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2" r:id="rId5"/>
    <p:sldId id="275" r:id="rId6"/>
    <p:sldId id="276" r:id="rId7"/>
    <p:sldId id="277" r:id="rId8"/>
    <p:sldId id="293" r:id="rId9"/>
    <p:sldId id="294" r:id="rId10"/>
    <p:sldId id="295" r:id="rId11"/>
    <p:sldId id="29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4C9A5-ECC7-58CC-F882-D609EF14D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701192-7636-2920-C9D4-FEE28AFDF4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6A139A-48A4-3E98-2CDF-055B12E8D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A57BF-1972-17AD-418E-01018EE290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910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43" y="1105640"/>
            <a:ext cx="5257793" cy="2057441"/>
          </a:xfrm>
        </p:spPr>
        <p:txBody>
          <a:bodyPr/>
          <a:lstStyle/>
          <a:p>
            <a:r>
              <a:rPr lang="en-US" sz="6600" dirty="0"/>
              <a:t>HOME RENTAL</a:t>
            </a:r>
            <a:br>
              <a:rPr lang="en-US" sz="6600" dirty="0"/>
            </a:br>
            <a:r>
              <a:rPr lang="en-US" sz="6600" dirty="0"/>
              <a:t>SERVICE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34020" y="4172083"/>
            <a:ext cx="1637958" cy="1456259"/>
          </a:xfrm>
        </p:spPr>
        <p:txBody>
          <a:bodyPr/>
          <a:lstStyle/>
          <a:p>
            <a:r>
              <a:rPr lang="en-US" b="1" u="sng" dirty="0"/>
              <a:t>Members</a:t>
            </a:r>
          </a:p>
          <a:p>
            <a:r>
              <a:rPr lang="en-US" dirty="0"/>
              <a:t>Prinsa</a:t>
            </a:r>
          </a:p>
          <a:p>
            <a:r>
              <a:rPr lang="en-US" dirty="0"/>
              <a:t>Subhawana</a:t>
            </a:r>
          </a:p>
          <a:p>
            <a:r>
              <a:rPr lang="en-US" dirty="0"/>
              <a:t>Sudarshan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98293" y="3754483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62700425-B025-8E35-926C-CCAF13AEDACA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1030" r="210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3" y="2826795"/>
            <a:ext cx="4253399" cy="1740114"/>
          </a:xfrm>
        </p:spPr>
        <p:txBody>
          <a:bodyPr/>
          <a:lstStyle/>
          <a:p>
            <a:r>
              <a:rPr lang="en-US" sz="4800" dirty="0"/>
              <a:t>CONTENT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Why it needs to be implemented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622139"/>
            <a:ext cx="5117162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2679" y="2145736"/>
            <a:ext cx="5913321" cy="27645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Home Rental System</a:t>
            </a:r>
            <a:r>
              <a:rPr lang="en-US" sz="2000" dirty="0"/>
              <a:t> is platform that simplifies house rentals by enabling direct communication between owners and customers, eliminating costly brokers.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allows owners to showcase properties and customers to book rooms freely, enhancing transparency.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system efficiently manages user data for a hassle-free experience.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90736" y="-25876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5E7DBBC-7EB8-5B69-9BB1-CFAF50377A04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19052" r="19052"/>
          <a:stretch>
            <a:fillRect/>
          </a:stretch>
        </p:blipFill>
        <p:spPr>
          <a:xfrm>
            <a:off x="6115600" y="119270"/>
            <a:ext cx="6076400" cy="6463775"/>
          </a:xfrm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525" y="476517"/>
            <a:ext cx="5253174" cy="467503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Property Listing</a:t>
            </a:r>
            <a:b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Search and Filter</a:t>
            </a:r>
            <a:b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Save Time and Effort</a:t>
            </a:r>
            <a:b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Support customer Needs</a:t>
            </a:r>
            <a:b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Promote Affordable Housing</a:t>
            </a:r>
            <a:b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65578" y="2305878"/>
            <a:ext cx="3168203" cy="1558343"/>
          </a:xfrm>
        </p:spPr>
        <p:txBody>
          <a:bodyPr/>
          <a:lstStyle/>
          <a:p>
            <a:endParaRPr lang="en-US" sz="3200" dirty="0"/>
          </a:p>
          <a:p>
            <a:r>
              <a:rPr lang="en-US" sz="4000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6DEA3-1585-E641-FD4B-E757FBFA0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871CC95D-B693-FFB3-519B-56915D1E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809" y="1417983"/>
            <a:ext cx="4659625" cy="2408583"/>
          </a:xfrm>
        </p:spPr>
        <p:txBody>
          <a:bodyPr/>
          <a:lstStyle/>
          <a:p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User Registration and Login 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Property Listings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Booking System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Rent price Details</a:t>
            </a:r>
            <a:r>
              <a:rPr lang="en-US" sz="2400" dirty="0"/>
              <a:t>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latin typeface="Abadi" panose="020B0604020104020204" pitchFamily="34" charset="0"/>
              </a:rPr>
              <a:t>Tenant Management</a:t>
            </a:r>
            <a:br>
              <a:rPr lang="en-US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59E7FF9-11B3-FEEF-4874-B9FA8F471C9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1977" y="3090931"/>
            <a:ext cx="3812147" cy="1183228"/>
          </a:xfrm>
        </p:spPr>
        <p:txBody>
          <a:bodyPr/>
          <a:lstStyle/>
          <a:p>
            <a:r>
              <a:rPr lang="en-US" sz="4000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70772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BA5A-B8C5-BE3A-310B-4E6081910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596348"/>
            <a:ext cx="10889796" cy="1544188"/>
          </a:xfrm>
        </p:spPr>
        <p:txBody>
          <a:bodyPr/>
          <a:lstStyle/>
          <a:p>
            <a:pPr algn="ctr"/>
            <a:r>
              <a:rPr lang="en-US" sz="4000" u="sng" dirty="0"/>
              <a:t>Why adopt home rental services?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E0835-1D1F-586D-731E-2DEA1FFD23B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816B9-974D-2BA4-9D5E-929C0DD22F95}"/>
              </a:ext>
            </a:extLst>
          </p:cNvPr>
          <p:cNvSpPr txBox="1"/>
          <p:nvPr/>
        </p:nvSpPr>
        <p:spPr>
          <a:xfrm>
            <a:off x="866268" y="1763517"/>
            <a:ext cx="9775227" cy="3911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Allow for better budget management while maximizing property utilization.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Users can choose from a variety of property types and price ranges.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Hassle-free booking, and property management.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Ensures the protection of personal and financial information.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Streamlined interaction between landlords and tenants.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Save time by minimizing paperwork and manual tasks.</a:t>
            </a:r>
          </a:p>
        </p:txBody>
      </p:sp>
    </p:spTree>
    <p:extLst>
      <p:ext uri="{BB962C8B-B14F-4D97-AF65-F5344CB8AC3E}">
        <p14:creationId xmlns:p14="http://schemas.microsoft.com/office/powerpoint/2010/main" val="42918092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4C52-E19F-BA8D-B8A9-E399B39C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469" y="1828800"/>
            <a:ext cx="5104297" cy="1848823"/>
          </a:xfrm>
        </p:spPr>
        <p:txBody>
          <a:bodyPr/>
          <a:lstStyle/>
          <a:p>
            <a:r>
              <a:rPr lang="en-US" sz="4400" dirty="0"/>
              <a:t>DEMO OF THE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4A743-63B0-780E-1445-73481BB31731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2408990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F5289FB-D9FA-866D-6717-CB9EFA65ADC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l="19131" r="19131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18F3883-1A6C-C4B4-9524-1D660DF9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834" y="2103437"/>
            <a:ext cx="6599429" cy="1325563"/>
          </a:xfrm>
        </p:spPr>
        <p:txBody>
          <a:bodyPr/>
          <a:lstStyle/>
          <a:p>
            <a:r>
              <a:rPr lang="en-US" sz="5400" dirty="0"/>
              <a:t>THANK YOU 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71FF7A-41E5-0A59-4016-725B5DB262AA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414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AD9BE2-6B3D-4616-B044-300A8177DEA5}">
  <ds:schemaRefs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http://purl.org/dc/dcmitype/"/>
    <ds:schemaRef ds:uri="http://purl.org/dc/elements/1.1/"/>
    <ds:schemaRef ds:uri="230e9df3-be65-4c73-a93b-d1236ebd677e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121</TotalTime>
  <Words>230</Words>
  <Application>Microsoft Office PowerPoint</Application>
  <PresentationFormat>Widescreen</PresentationFormat>
  <Paragraphs>40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等线</vt:lpstr>
      <vt:lpstr>Abadi</vt:lpstr>
      <vt:lpstr>Arial</vt:lpstr>
      <vt:lpstr>Calibri</vt:lpstr>
      <vt:lpstr>Posterama Text Black</vt:lpstr>
      <vt:lpstr>Posterama Text SemiBold</vt:lpstr>
      <vt:lpstr>Times New Roman</vt:lpstr>
      <vt:lpstr>Custom​​</vt:lpstr>
      <vt:lpstr>HOME RENTAL SERVICE</vt:lpstr>
      <vt:lpstr>CONTENT</vt:lpstr>
      <vt:lpstr>Introduction</vt:lpstr>
      <vt:lpstr>           Property Listing   Search and Filter   Save Time and Effort   Support customer Needs   Promote Affordable Housing        </vt:lpstr>
      <vt:lpstr>        User Registration and Login   Property Listings  Booking System  Rent price Details   Tenant Management  </vt:lpstr>
      <vt:lpstr>Why adopt home rental services?</vt:lpstr>
      <vt:lpstr>DEMO OF THE PROJECT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RENTAL SERVICE</dc:title>
  <dc:creator>prinsamaharjan70@gmail.com</dc:creator>
  <cp:lastModifiedBy>prinsamaharjan70@gmail.com</cp:lastModifiedBy>
  <cp:revision>10</cp:revision>
  <dcterms:created xsi:type="dcterms:W3CDTF">2025-02-08T14:54:52Z</dcterms:created>
  <dcterms:modified xsi:type="dcterms:W3CDTF">2025-02-10T16:10:53Z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