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BAE1-5D57-B887-3B58-5FCE7B56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BDD30-6DA4-F687-229B-F0356897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0B13-A570-D7CC-6B07-669C6CC6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ECB6-7538-C0CC-2BDF-322A4A8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700E-E083-1559-53C9-DB49915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0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DF57-3DB4-E162-1BE3-9559E329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76B2-BB0F-E13C-01E1-63EF6D822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1C26-9A6E-6122-3E66-1F0EB704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1B84-7520-00B4-6B8A-2118E4D6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394D-D971-2C85-40BE-E882F3F4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0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7824D-E246-CE93-4D0B-49B01B6CF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BA927-97EF-807F-4C84-7B42439EE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D001-08C9-F948-0CEE-10BF09D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D5C3-1A2A-A7AA-F4E7-5C924946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5B60-31DF-5901-A053-6984522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F19F-5042-4184-68C2-04B4E51F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8B4A-C806-9DC9-6FE6-4023FC9A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0474-991F-39CD-54D2-DEDC8104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2613-5464-3839-335C-70E61DF3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0265-D3B0-33EF-8C6A-4BD924B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14DD-D8BC-0C5B-BB47-7C4B8653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1B2F-8C39-420F-7E0D-B77F8112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3F19-258E-AB7F-4593-D28276AE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7742-D1E4-3DDA-1B12-99B03934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D8D2-7C97-537F-519C-2245544C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93FB-3BA2-63E2-A9A7-62A3529F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4E21-0E94-EA05-0D1E-240AE750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8C6C-70E2-362D-3018-5499CAA1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E1927-5817-F308-4BA6-4A6F9774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48A33-6490-5C06-6806-2A02539E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0B38C-6225-759E-5C97-63D827B1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9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06E-DB4A-6821-C933-21F576D2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BDE2-B8A7-7E4A-C1DD-0E5CA160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0B8F3-91CE-AB5D-C7B3-E8EE772E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C33E3-1CF0-8AA7-5361-49A87B931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334A9-3A35-0D51-2BD2-BDA7A3EB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70E0D-17A6-8E24-145C-E8B02C4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BD889-F9AF-A328-3350-11342741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B3DBC-BB7C-6DAC-4854-1AED1666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3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0D3D-D106-0CCB-2E2E-BD204EDA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21B42-5AEC-3D99-EB12-2D4C7499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AC451-6FDA-BB48-9764-1BC2928E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750F-6982-5B94-4861-A46E3325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64FCC-05D9-1EF1-1A81-4DBC6502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9A307-5F43-24D0-BF6F-409AE603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ECF81-BD9E-89CE-7A74-1AAE12CB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6E6-457B-BA18-DD74-2D920918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203D-D47A-59A2-BC85-0C835E7A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DC26-8A8C-37B7-0525-0342E028F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E49FA-3EEC-164B-5328-C562D437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F6EB7-AC23-DEF8-91D7-D1D38FEC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1A30-223F-06E9-2E8C-1AE9A96F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9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EB8E-21B1-869B-7B00-7F0C4800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8A1F8-59DE-BD3C-B39D-C353E3B49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7A6-88C1-C34C-E106-9B5CC38B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4CE5-7337-8CD8-B003-25CAD1DC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51B93-9751-4715-6AB7-ECA650B1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8985-8B37-1073-005A-5FD1F411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3E8AD-ABB0-8CCC-5117-EEEB0F30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5A85-FFCE-053B-67B7-0451A937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A2BF-735B-5953-3EDB-019DD344B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5D4E-49F8-4FFB-8F7F-C6138C3A7EF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E80B-A729-9BD3-5674-59586F7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6BF5-3CDB-E180-0BA8-352C1D2D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1B04-AE10-4B53-B0E0-9D48AB0A65B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8AF0B-9D1A-B6CD-8A24-83D8539EC0B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6277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6D5F6-053C-AA1C-1AE9-1E4F993E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IN" sz="5600"/>
              <a:t>BTM LAYOUT BANGALORE SHOP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744A-8546-7777-5AA6-B175CC56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Highlighted Points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27A0-9C92-AAF0-B8C6-2D5519C4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Lot of restaurant are available with different variety</a:t>
            </a:r>
          </a:p>
          <a:p>
            <a:pPr marL="0" indent="0">
              <a:buNone/>
            </a:pPr>
            <a:r>
              <a:rPr lang="en-IN" sz="15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Competitor speciality is on South Indian Dish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Cheaper and Equivalent to price providing by BTM layout shops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People are living in this locality is mostly vegetarian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BTM shop owner does take any further effort to compete by providing different in veg dishes or providing in less price range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Shop is not hygiene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Delay in providing order on time</a:t>
            </a:r>
          </a:p>
          <a:p>
            <a:pPr marL="0" indent="0">
              <a:buNone/>
            </a:pPr>
            <a:endParaRPr lang="en-IN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500" dirty="0"/>
              <a:t>No facility for order delivery </a:t>
            </a:r>
          </a:p>
        </p:txBody>
      </p:sp>
    </p:spTree>
    <p:extLst>
      <p:ext uri="{BB962C8B-B14F-4D97-AF65-F5344CB8AC3E}">
        <p14:creationId xmlns:p14="http://schemas.microsoft.com/office/powerpoint/2010/main" val="14293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2D49-599E-1506-67C3-D0DAD0A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Resolution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F48C9E-0130-252C-2309-3B584842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600" dirty="0"/>
              <a:t>Provide different variety of food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b="0" i="0" u="none" strike="noStrike" dirty="0">
                <a:effectLst/>
                <a:latin typeface="Calibri" panose="020F0502020204030204" pitchFamily="34" charset="0"/>
              </a:rPr>
              <a:t>Promote and Focus speciality food of restaurant</a:t>
            </a:r>
            <a:r>
              <a:rPr lang="en-IN" sz="2600" dirty="0"/>
              <a:t> </a:t>
            </a:r>
          </a:p>
          <a:p>
            <a:endParaRPr lang="en-IN" sz="2600" dirty="0"/>
          </a:p>
          <a:p>
            <a:r>
              <a:rPr lang="en-IN" sz="2600" dirty="0"/>
              <a:t>Tried to provide service in </a:t>
            </a:r>
            <a:r>
              <a:rPr lang="en-IN" sz="2600" dirty="0" err="1"/>
              <a:t>competieve</a:t>
            </a:r>
            <a:r>
              <a:rPr lang="en-IN" sz="2600" dirty="0"/>
              <a:t>  rate</a:t>
            </a:r>
          </a:p>
          <a:p>
            <a:endParaRPr lang="en-IN" sz="2600" dirty="0"/>
          </a:p>
          <a:p>
            <a:r>
              <a:rPr lang="en-IN" sz="2600" dirty="0"/>
              <a:t>Keep restaurant clean and hygiene</a:t>
            </a:r>
          </a:p>
          <a:p>
            <a:endParaRPr lang="en-IN" sz="2600" dirty="0"/>
          </a:p>
          <a:p>
            <a:r>
              <a:rPr lang="en-IN" sz="2600" dirty="0"/>
              <a:t>Need to clear order in quick time</a:t>
            </a:r>
          </a:p>
          <a:p>
            <a:endParaRPr lang="en-IN" sz="2600" dirty="0"/>
          </a:p>
          <a:p>
            <a:r>
              <a:rPr lang="en-IN" sz="2600" dirty="0"/>
              <a:t>Option of providing Home delivery </a:t>
            </a:r>
          </a:p>
        </p:txBody>
      </p:sp>
    </p:spTree>
    <p:extLst>
      <p:ext uri="{BB962C8B-B14F-4D97-AF65-F5344CB8AC3E}">
        <p14:creationId xmlns:p14="http://schemas.microsoft.com/office/powerpoint/2010/main" val="35751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Delivery</vt:lpstr>
      <vt:lpstr>Wingdings</vt:lpstr>
      <vt:lpstr>Office Theme</vt:lpstr>
      <vt:lpstr>BTM LAYOUT BANGALORE SHOP</vt:lpstr>
      <vt:lpstr>Highlighted Points</vt:lpstr>
      <vt:lpstr>Resolution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BTM LAYOUT BANGALORE SHOP</dc:title>
  <dc:creator>Sudarshan Mahabala Suvarna (DHL eCom Blue Dart IN)</dc:creator>
  <cp:lastModifiedBy>Sudarshan Mahabala Suvarna (DHL eCom Blue Dart IN)</cp:lastModifiedBy>
  <cp:revision>1</cp:revision>
  <dcterms:created xsi:type="dcterms:W3CDTF">2024-06-23T05:16:45Z</dcterms:created>
  <dcterms:modified xsi:type="dcterms:W3CDTF">2024-06-23T05:49:32Z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2024-06-23T05:41:07Z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539cec5d-5ad1-45e9-b241-b4f9e8da62eb</vt:lpwstr>
  </property>
  <property fmtid="{D5CDD505-2E9C-101B-9397-08002B2CF9AE}" pid="8" name="MSIP_Label_736915f3-2f02-4945-8997-f2963298db4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FOR INTERNAL USE</vt:lpwstr>
  </property>
</Properties>
</file>