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LLCENTERDAT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6EDCF0E-B400-40E9-B5F1-66E0FA3B30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CALL CENTER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BD9D04-6B87-4C30-B93F-75E8DE116B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8/28/2024 4:37:53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78029EF-80B3-429E-9EB0-F539B5C4C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311"/>
            <a:ext cx="12192000" cy="50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2024-08-28T16:37:53Z</dcterms:created>
  <dcterms:modified xsi:type="dcterms:W3CDTF">2024-08-28T16:37:53Z</dcterms:modified>
</cp:coreProperties>
</file>