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75663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28</cp:revision>
  <dcterms:created xsi:type="dcterms:W3CDTF">2022-01-08T11:53:28Z</dcterms:created>
  <dcterms:modified xsi:type="dcterms:W3CDTF">2023-02-25T13:18:47Z</dcterms:modified>
</cp:coreProperties>
</file>