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28.xml" ContentType="application/vnd.openxmlformats-officedocument.theme+xml"/>
  <Override PartName="/ppt/theme/theme16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1" r:id="rId4"/>
    <p:sldMasterId id="2147483652" r:id="rId5"/>
    <p:sldMasterId id="2147483654" r:id="rId6"/>
    <p:sldMasterId id="2147483656" r:id="rId7"/>
    <p:sldMasterId id="2147483657" r:id="rId8"/>
    <p:sldMasterId id="2147483658" r:id="rId9"/>
    <p:sldMasterId id="2147483659" r:id="rId10"/>
    <p:sldMasterId id="2147483661" r:id="rId11"/>
    <p:sldMasterId id="2147483662" r:id="rId12"/>
    <p:sldMasterId id="2147483663" r:id="rId13"/>
    <p:sldMasterId id="2147483665" r:id="rId14"/>
    <p:sldMasterId id="2147483666" r:id="rId15"/>
    <p:sldMasterId id="2147483667" r:id="rId16"/>
    <p:sldMasterId id="2147483668" r:id="rId17"/>
    <p:sldMasterId id="2147483669" r:id="rId18"/>
    <p:sldMasterId id="2147483670" r:id="rId19"/>
    <p:sldMasterId id="2147483671" r:id="rId20"/>
    <p:sldMasterId id="2147483672" r:id="rId21"/>
    <p:sldMasterId id="2147483673" r:id="rId22"/>
    <p:sldMasterId id="2147483674" r:id="rId23"/>
    <p:sldMasterId id="2147483676" r:id="rId24"/>
    <p:sldMasterId id="2147483677" r:id="rId25"/>
    <p:sldMasterId id="2147483678" r:id="rId26"/>
    <p:sldMasterId id="2147483679" r:id="rId27"/>
    <p:sldMasterId id="2147483680" r:id="rId28"/>
    <p:sldMasterId id="2147483682" r:id="rId29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" Target="slides/slide1.xml"/><Relationship Id="rId31" Type="http://schemas.openxmlformats.org/officeDocument/2006/relationships/slide" Target="slides/slide2.xml"/><Relationship Id="rId32" Type="http://schemas.openxmlformats.org/officeDocument/2006/relationships/slide" Target="slides/slide3.xml"/><Relationship Id="rId33" Type="http://schemas.openxmlformats.org/officeDocument/2006/relationships/slide" Target="slides/slide4.xml"/><Relationship Id="rId34" Type="http://schemas.openxmlformats.org/officeDocument/2006/relationships/slide" Target="slides/slide5.xml"/><Relationship Id="rId35" Type="http://schemas.openxmlformats.org/officeDocument/2006/relationships/slide" Target="slides/slide6.xml"/><Relationship Id="rId36" Type="http://schemas.openxmlformats.org/officeDocument/2006/relationships/slide" Target="slides/slide7.xml"/><Relationship Id="rId37" Type="http://schemas.openxmlformats.org/officeDocument/2006/relationships/slide" Target="slides/slide8.xml"/><Relationship Id="rId38" Type="http://schemas.openxmlformats.org/officeDocument/2006/relationships/slide" Target="slides/slide9.xml"/><Relationship Id="rId39" Type="http://schemas.openxmlformats.org/officeDocument/2006/relationships/slide" Target="slides/slide10.xml"/><Relationship Id="rId40" Type="http://schemas.openxmlformats.org/officeDocument/2006/relationships/slide" Target="slides/slide11.xml"/><Relationship Id="rId41" Type="http://schemas.openxmlformats.org/officeDocument/2006/relationships/slide" Target="slides/slide12.xml"/><Relationship Id="rId42" Type="http://schemas.openxmlformats.org/officeDocument/2006/relationships/slide" Target="slides/slide13.xml"/><Relationship Id="rId43" Type="http://schemas.openxmlformats.org/officeDocument/2006/relationships/slide" Target="slides/slide14.xml"/><Relationship Id="rId44" Type="http://schemas.openxmlformats.org/officeDocument/2006/relationships/slide" Target="slides/slide15.xml"/><Relationship Id="rId4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69840" y="2079360"/>
            <a:ext cx="7204320" cy="8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D310CB-7654-49A5-9E43-80FB9E27949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7928BD-BEA9-42B5-B290-1CAA8C710BE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2AF9597-F5F8-431F-909A-6A906F70750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294EFEA-8964-4286-8873-BCB1500ECBB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4C2D150-98E8-4550-9E00-E627FA36E48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920976C2-9DAA-47EA-9EAE-ECCC7DCBD7B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C96F46D-F51B-43D4-B634-D6BC1718C51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5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6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2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3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184;p19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" name="Google Shape;185;p19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76" name="Google Shape;186;p19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7" name="Google Shape;187;p19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78" name="Google Shape;188;p19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79" name="PlaceHolder 1"/>
          <p:cNvSpPr>
            <a:spLocks noGrp="1"/>
          </p:cNvSpPr>
          <p:nvPr>
            <p:ph type="sldNum" idx="8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0F361E2-7B33-4F1D-B518-4ED2166545FE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80" name="Google Shape;190;p19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199;p20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" name="Google Shape;200;p20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85" name="Google Shape;201;p20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6" name="Google Shape;202;p20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87" name="Google Shape;203;p20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88" name="PlaceHolder 1"/>
          <p:cNvSpPr>
            <a:spLocks noGrp="1"/>
          </p:cNvSpPr>
          <p:nvPr>
            <p:ph type="sldNum" idx="9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1612E64-8E14-4CA4-B4A1-06E5C512451D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89" name="Google Shape;205;p20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4;p3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579840" y="1854360"/>
            <a:ext cx="36043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1959120" y="1854360"/>
            <a:ext cx="118944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5" name="Google Shape;18;p3"/>
          <p:cNvCxnSpPr/>
          <p:nvPr/>
        </p:nvCxnSpPr>
        <p:spPr>
          <a:xfrm flipV="1">
            <a:off x="8761320" y="2079000"/>
            <a:ext cx="360" cy="98532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  <a:tailEnd len="med" type="oval" w="med"/>
          </a:ln>
        </p:spPr>
      </p:cxnSp>
      <p:cxnSp>
        <p:nvCxnSpPr>
          <p:cNvPr id="96" name="Google Shape;19;p3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97" name="Google Shape;20;p3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8" name="Google Shape;21;p3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99" name="Google Shape;22;p3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00" name="PlaceHolder 3"/>
          <p:cNvSpPr>
            <a:spLocks noGrp="1"/>
          </p:cNvSpPr>
          <p:nvPr>
            <p:ph type="sldNum" idx="10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7794E1B-94E4-4B61-A411-B3DE2E9D47C2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01" name="Google Shape;24;p3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02" name="Google Shape;25;p3"/>
          <p:cNvCxnSpPr/>
          <p:nvPr/>
        </p:nvCxnSpPr>
        <p:spPr>
          <a:xfrm flipV="1">
            <a:off x="394200" y="2079000"/>
            <a:ext cx="360" cy="98532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  <a:tailEnd len="med" type="oval" w="med"/>
          </a:ln>
        </p:spPr>
      </p:cxn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216;p21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5" name="Google Shape;217;p21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06" name="Google Shape;218;p21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7" name="Google Shape;219;p21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08" name="Google Shape;220;p21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09" name="PlaceHolder 1"/>
          <p:cNvSpPr>
            <a:spLocks noGrp="1"/>
          </p:cNvSpPr>
          <p:nvPr>
            <p:ph type="sldNum" idx="11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C3B3D0F8-B06E-42F5-A878-67317D3C2FCF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10" name="Google Shape;222;p21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11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237;p22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4" name="Google Shape;238;p22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15" name="Google Shape;239;p22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6" name="Google Shape;240;p22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17" name="Google Shape;241;p22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18" name="PlaceHolder 1"/>
          <p:cNvSpPr>
            <a:spLocks noGrp="1"/>
          </p:cNvSpPr>
          <p:nvPr>
            <p:ph type="sldNum" idx="12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A3CA889-7B18-4179-BF92-93FBCC388A00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19" name="Google Shape;243;p22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2223720" y="55224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chemeClr val="dk1"/>
                </a:solidFill>
                <a:latin typeface="Quicksand"/>
                <a:ea typeface="Quicksand"/>
              </a:rPr>
              <a:t>xx%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2223720" y="190440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title"/>
          </p:nvPr>
        </p:nvSpPr>
        <p:spPr>
          <a:xfrm>
            <a:off x="2223720" y="3256560"/>
            <a:ext cx="4696560" cy="7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500" spc="-1" strike="noStrike">
                <a:solidFill>
                  <a:schemeClr val="dk1"/>
                </a:solidFill>
                <a:latin typeface="Quicksand"/>
                <a:ea typeface="Quicksand"/>
              </a:rPr>
              <a:t>xx%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251;p23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347920" y="54000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Google Shape;254;p23"/>
          <p:cNvSpPr/>
          <p:nvPr/>
        </p:nvSpPr>
        <p:spPr>
          <a:xfrm>
            <a:off x="2099160" y="3611880"/>
            <a:ext cx="4945320" cy="5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CREDITS: This presentation template was created by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Mulish"/>
                <a:ea typeface="Mulish"/>
                <a:hlinkClick r:id="rId2"/>
              </a:rPr>
              <a:t>Slidesgo</a:t>
            </a:r>
            <a:r>
              <a:rPr b="1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,</a:t>
            </a:r>
            <a:r>
              <a:rPr b="0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 and includes icons by</a:t>
            </a:r>
            <a:r>
              <a:rPr b="1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Mulish"/>
                <a:ea typeface="Mulish"/>
                <a:hlinkClick r:id="rId3"/>
              </a:rPr>
              <a:t>Flaticon</a:t>
            </a:r>
            <a:r>
              <a:rPr b="1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,</a:t>
            </a:r>
            <a:r>
              <a:rPr b="0" lang="en" sz="1200" spc="-1" strike="noStrike">
                <a:solidFill>
                  <a:schemeClr val="dk1"/>
                </a:solidFill>
                <a:latin typeface="Mulish"/>
                <a:ea typeface="Mulish"/>
              </a:rPr>
              <a:t> and infographics &amp; images by 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Mulish"/>
                <a:ea typeface="Mulish"/>
                <a:hlinkClick r:id="rId4"/>
              </a:rPr>
              <a:t>Freepik</a:t>
            </a:r>
            <a:r>
              <a:rPr b="1" lang="en" sz="1200" spc="-1" strike="noStrike" u="sng">
                <a:solidFill>
                  <a:schemeClr val="dk1"/>
                </a:solidFill>
                <a:uFillTx/>
                <a:latin typeface="Mulish"/>
                <a:ea typeface="Mulish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7" name="Google Shape;255;p23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28" name="Google Shape;256;p23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9" name="Google Shape;257;p23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30" name="Google Shape;258;p23"/>
          <p:cNvCxnSpPr/>
          <p:nvPr/>
        </p:nvCxnSpPr>
        <p:spPr>
          <a:xfrm flipV="1">
            <a:off x="347400" y="4749840"/>
            <a:ext cx="8449200" cy="3312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  <a:tailEnd len="med" type="oval" w="med"/>
          </a:ln>
        </p:spPr>
      </p:cxn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260;p24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sldNum" idx="13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1"/>
                </a:solidFill>
                <a:latin typeface="Mulish"/>
                <a:ea typeface="Mulish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B1B3D6-E54D-47FE-8E1C-85FE50835481}" type="slidenum">
              <a:rPr b="0" lang="en" sz="1300" spc="-1" strike="noStrike">
                <a:solidFill>
                  <a:schemeClr val="dk1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34" name="Google Shape;262;p24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35" name="Google Shape;263;p24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6" name="Google Shape;264;p24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37" name="Google Shape;265;p24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38" name="PlaceHolder 2"/>
          <p:cNvSpPr>
            <a:spLocks noGrp="1"/>
          </p:cNvSpPr>
          <p:nvPr>
            <p:ph type="sldNum" idx="14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lt1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3040A63-5C60-44FC-B500-15A3B6A30BB2}" type="slidenum">
              <a:rPr b="0" lang="en" sz="1300" spc="-1" strike="noStrike">
                <a:solidFill>
                  <a:schemeClr val="lt1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39" name="Google Shape;267;p24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Num" idx="15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1"/>
                </a:solidFill>
                <a:latin typeface="Mulish"/>
                <a:ea typeface="Mulish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11411F-0893-423D-A116-B1AEBAAF9666}" type="slidenum">
              <a:rPr b="0" lang="en" sz="1300" spc="-1" strike="noStrike">
                <a:solidFill>
                  <a:schemeClr val="dk1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Google Shape;270;p25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2" name="Google Shape;271;p25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43" name="Google Shape;272;p25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4" name="Google Shape;273;p25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45" name="Google Shape;274;p25"/>
          <p:cNvCxnSpPr/>
          <p:nvPr/>
        </p:nvCxnSpPr>
        <p:spPr>
          <a:xfrm flipV="1">
            <a:off x="347400" y="4749840"/>
            <a:ext cx="8449200" cy="3312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  <a:tailEnd len="med" type="oval" w="med"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27;p4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7" name="Google Shape;28;p4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48" name="Google Shape;29;p4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9" name="Google Shape;30;p4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50" name="Google Shape;31;p4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51" name="PlaceHolder 1"/>
          <p:cNvSpPr>
            <a:spLocks noGrp="1"/>
          </p:cNvSpPr>
          <p:nvPr>
            <p:ph type="sldNum" idx="16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CDACC2F4-D011-4D74-83A0-51318B3D9EA3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52" name="Google Shape;33;p4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53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23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37;p5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6" name="Google Shape;38;p5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57" name="Google Shape;39;p5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8" name="Google Shape;40;p5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59" name="Google Shape;41;p5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60" name="PlaceHolder 1"/>
          <p:cNvSpPr>
            <a:spLocks noGrp="1"/>
          </p:cNvSpPr>
          <p:nvPr>
            <p:ph type="sldNum" idx="17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2CC227F-F961-4563-A46D-45DE47C4D708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61" name="Google Shape;43;p5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5;p11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" name="Google Shape;86;p11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7" name="Google Shape;87;p11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" name="Google Shape;88;p11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9" name="Google Shape;89;p11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0" name="PlaceHolder 1"/>
          <p:cNvSpPr>
            <a:spLocks noGrp="1"/>
          </p:cNvSpPr>
          <p:nvPr>
            <p:ph type="sldNum" idx="1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C966158F-FC0D-43A2-87F6-499E6A49E4A8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1" name="Google Shape;91;p11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2" name="PlaceHolder 2"/>
          <p:cNvSpPr>
            <a:spLocks noGrp="1"/>
          </p:cNvSpPr>
          <p:nvPr>
            <p:ph type="title"/>
          </p:nvPr>
        </p:nvSpPr>
        <p:spPr>
          <a:xfrm>
            <a:off x="1284120" y="1429560"/>
            <a:ext cx="6575760" cy="140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50;p6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Google Shape;51;p6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66" name="Google Shape;52;p6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7" name="Google Shape;53;p6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68" name="Google Shape;54;p6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69" name="PlaceHolder 1"/>
          <p:cNvSpPr>
            <a:spLocks noGrp="1"/>
          </p:cNvSpPr>
          <p:nvPr>
            <p:ph type="sldNum" idx="18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54603B8-3D5D-4297-86D4-F14A83C373DE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70" name="Google Shape;56;p6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71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59;p7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4" name="Google Shape;60;p7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75" name="Google Shape;61;p7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6" name="Google Shape;62;p7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77" name="Google Shape;63;p7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78" name="PlaceHolder 1"/>
          <p:cNvSpPr>
            <a:spLocks noGrp="1"/>
          </p:cNvSpPr>
          <p:nvPr>
            <p:ph type="sldNum" idx="19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045CB54D-38BC-4BA1-AF36-81A149CA6BC2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79" name="Google Shape;65;p7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80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626616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69;p8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969840" y="2079360"/>
            <a:ext cx="7204320" cy="87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4" name="Google Shape;71;p8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85" name="Google Shape;72;p8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Google Shape;73;p8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187" name="Google Shape;74;p8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188" name="PlaceHolder 2"/>
          <p:cNvSpPr>
            <a:spLocks noGrp="1"/>
          </p:cNvSpPr>
          <p:nvPr>
            <p:ph type="sldNum" idx="20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005E3B0B-5854-435B-9191-821CA269669D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189" name="Google Shape;76;p8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20000" y="1413360"/>
            <a:ext cx="4294440" cy="20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ldNum" idx="21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1"/>
                </a:solidFill>
                <a:latin typeface="Mulish"/>
                <a:ea typeface="Mulish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F053A7-D775-442A-8B7E-97036F357872}" type="slidenum">
              <a:rPr b="0" lang="en" sz="1300" spc="-1" strike="noStrike">
                <a:solidFill>
                  <a:schemeClr val="dk1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title"/>
          </p:nvPr>
        </p:nvSpPr>
        <p:spPr>
          <a:xfrm>
            <a:off x="713160" y="4163040"/>
            <a:ext cx="7917120" cy="54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69;p18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0" name="Google Shape;170;p18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201" name="Google Shape;171;p18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2" name="Google Shape;172;p18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203" name="Google Shape;173;p18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204" name="PlaceHolder 1"/>
          <p:cNvSpPr>
            <a:spLocks noGrp="1"/>
          </p:cNvSpPr>
          <p:nvPr>
            <p:ph type="sldNum" idx="22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7200656B-E5B0-4699-ACE4-ADA665378941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05" name="Google Shape;175;p18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206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4;p3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579840" y="1854360"/>
            <a:ext cx="36043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title"/>
          </p:nvPr>
        </p:nvSpPr>
        <p:spPr>
          <a:xfrm>
            <a:off x="1959120" y="1854360"/>
            <a:ext cx="118944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1" name="Google Shape;18;p3"/>
          <p:cNvCxnSpPr/>
          <p:nvPr/>
        </p:nvCxnSpPr>
        <p:spPr>
          <a:xfrm flipV="1">
            <a:off x="8761320" y="2079000"/>
            <a:ext cx="360" cy="98532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  <a:tailEnd len="med" type="oval" w="med"/>
          </a:ln>
        </p:spPr>
      </p:cxnSp>
      <p:cxnSp>
        <p:nvCxnSpPr>
          <p:cNvPr id="212" name="Google Shape;19;p3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213" name="Google Shape;20;p3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4" name="Google Shape;21;p3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215" name="Google Shape;22;p3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216" name="PlaceHolder 3"/>
          <p:cNvSpPr>
            <a:spLocks noGrp="1"/>
          </p:cNvSpPr>
          <p:nvPr>
            <p:ph type="sldNum" idx="23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68A08C0-996E-4552-A1DE-DD915B0FB810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17" name="Google Shape;24;p3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218" name="Google Shape;25;p3"/>
          <p:cNvCxnSpPr/>
          <p:nvPr/>
        </p:nvCxnSpPr>
        <p:spPr>
          <a:xfrm flipV="1">
            <a:off x="394200" y="2079000"/>
            <a:ext cx="360" cy="98532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  <a:tailEnd len="med" type="oval" w="med"/>
          </a:ln>
        </p:spPr>
      </p:cxn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96;p13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title"/>
          </p:nvPr>
        </p:nvSpPr>
        <p:spPr>
          <a:xfrm>
            <a:off x="713160" y="1141200"/>
            <a:ext cx="655920" cy="43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US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title"/>
          </p:nvPr>
        </p:nvSpPr>
        <p:spPr>
          <a:xfrm>
            <a:off x="3359160" y="2994120"/>
            <a:ext cx="655920" cy="43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US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title"/>
          </p:nvPr>
        </p:nvSpPr>
        <p:spPr>
          <a:xfrm>
            <a:off x="713160" y="2994120"/>
            <a:ext cx="655920" cy="43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US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title"/>
          </p:nvPr>
        </p:nvSpPr>
        <p:spPr>
          <a:xfrm>
            <a:off x="3359160" y="1141920"/>
            <a:ext cx="655920" cy="43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US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6"/>
          <p:cNvSpPr>
            <a:spLocks noGrp="1"/>
          </p:cNvSpPr>
          <p:nvPr>
            <p:ph type="title"/>
          </p:nvPr>
        </p:nvSpPr>
        <p:spPr>
          <a:xfrm>
            <a:off x="5997600" y="2994120"/>
            <a:ext cx="655920" cy="43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US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7"/>
          <p:cNvSpPr>
            <a:spLocks noGrp="1"/>
          </p:cNvSpPr>
          <p:nvPr>
            <p:ph type="title"/>
          </p:nvPr>
        </p:nvSpPr>
        <p:spPr>
          <a:xfrm>
            <a:off x="5997600" y="1141920"/>
            <a:ext cx="655920" cy="43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1" lang="en-US" sz="2800" spc="-1" strike="noStrike">
                <a:solidFill>
                  <a:schemeClr val="dk2"/>
                </a:solidFill>
                <a:latin typeface="Quicksand"/>
                <a:ea typeface="Quicksand"/>
              </a:rPr>
              <a:t>xx%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" name="Google Shape;116;p13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23" name="Google Shape;117;p13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" name="Google Shape;118;p13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25" name="Google Shape;119;p13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26" name="PlaceHolder 8"/>
          <p:cNvSpPr>
            <a:spLocks noGrp="1"/>
          </p:cNvSpPr>
          <p:nvPr>
            <p:ph type="sldNum" idx="2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FE65BA31-821D-4109-BE72-120FFED666C1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27" name="Google Shape;121;p13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28" name="PlaceHolder 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23;p14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" name="Google Shape;124;p14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31" name="Google Shape;125;p14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" name="Google Shape;126;p14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33" name="Google Shape;127;p14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34" name="PlaceHolder 1"/>
          <p:cNvSpPr>
            <a:spLocks noGrp="1"/>
          </p:cNvSpPr>
          <p:nvPr>
            <p:ph type="sldNum" idx="3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301A52C-3EC5-4BB4-A727-28F464EA453E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35" name="Google Shape;129;p14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36" name="PlaceHolder 2"/>
          <p:cNvSpPr>
            <a:spLocks noGrp="1"/>
          </p:cNvSpPr>
          <p:nvPr>
            <p:ph type="title"/>
          </p:nvPr>
        </p:nvSpPr>
        <p:spPr>
          <a:xfrm>
            <a:off x="969840" y="3387600"/>
            <a:ext cx="7203960" cy="5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33;p15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9" name="Google Shape;134;p15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40" name="Google Shape;135;p15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1" name="Google Shape;136;p15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42" name="Google Shape;137;p15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43" name="PlaceHolder 1"/>
          <p:cNvSpPr>
            <a:spLocks noGrp="1"/>
          </p:cNvSpPr>
          <p:nvPr>
            <p:ph type="sldNum" idx="4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7AF86903-19D6-42FB-B4F9-A4628C8EAE5E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44" name="Google Shape;139;p15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720000" y="1148400"/>
            <a:ext cx="3944520" cy="16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49800" y="691200"/>
            <a:ext cx="3070440" cy="376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56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44;p16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8" name="Google Shape;145;p16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49" name="Google Shape;146;p16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0" name="Google Shape;147;p16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51" name="Google Shape;148;p16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52" name="PlaceHolder 1"/>
          <p:cNvSpPr>
            <a:spLocks noGrp="1"/>
          </p:cNvSpPr>
          <p:nvPr>
            <p:ph type="sldNum" idx="5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992665F-5E06-4318-87D5-30340CCEFF7D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53" name="Google Shape;150;p16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720000" y="1568520"/>
            <a:ext cx="2891160" cy="7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54;p17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7" name="Google Shape;155;p17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58" name="Google Shape;156;p17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9" name="Google Shape;157;p17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60" name="Google Shape;158;p17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61" name="PlaceHolder 1"/>
          <p:cNvSpPr>
            <a:spLocks noGrp="1"/>
          </p:cNvSpPr>
          <p:nvPr>
            <p:ph type="sldNum" idx="6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D13396C-AF4C-400A-9594-232DEBD912D8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62" name="Google Shape;160;p17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63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69;p18"/>
          <p:cNvSpPr/>
          <p:nvPr/>
        </p:nvSpPr>
        <p:spPr>
          <a:xfrm>
            <a:off x="145800" y="149040"/>
            <a:ext cx="8851680" cy="484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6" name="Google Shape;170;p18"/>
          <p:cNvCxnSpPr/>
          <p:nvPr/>
        </p:nvCxnSpPr>
        <p:spPr>
          <a:xfrm>
            <a:off x="3823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67" name="Google Shape;171;p18"/>
          <p:cNvSpPr/>
          <p:nvPr/>
        </p:nvSpPr>
        <p:spPr>
          <a:xfrm>
            <a:off x="4452480" y="219960"/>
            <a:ext cx="239040" cy="239040"/>
          </a:xfrm>
          <a:prstGeom prst="star4">
            <a:avLst>
              <a:gd name="adj" fmla="val 15727"/>
            </a:avLst>
          </a:pr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26640" bIns="2664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8" name="Google Shape;172;p18"/>
          <p:cNvCxnSpPr/>
          <p:nvPr/>
        </p:nvCxnSpPr>
        <p:spPr>
          <a:xfrm>
            <a:off x="4957920" y="33948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cxnSp>
        <p:nvCxnSpPr>
          <p:cNvPr id="69" name="Google Shape;173;p18"/>
          <p:cNvCxnSpPr/>
          <p:nvPr/>
        </p:nvCxnSpPr>
        <p:spPr>
          <a:xfrm>
            <a:off x="3823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headEnd len="med" type="oval" w="med"/>
          </a:ln>
        </p:spPr>
      </p:cxnSp>
      <p:sp>
        <p:nvSpPr>
          <p:cNvPr id="70" name="PlaceHolder 1"/>
          <p:cNvSpPr>
            <a:spLocks noGrp="1"/>
          </p:cNvSpPr>
          <p:nvPr>
            <p:ph type="sldNum" idx="7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212EC85-DBFD-4019-8AF7-85A0E0DF0049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71" name="Google Shape;175;p18"/>
          <p:cNvCxnSpPr/>
          <p:nvPr/>
        </p:nvCxnSpPr>
        <p:spPr>
          <a:xfrm>
            <a:off x="4957920" y="4798800"/>
            <a:ext cx="3803760" cy="360"/>
          </a:xfrm>
          <a:prstGeom prst="straightConnector1">
            <a:avLst/>
          </a:prstGeom>
          <a:ln w="19080">
            <a:solidFill>
              <a:schemeClr val="lt1"/>
            </a:solidFill>
            <a:round/>
            <a:tailEnd len="med" type="oval" w="med"/>
          </a:ln>
        </p:spPr>
      </p:cxnSp>
      <p:sp>
        <p:nvSpPr>
          <p:cNvPr id="72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457200" y="457200"/>
            <a:ext cx="1029960" cy="1029960"/>
          </a:xfrm>
          <a:prstGeom prst="rect">
            <a:avLst/>
          </a:prstGeom>
          <a:ln w="0">
            <a:noFill/>
          </a:ln>
        </p:spPr>
      </p:pic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609200" y="1424880"/>
            <a:ext cx="5925240" cy="207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000000"/>
                </a:solidFill>
                <a:latin typeface="IBM Plex Sans"/>
                <a:ea typeface="Quicksand"/>
              </a:rPr>
              <a:t>3 Days Workshop on</a:t>
            </a:r>
            <a:br>
              <a:rPr sz="4800"/>
            </a:br>
            <a:r>
              <a:rPr b="1" lang="en" sz="4800" spc="-1" strike="noStrike">
                <a:solidFill>
                  <a:srgbClr val="000000"/>
                </a:solidFill>
                <a:latin typeface="IBM Plex Sans"/>
                <a:ea typeface="Quicksand"/>
              </a:rPr>
              <a:t>AI, NLP and LLMs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2"/>
          <a:stretch/>
        </p:blipFill>
        <p:spPr>
          <a:xfrm>
            <a:off x="7772400" y="3886200"/>
            <a:ext cx="914400" cy="91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Revisiting Linear Regression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ldNum" idx="32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4334C68-7CE3-48B4-A808-A5CD0E472EA2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592200" y="1216800"/>
            <a:ext cx="7637400" cy="3240360"/>
          </a:xfrm>
          <a:prstGeom prst="rect">
            <a:avLst/>
          </a:prstGeom>
          <a:ln w="0">
            <a:noFill/>
          </a:ln>
        </p:spPr>
      </p:pic>
      <p:sp>
        <p:nvSpPr>
          <p:cNvPr id="266" name=""/>
          <p:cNvSpPr/>
          <p:nvPr/>
        </p:nvSpPr>
        <p:spPr>
          <a:xfrm>
            <a:off x="914400" y="1252800"/>
            <a:ext cx="6256800" cy="154800"/>
          </a:xfrm>
          <a:prstGeom prst="rect">
            <a:avLst/>
          </a:prstGeom>
          <a:solidFill>
            <a:srgbClr val="1c1c1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842400" y="3081600"/>
            <a:ext cx="6256800" cy="154800"/>
          </a:xfrm>
          <a:prstGeom prst="rect">
            <a:avLst/>
          </a:prstGeom>
          <a:solidFill>
            <a:srgbClr val="1c1c1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943280" y="1935360"/>
            <a:ext cx="525780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rgbClr val="000000"/>
                </a:solidFill>
                <a:latin typeface="Quicksand"/>
                <a:ea typeface="Quicksand"/>
              </a:rPr>
              <a:t>02. NLP Overview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1959480" y="2687040"/>
            <a:ext cx="5225040" cy="44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ulish"/>
                <a:ea typeface="Mulish"/>
              </a:rPr>
              <a:t>Overview of NLP, it’s pipeline and hand on with NLTK library.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33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8CE118B1-767A-4399-B002-C6DC378DFED7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ubTitle"/>
          </p:nvPr>
        </p:nvSpPr>
        <p:spPr>
          <a:xfrm>
            <a:off x="720000" y="1143000"/>
            <a:ext cx="770364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Representation</a:t>
            </a: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: Language needs to be converted into numbers.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Ambiguity</a:t>
            </a: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: Words can have multiple meanings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Context Understanding</a:t>
            </a: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: Same sentence can mean different things in different situations.</a:t>
            </a: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Sarcasm &amp; Emotion</a:t>
            </a: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: Hard for machines to detect tone, irony, or feelings.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Grammar &amp; Syntax Variability</a:t>
            </a: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: People don’t always follow rules when speaking or typing.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Multilingual &amp; Code-Switching</a:t>
            </a: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: People use many languages or mix them in a sentence.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Data Noise</a:t>
            </a: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: Real-world text (social media, chat) is messy and unstructured.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Key challanges in NLP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34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8C2FEC9-5ABD-41E1-940F-1EF8C03A59E5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Common NLP Pipeline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ldNum" idx="35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6BFBE63-D7D0-4E3A-ADD8-41D7EB327BED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rcRect l="0" t="22175" r="0" b="0"/>
          <a:stretch/>
        </p:blipFill>
        <p:spPr>
          <a:xfrm>
            <a:off x="-6840" y="1504800"/>
            <a:ext cx="9143640" cy="265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ubTitle"/>
          </p:nvPr>
        </p:nvSpPr>
        <p:spPr>
          <a:xfrm>
            <a:off x="970200" y="1832760"/>
            <a:ext cx="72039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Mulish"/>
                <a:ea typeface="Mulish"/>
              </a:rPr>
              <a:t>“</a:t>
            </a:r>
            <a:r>
              <a:rPr b="0" lang="en" sz="3000" spc="-1" strike="noStrike">
                <a:solidFill>
                  <a:schemeClr val="dk1"/>
                </a:solidFill>
                <a:latin typeface="Mulish"/>
                <a:ea typeface="Mulish"/>
              </a:rPr>
              <a:t>Continue From Jupyter Notebook...”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sldNum" idx="36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D2A4675-5347-4FCC-9628-47A75CA73F98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969840" y="2079360"/>
            <a:ext cx="7204320" cy="87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6000" spc="-1" strike="noStrike">
                <a:solidFill>
                  <a:srgbClr val="000000"/>
                </a:solidFill>
                <a:latin typeface="Quicksand"/>
                <a:ea typeface="Quicksand"/>
              </a:rPr>
              <a:t>Thank You !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ldNum" idx="37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chemeClr val="dk2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027A312-B208-4E67-A551-85C88B4FE00A}" type="slidenum">
              <a:rPr b="0" lang="en" sz="1300" spc="-1" strike="noStrike">
                <a:solidFill>
                  <a:schemeClr val="dk2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48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rgbClr val="000000"/>
                </a:solidFill>
                <a:latin typeface="Quicksand"/>
                <a:ea typeface="Quicksand"/>
              </a:rPr>
              <a:t>Day 1: Classical NLP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4907160" y="3870720"/>
            <a:ext cx="363024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ulish"/>
                <a:ea typeface="Mulish"/>
              </a:rPr>
              <a:t>Understanding and Building simple content based recommandtion system.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ubTitle"/>
          </p:nvPr>
        </p:nvSpPr>
        <p:spPr>
          <a:xfrm>
            <a:off x="713160" y="2018160"/>
            <a:ext cx="363024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ulish"/>
                <a:ea typeface="Mulish"/>
              </a:rPr>
              <a:t>Getting started with AI and ML.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subTitle"/>
          </p:nvPr>
        </p:nvSpPr>
        <p:spPr>
          <a:xfrm>
            <a:off x="713160" y="3870720"/>
            <a:ext cx="363024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ulish"/>
                <a:ea typeface="Mulish"/>
              </a:rPr>
              <a:t>How can we represent text in numbers ?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ulish"/>
                <a:ea typeface="Mulish"/>
              </a:rPr>
              <a:t>Code with scikit learn.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subTitle"/>
          </p:nvPr>
        </p:nvSpPr>
        <p:spPr>
          <a:xfrm>
            <a:off x="4907160" y="2018160"/>
            <a:ext cx="3630240" cy="53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ulish"/>
                <a:ea typeface="Mulish"/>
              </a:rPr>
              <a:t>Overview of NLP, it’s pipeline and hand on with NLTK library.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title"/>
          </p:nvPr>
        </p:nvSpPr>
        <p:spPr>
          <a:xfrm>
            <a:off x="713160" y="1141200"/>
            <a:ext cx="655920" cy="43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Quicksand"/>
                <a:ea typeface="Quicksand"/>
              </a:rPr>
              <a:t>01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 type="title"/>
          </p:nvPr>
        </p:nvSpPr>
        <p:spPr>
          <a:xfrm>
            <a:off x="4907160" y="2994120"/>
            <a:ext cx="655920" cy="43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Quicksand"/>
                <a:ea typeface="Quicksand"/>
              </a:rPr>
              <a:t>04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8"/>
          <p:cNvSpPr>
            <a:spLocks noGrp="1"/>
          </p:cNvSpPr>
          <p:nvPr>
            <p:ph type="title"/>
          </p:nvPr>
        </p:nvSpPr>
        <p:spPr>
          <a:xfrm>
            <a:off x="713160" y="2994120"/>
            <a:ext cx="655920" cy="43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Quicksand"/>
                <a:ea typeface="Quicksand"/>
              </a:rPr>
              <a:t>03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9"/>
          <p:cNvSpPr>
            <a:spLocks noGrp="1"/>
          </p:cNvSpPr>
          <p:nvPr>
            <p:ph type="title"/>
          </p:nvPr>
        </p:nvSpPr>
        <p:spPr>
          <a:xfrm>
            <a:off x="4907160" y="1141920"/>
            <a:ext cx="655920" cy="43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000000"/>
                </a:solidFill>
                <a:latin typeface="Quicksand"/>
                <a:ea typeface="Quicksand"/>
              </a:rPr>
              <a:t>02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10"/>
          <p:cNvSpPr>
            <a:spLocks noGrp="1"/>
          </p:cNvSpPr>
          <p:nvPr>
            <p:ph type="subTitle"/>
          </p:nvPr>
        </p:nvSpPr>
        <p:spPr>
          <a:xfrm>
            <a:off x="713160" y="1594440"/>
            <a:ext cx="3630240" cy="43848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Quicksand"/>
                <a:ea typeface="Quicksand"/>
              </a:rPr>
              <a:t>Introduction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11"/>
          <p:cNvSpPr>
            <a:spLocks noGrp="1"/>
          </p:cNvSpPr>
          <p:nvPr>
            <p:ph type="subTitle"/>
          </p:nvPr>
        </p:nvSpPr>
        <p:spPr>
          <a:xfrm>
            <a:off x="713160" y="3447000"/>
            <a:ext cx="3630240" cy="42804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Quicksand"/>
                <a:ea typeface="Quicksand"/>
              </a:rPr>
              <a:t>Text as a number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12"/>
          <p:cNvSpPr>
            <a:spLocks noGrp="1"/>
          </p:cNvSpPr>
          <p:nvPr>
            <p:ph type="subTitle"/>
          </p:nvPr>
        </p:nvSpPr>
        <p:spPr>
          <a:xfrm>
            <a:off x="4907160" y="3447000"/>
            <a:ext cx="3630240" cy="42804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Quicksand"/>
                <a:ea typeface="Quicksand"/>
              </a:rPr>
              <a:t>Recommandation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13"/>
          <p:cNvSpPr>
            <a:spLocks noGrp="1"/>
          </p:cNvSpPr>
          <p:nvPr>
            <p:ph type="subTitle"/>
          </p:nvPr>
        </p:nvSpPr>
        <p:spPr>
          <a:xfrm>
            <a:off x="4907160" y="1594440"/>
            <a:ext cx="3630240" cy="43848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Quicksand"/>
                <a:ea typeface="Quicksand"/>
              </a:rPr>
              <a:t>NLP Overview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14"/>
          <p:cNvSpPr>
            <a:spLocks noGrp="1"/>
          </p:cNvSpPr>
          <p:nvPr>
            <p:ph type="sldNum" idx="24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17C83EC8-C348-4832-BB8B-8FB7BCCF97DA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943280" y="1935360"/>
            <a:ext cx="525780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rgbClr val="000000"/>
                </a:solidFill>
                <a:latin typeface="Quicksand"/>
                <a:ea typeface="Quicksand"/>
              </a:rPr>
              <a:t>01. Introduction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1959480" y="2687040"/>
            <a:ext cx="5225040" cy="44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Mulish"/>
                <a:ea typeface="Mulish"/>
              </a:rPr>
              <a:t>Getting Started with AI &amp; ML.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25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4C613250-3D84-4C70-A076-10020858A427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ubTitle"/>
          </p:nvPr>
        </p:nvSpPr>
        <p:spPr>
          <a:xfrm>
            <a:off x="720000" y="1143000"/>
            <a:ext cx="770364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AI is the ability of machines to perform tasks that typically require human intelligence.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Examples: decision-making, language understanding, vision, robotics.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74"/>
              </a:spcBef>
              <a:spcAft>
                <a:spcPts val="1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Real-world examples: ChatGPT, self-driving cars, chess engines, recommandation systems.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What is Artificial Intellegence 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26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07242122-5B50-4EB5-87A4-615C66B2FBB1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685800" y="3187800"/>
            <a:ext cx="1371600" cy="1371600"/>
          </a:xfrm>
          <a:prstGeom prst="rect">
            <a:avLst/>
          </a:prstGeom>
          <a:ln w="0">
            <a:noFill/>
          </a:ln>
        </p:spPr>
      </p:pic>
      <p:pic>
        <p:nvPicPr>
          <p:cNvPr id="244" name="" descr=""/>
          <p:cNvPicPr/>
          <p:nvPr/>
        </p:nvPicPr>
        <p:blipFill>
          <a:blip r:embed="rId2"/>
          <a:stretch/>
        </p:blipFill>
        <p:spPr>
          <a:xfrm>
            <a:off x="2368440" y="3187800"/>
            <a:ext cx="2203560" cy="1371600"/>
          </a:xfrm>
          <a:prstGeom prst="rect">
            <a:avLst/>
          </a:prstGeom>
          <a:ln w="0">
            <a:noFill/>
          </a:ln>
        </p:spPr>
      </p:pic>
      <p:pic>
        <p:nvPicPr>
          <p:cNvPr id="245" name="" descr=""/>
          <p:cNvPicPr/>
          <p:nvPr/>
        </p:nvPicPr>
        <p:blipFill>
          <a:blip r:embed="rId3"/>
          <a:stretch/>
        </p:blipFill>
        <p:spPr>
          <a:xfrm>
            <a:off x="5029200" y="3187800"/>
            <a:ext cx="1371600" cy="1371600"/>
          </a:xfrm>
          <a:prstGeom prst="rect">
            <a:avLst/>
          </a:prstGeom>
          <a:ln w="0">
            <a:noFill/>
          </a:ln>
        </p:spPr>
      </p:pic>
      <p:pic>
        <p:nvPicPr>
          <p:cNvPr id="246" name="" descr=""/>
          <p:cNvPicPr/>
          <p:nvPr/>
        </p:nvPicPr>
        <p:blipFill>
          <a:blip r:embed="rId4"/>
          <a:stretch/>
        </p:blipFill>
        <p:spPr>
          <a:xfrm>
            <a:off x="6629400" y="3187800"/>
            <a:ext cx="1371600" cy="137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ubTitle"/>
          </p:nvPr>
        </p:nvSpPr>
        <p:spPr>
          <a:xfrm>
            <a:off x="720000" y="1143000"/>
            <a:ext cx="770364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ML is a subset of AI where systems learn from data and experience instead of being explicitly programmed.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74"/>
              </a:spcBef>
              <a:spcAft>
                <a:spcPts val="1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Example: spam detection learns from past emails.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What is Machine Learning 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27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76794D5A-2627-4131-ACE8-94FFF9CB34AA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ubTitle"/>
          </p:nvPr>
        </p:nvSpPr>
        <p:spPr>
          <a:xfrm>
            <a:off x="720000" y="1143000"/>
            <a:ext cx="7703640" cy="52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It is a field under focused on human language.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Examples: chatbots, translation, sentiment analysis.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What is Natural Language Processing 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28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C8B8B277-8B96-49F5-8625-45890E2A66BB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3236400" y="2132640"/>
            <a:ext cx="2576520" cy="228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Connection between AI, ML and NLP</a:t>
            </a: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ldNum" idx="29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DB22E97-7BCA-4B49-B84E-EE227A404EF6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2214000" y="1299600"/>
            <a:ext cx="457200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Basic ML Pipeline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Num" idx="30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5857FE11-A5DB-4F97-B81E-454ECC51EC40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318240" y="1670760"/>
            <a:ext cx="8229600" cy="266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720000" y="593280"/>
            <a:ext cx="7703640" cy="393120"/>
          </a:xfrm>
          <a:prstGeom prst="rect">
            <a:avLst/>
          </a:prstGeom>
          <a:noFill/>
          <a:ln w="19080">
            <a:solidFill>
              <a:schemeClr val="lt1"/>
            </a:solidFill>
            <a:round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Quicksand"/>
                <a:ea typeface="Quicksand"/>
              </a:rPr>
              <a:t>What exactly is AI Model ? How does it learn 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ldNum" idx="31"/>
          </p:nvPr>
        </p:nvSpPr>
        <p:spPr>
          <a:xfrm>
            <a:off x="4297680" y="4602960"/>
            <a:ext cx="548280" cy="33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" sz="1300" spc="-1" strike="noStrike">
                <a:solidFill>
                  <a:srgbClr val="000000"/>
                </a:solidFill>
                <a:latin typeface="Mulish"/>
                <a:ea typeface="Mulish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49800A55-185E-4778-A480-46F110CB0AC1}" type="slidenum">
              <a:rPr b="0" lang="en" sz="1300" spc="-1" strike="noStrike">
                <a:solidFill>
                  <a:srgbClr val="000000"/>
                </a:solidFill>
                <a:latin typeface="Mulish"/>
                <a:ea typeface="Mulish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Google Shape;342;p 3"/>
          <p:cNvSpPr txBox="1"/>
          <p:nvPr/>
        </p:nvSpPr>
        <p:spPr>
          <a:xfrm>
            <a:off x="720360" y="1259640"/>
            <a:ext cx="7703640" cy="52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An AI model is made up of math and numbers that help it make decisions.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Inside a model, it has </a:t>
            </a:r>
            <a:r>
              <a:rPr b="1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Inputs</a:t>
            </a: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 (what we give it), </a:t>
            </a:r>
            <a:r>
              <a:rPr b="1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Weights</a:t>
            </a: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 (how important each input is), </a:t>
            </a:r>
            <a:r>
              <a:rPr b="1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Rules</a:t>
            </a: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 (math formulas to process the inputs) and </a:t>
            </a:r>
            <a:r>
              <a:rPr b="1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Outputs</a:t>
            </a: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 (the result or prediction).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Models try to make predictions.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They calculate the error between prediction and actual value.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Mulish"/>
                <a:ea typeface="Mulish"/>
              </a:rPr>
              <a:t>The model adjusts it’s weights to reduce this error (training).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2025-06-25T18:38:24Z</dcterms:modified>
  <cp:revision>32</cp:revision>
  <dc:subject/>
  <dc:title/>
</cp:coreProperties>
</file>