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2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7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3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8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5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9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2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0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3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1" r:id="rId6"/>
    <p:sldLayoutId id="2147483686" r:id="rId7"/>
    <p:sldLayoutId id="2147483687" r:id="rId8"/>
    <p:sldLayoutId id="2147483688" r:id="rId9"/>
    <p:sldLayoutId id="2147483690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3">
            <a:extLst>
              <a:ext uri="{FF2B5EF4-FFF2-40B4-BE49-F238E27FC236}">
                <a16:creationId xmlns:a16="http://schemas.microsoft.com/office/drawing/2014/main" id="{240F78EA-3ECB-4B1E-A419-933CBC0B1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4003" r="-1" b="172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093E10-3027-FC4D-B413-A8371FA71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ASM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1D2FE-FC67-0847-9C3A-AA9AAF67D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endParaRPr lang="en-US" sz="2200">
              <a:solidFill>
                <a:srgbClr val="FFFFFF"/>
              </a:solidFill>
            </a:endParaRP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741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2C29-2953-874E-9A3F-3093581F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ECD5-3454-A54F-97C9-0FD5816A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3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704D-645B-0D43-92BC-CE63DC84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9A25-3653-6D46-AB36-2AAAC120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be able to navigate to separate pages in the app</a:t>
            </a:r>
          </a:p>
          <a:p>
            <a:r>
              <a:rPr lang="en-US" dirty="0"/>
              <a:t>Need to allow users to Login/Logout</a:t>
            </a:r>
          </a:p>
          <a:p>
            <a:r>
              <a:rPr lang="en-US" dirty="0"/>
              <a:t>Need to handle forms in Redux</a:t>
            </a:r>
          </a:p>
          <a:p>
            <a:r>
              <a:rPr lang="en-US" dirty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09768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06B3-4779-1345-A60E-844449DE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E464-2BD7-D44C-8E94-AF5DBBE06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0850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AvenirNext LT Pro Medium</vt:lpstr>
      <vt:lpstr>Sagona Book</vt:lpstr>
      <vt:lpstr>ExploreVTI</vt:lpstr>
      <vt:lpstr>ASM</vt:lpstr>
      <vt:lpstr>App Overview</vt:lpstr>
      <vt:lpstr>Project 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</dc:title>
  <dc:creator>Sudarshan Prakash</dc:creator>
  <cp:lastModifiedBy>Sudarshan Prakash</cp:lastModifiedBy>
  <cp:revision>1</cp:revision>
  <dcterms:created xsi:type="dcterms:W3CDTF">2020-10-15T19:40:15Z</dcterms:created>
  <dcterms:modified xsi:type="dcterms:W3CDTF">2020-10-15T19:47:58Z</dcterms:modified>
</cp:coreProperties>
</file>