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71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7" r:id="rId12"/>
    <p:sldId id="270" r:id="rId13"/>
    <p:sldId id="263" r:id="rId14"/>
    <p:sldId id="264" r:id="rId15"/>
    <p:sldId id="265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74" d="100"/>
          <a:sy n="74" d="100"/>
        </p:scale>
        <p:origin x="8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240F78EA-3ECB-4B1E-A419-933CBC0B1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4003" r="-1" b="172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93E10-3027-FC4D-B413-A8371FA71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ASM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D2FE-FC67-0847-9C3A-AA9AAF67D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4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BCD8-89D5-B242-872C-313DCD7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Authentication</a:t>
            </a:r>
            <a:br>
              <a:rPr lang="en-US" dirty="0"/>
            </a:br>
            <a:r>
              <a:rPr lang="en-US" dirty="0"/>
              <a:t>GOOGLE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ED89-B3CC-3849-ADEA-D7DBE91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Google’s JS library makes authentication request to Google</a:t>
            </a:r>
          </a:p>
          <a:p>
            <a:r>
              <a:rPr lang="en-US" dirty="0"/>
              <a:t>Google Displays confirmation screen to user in a popup window</a:t>
            </a:r>
          </a:p>
          <a:p>
            <a:r>
              <a:rPr lang="en-US" dirty="0"/>
              <a:t>User Accepts &amp; popup window closes</a:t>
            </a:r>
          </a:p>
          <a:p>
            <a:pPr marL="0" indent="0">
              <a:buNone/>
            </a:pPr>
            <a:r>
              <a:rPr lang="en-US" dirty="0"/>
              <a:t>Jump to point 3 in USER’S BROWSER</a:t>
            </a:r>
          </a:p>
        </p:txBody>
      </p:sp>
    </p:spTree>
    <p:extLst>
      <p:ext uri="{BB962C8B-B14F-4D97-AF65-F5344CB8AC3E}">
        <p14:creationId xmlns:p14="http://schemas.microsoft.com/office/powerpoint/2010/main" val="24864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77E4-7597-A840-BA58-AA45728F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5371CA-AB46-884B-A75F-E7AA94F5A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87" y="1825625"/>
            <a:ext cx="6095226" cy="4351338"/>
          </a:xfrm>
        </p:spPr>
      </p:pic>
    </p:spTree>
    <p:extLst>
      <p:ext uri="{BB962C8B-B14F-4D97-AF65-F5344CB8AC3E}">
        <p14:creationId xmlns:p14="http://schemas.microsoft.com/office/powerpoint/2010/main" val="4356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ABE-C199-414C-BA7A-8F7B955E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28A0DF-AE63-0F46-AB7F-2458138A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687" y="1825625"/>
            <a:ext cx="7148626" cy="4351338"/>
          </a:xfrm>
        </p:spPr>
      </p:pic>
    </p:spTree>
    <p:extLst>
      <p:ext uri="{BB962C8B-B14F-4D97-AF65-F5344CB8AC3E}">
        <p14:creationId xmlns:p14="http://schemas.microsoft.com/office/powerpoint/2010/main" val="262210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F09E-49B0-524E-BF7F-741DA3B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gapi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D22-F216-2D43-96B5-93C3873F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gapi</a:t>
            </a:r>
            <a:r>
              <a:rPr lang="en-US" dirty="0"/>
              <a:t> library is extensively used all over the internet</a:t>
            </a:r>
          </a:p>
          <a:p>
            <a:r>
              <a:rPr lang="en-US" dirty="0"/>
              <a:t>When you first load up </a:t>
            </a:r>
            <a:r>
              <a:rPr lang="en-US" dirty="0" err="1"/>
              <a:t>gapi</a:t>
            </a:r>
            <a:r>
              <a:rPr lang="en-US" dirty="0"/>
              <a:t>, it simply has one method tied to it – the ‘load’ function</a:t>
            </a:r>
          </a:p>
          <a:p>
            <a:r>
              <a:rPr lang="en-US" dirty="0"/>
              <a:t>You then literally have to load up any other functionality you require using this load function. </a:t>
            </a:r>
          </a:p>
          <a:p>
            <a:r>
              <a:rPr lang="en-US" dirty="0"/>
              <a:t>This extra functionality is then added to the </a:t>
            </a:r>
            <a:r>
              <a:rPr lang="en-US" dirty="0" err="1"/>
              <a:t>gapi</a:t>
            </a:r>
            <a:r>
              <a:rPr lang="en-US" dirty="0"/>
              <a:t> library</a:t>
            </a:r>
          </a:p>
          <a:p>
            <a:r>
              <a:rPr lang="en-US" dirty="0" err="1"/>
              <a:t>Gapi.load</a:t>
            </a:r>
            <a:r>
              <a:rPr lang="en-US" dirty="0"/>
              <a:t>(‘client:auth2’)</a:t>
            </a:r>
          </a:p>
        </p:txBody>
      </p:sp>
    </p:spTree>
    <p:extLst>
      <p:ext uri="{BB962C8B-B14F-4D97-AF65-F5344CB8AC3E}">
        <p14:creationId xmlns:p14="http://schemas.microsoft.com/office/powerpoint/2010/main" val="8196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C78F-EA07-8848-A634-9591F2FB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inputs without redux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BE029-4929-F44D-8741-850CFAE5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153444"/>
            <a:ext cx="7696200" cy="3695700"/>
          </a:xfrm>
        </p:spPr>
      </p:pic>
    </p:spTree>
    <p:extLst>
      <p:ext uri="{BB962C8B-B14F-4D97-AF65-F5344CB8AC3E}">
        <p14:creationId xmlns:p14="http://schemas.microsoft.com/office/powerpoint/2010/main" val="1606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7D2-2E4E-1D44-ABEE-8FAC9F3D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input with redux-form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4FE485-2DAC-AC41-A3B5-1D5749DD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947"/>
            <a:ext cx="10515600" cy="4230694"/>
          </a:xfrm>
        </p:spPr>
      </p:pic>
    </p:spTree>
    <p:extLst>
      <p:ext uri="{BB962C8B-B14F-4D97-AF65-F5344CB8AC3E}">
        <p14:creationId xmlns:p14="http://schemas.microsoft.com/office/powerpoint/2010/main" val="389449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0EC9-544B-9F40-B677-C6340F3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JSON server for implementing RESTful API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57BB6C8-5125-3344-A9BE-0EC13C801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63" y="1825625"/>
            <a:ext cx="6628673" cy="4351338"/>
          </a:xfrm>
        </p:spPr>
      </p:pic>
    </p:spTree>
    <p:extLst>
      <p:ext uri="{BB962C8B-B14F-4D97-AF65-F5344CB8AC3E}">
        <p14:creationId xmlns:p14="http://schemas.microsoft.com/office/powerpoint/2010/main" val="15876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E1B2-1847-DA46-9CDC-99F26361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from the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1DD560-4EAE-0346-9BD0-724133417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618" y="1825625"/>
            <a:ext cx="6988764" cy="4351338"/>
          </a:xfrm>
        </p:spPr>
      </p:pic>
    </p:spTree>
    <p:extLst>
      <p:ext uri="{BB962C8B-B14F-4D97-AF65-F5344CB8AC3E}">
        <p14:creationId xmlns:p14="http://schemas.microsoft.com/office/powerpoint/2010/main" val="41086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C29-2953-874E-9A3F-3093581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60C8CF-B57E-B24B-ADAF-3EA97B55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757"/>
            <a:ext cx="10515600" cy="3747074"/>
          </a:xfrm>
        </p:spPr>
      </p:pic>
    </p:spTree>
    <p:extLst>
      <p:ext uri="{BB962C8B-B14F-4D97-AF65-F5344CB8AC3E}">
        <p14:creationId xmlns:p14="http://schemas.microsoft.com/office/powerpoint/2010/main" val="13571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466-A9D1-7E44-B840-B2A5EA0B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5FAAA0-21F7-9F45-818F-9EB2F0ED4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943894"/>
            <a:ext cx="9626600" cy="4114800"/>
          </a:xfrm>
        </p:spPr>
      </p:pic>
    </p:spTree>
    <p:extLst>
      <p:ext uri="{BB962C8B-B14F-4D97-AF65-F5344CB8AC3E}">
        <p14:creationId xmlns:p14="http://schemas.microsoft.com/office/powerpoint/2010/main" val="427404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27CF-0A16-2746-95FA-77219C1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5C38E3-8639-F24B-BB0C-913CCFE28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57" y="1825625"/>
            <a:ext cx="9810085" cy="4351338"/>
          </a:xfrm>
        </p:spPr>
      </p:pic>
    </p:spTree>
    <p:extLst>
      <p:ext uri="{BB962C8B-B14F-4D97-AF65-F5344CB8AC3E}">
        <p14:creationId xmlns:p14="http://schemas.microsoft.com/office/powerpoint/2010/main" val="332483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F324-42E3-2443-A4EE-7E68A443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Mockup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BFE0D28-5F32-7E48-8ADC-CA96009CE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166" y="1825625"/>
            <a:ext cx="8177667" cy="4351338"/>
          </a:xfrm>
        </p:spPr>
      </p:pic>
    </p:spTree>
    <p:extLst>
      <p:ext uri="{BB962C8B-B14F-4D97-AF65-F5344CB8AC3E}">
        <p14:creationId xmlns:p14="http://schemas.microsoft.com/office/powerpoint/2010/main" val="27539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704D-645B-0D43-92BC-CE63DC84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9A25-3653-6D46-AB36-2AAAC12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navigate to separate pages in the app</a:t>
            </a:r>
          </a:p>
          <a:p>
            <a:r>
              <a:rPr lang="en-US" dirty="0"/>
              <a:t>Need to allow users to Login/Logout</a:t>
            </a:r>
          </a:p>
          <a:p>
            <a:r>
              <a:rPr lang="en-US" dirty="0"/>
              <a:t>Need to handle forms in Redux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976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06B3-4779-1345-A60E-844449DE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&lt;a&gt;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E464-2BD7-D44C-8E94-AF5DBBE0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Can’t use conventional HTML anchor tags in a React app</a:t>
            </a:r>
          </a:p>
          <a:p>
            <a:r>
              <a:rPr lang="en-US" dirty="0"/>
              <a:t>Browser would make a request to the server (localhost:3000)</a:t>
            </a:r>
          </a:p>
          <a:p>
            <a:r>
              <a:rPr lang="en-US" dirty="0"/>
              <a:t>The development server responds with an </a:t>
            </a:r>
            <a:r>
              <a:rPr lang="en-US" dirty="0" err="1"/>
              <a:t>index.html</a:t>
            </a:r>
            <a:r>
              <a:rPr lang="en-US" dirty="0"/>
              <a:t> file</a:t>
            </a:r>
          </a:p>
          <a:p>
            <a:r>
              <a:rPr lang="en-US" dirty="0"/>
              <a:t>Browser receives the </a:t>
            </a:r>
            <a:r>
              <a:rPr lang="en-US" dirty="0" err="1"/>
              <a:t>index.html</a:t>
            </a:r>
            <a:r>
              <a:rPr lang="en-US" dirty="0"/>
              <a:t> file, dumps the old </a:t>
            </a:r>
            <a:r>
              <a:rPr lang="en-US" dirty="0" err="1"/>
              <a:t>index.html</a:t>
            </a:r>
            <a:r>
              <a:rPr lang="en-US" dirty="0"/>
              <a:t> file it was showing (including all of the React/Redux State data!; </a:t>
            </a:r>
            <a:r>
              <a:rPr lang="en-US" dirty="0" err="1"/>
              <a:t>javascript</a:t>
            </a:r>
            <a:r>
              <a:rPr lang="en-US" dirty="0"/>
              <a:t> variables/data)</a:t>
            </a:r>
          </a:p>
          <a:p>
            <a:r>
              <a:rPr lang="en-US" dirty="0"/>
              <a:t>App starts up for the second time without any data previously entered by a user</a:t>
            </a:r>
          </a:p>
          <a:p>
            <a:r>
              <a:rPr lang="en-US" dirty="0"/>
              <a:t>Use Links!</a:t>
            </a:r>
          </a:p>
        </p:txBody>
      </p:sp>
    </p:spTree>
    <p:extLst>
      <p:ext uri="{BB962C8B-B14F-4D97-AF65-F5344CB8AC3E}">
        <p14:creationId xmlns:p14="http://schemas.microsoft.com/office/powerpoint/2010/main" val="106660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C541-72CB-3843-A8DB-FD1CEA4E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BE10-FB37-464A-A374-0581B5E9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&lt;Link&gt;</a:t>
            </a:r>
          </a:p>
          <a:p>
            <a:r>
              <a:rPr lang="en-US" dirty="0"/>
              <a:t>React Router prevents the browser from navigating to the new page and fetching new </a:t>
            </a:r>
            <a:r>
              <a:rPr lang="en-US" dirty="0" err="1"/>
              <a:t>Index.html</a:t>
            </a:r>
            <a:r>
              <a:rPr lang="en-US" dirty="0"/>
              <a:t> file</a:t>
            </a:r>
          </a:p>
          <a:p>
            <a:r>
              <a:rPr lang="en-US" dirty="0"/>
              <a:t>URL still changes</a:t>
            </a:r>
          </a:p>
          <a:p>
            <a:r>
              <a:rPr lang="en-US" dirty="0"/>
              <a:t>Browser Router takes care of this.</a:t>
            </a:r>
          </a:p>
          <a:p>
            <a:r>
              <a:rPr lang="en-US" dirty="0"/>
              <a:t>This is why React apps are Single </a:t>
            </a:r>
            <a:r>
              <a:rPr lang="en-US"/>
              <a:t>Page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FAD-4757-4B4A-8310-FDE32E66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Authentication using google O-Auth</a:t>
            </a:r>
            <a:br>
              <a:rPr lang="en-US" dirty="0"/>
            </a:br>
            <a:r>
              <a:rPr lang="en-US" dirty="0"/>
              <a:t>USER’S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5ED2-4D67-F840-BC23-C4E61736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‘Login with Google’</a:t>
            </a:r>
          </a:p>
          <a:p>
            <a:r>
              <a:rPr lang="en-US" dirty="0"/>
              <a:t>I use Google’s JS library (</a:t>
            </a:r>
            <a:r>
              <a:rPr lang="en-US" dirty="0" err="1"/>
              <a:t>gapi</a:t>
            </a:r>
            <a:r>
              <a:rPr lang="en-US" dirty="0"/>
              <a:t>) to initiate the O-Auth process</a:t>
            </a:r>
          </a:p>
          <a:p>
            <a:pPr marL="0" indent="0">
              <a:buNone/>
            </a:pPr>
            <a:r>
              <a:rPr lang="en-US" dirty="0"/>
              <a:t>Jump to Point 1 in the GOOGLE SERVERS</a:t>
            </a:r>
          </a:p>
          <a:p>
            <a:r>
              <a:rPr lang="en-US" dirty="0"/>
              <a:t>Google’s JS library invokes a callback in the React App</a:t>
            </a:r>
          </a:p>
          <a:p>
            <a:r>
              <a:rPr lang="en-US" dirty="0"/>
              <a:t>Callback is provided with an authorization token and user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34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362</Words>
  <Application>Microsoft Macintosh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AvenirNext LT Pro Medium</vt:lpstr>
      <vt:lpstr>Sagona Book</vt:lpstr>
      <vt:lpstr>ExploreVTI</vt:lpstr>
      <vt:lpstr>ASM</vt:lpstr>
      <vt:lpstr>App Overview</vt:lpstr>
      <vt:lpstr>App overview</vt:lpstr>
      <vt:lpstr>App Overview</vt:lpstr>
      <vt:lpstr>App Mockup</vt:lpstr>
      <vt:lpstr>Project Challenges</vt:lpstr>
      <vt:lpstr>Navigation - &lt;a&gt; tags</vt:lpstr>
      <vt:lpstr>Navigation - Links</vt:lpstr>
      <vt:lpstr>User Authentication using google O-Auth USER’S BROWSER</vt:lpstr>
      <vt:lpstr>User Authentication GOOGLE SERVERS</vt:lpstr>
      <vt:lpstr>Authentication</vt:lpstr>
      <vt:lpstr>PowerPoint Presentation</vt:lpstr>
      <vt:lpstr>A little about gapi</vt:lpstr>
      <vt:lpstr>Handling inputs without redux</vt:lpstr>
      <vt:lpstr>Handling input with redux-form</vt:lpstr>
      <vt:lpstr>Using JSON server for implementing RESTful API</vt:lpstr>
      <vt:lpstr>Response from the api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</dc:title>
  <dc:creator>Sudarshan Prakash</dc:creator>
  <cp:lastModifiedBy>Sudarshan Prakash</cp:lastModifiedBy>
  <cp:revision>15</cp:revision>
  <dcterms:created xsi:type="dcterms:W3CDTF">2020-10-15T19:40:15Z</dcterms:created>
  <dcterms:modified xsi:type="dcterms:W3CDTF">2020-10-18T22:41:09Z</dcterms:modified>
</cp:coreProperties>
</file>