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>
        <p:scale>
          <a:sx n="111" d="100"/>
          <a:sy n="111" d="100"/>
        </p:scale>
        <p:origin x="6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3ADD2-788F-4A22-9706-89B8993DAE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7BE6E3-F229-40C2-A038-9CB6A2824D50}">
      <dgm:prSet/>
      <dgm:spPr/>
      <dgm:t>
        <a:bodyPr/>
        <a:lstStyle/>
        <a:p>
          <a:pPr>
            <a:defRPr cap="all"/>
          </a:pPr>
          <a:r>
            <a:rPr lang="en-US"/>
            <a:t>Group Dynamics</a:t>
          </a:r>
        </a:p>
      </dgm:t>
    </dgm:pt>
    <dgm:pt modelId="{15C8A2A3-01DB-425F-83A2-41611186FA6E}" type="parTrans" cxnId="{781914F6-E884-4AEE-BB5B-512004886987}">
      <dgm:prSet/>
      <dgm:spPr/>
      <dgm:t>
        <a:bodyPr/>
        <a:lstStyle/>
        <a:p>
          <a:endParaRPr lang="en-US"/>
        </a:p>
      </dgm:t>
    </dgm:pt>
    <dgm:pt modelId="{F242A9FF-3750-4054-85E9-14510DFB140E}" type="sibTrans" cxnId="{781914F6-E884-4AEE-BB5B-512004886987}">
      <dgm:prSet/>
      <dgm:spPr/>
      <dgm:t>
        <a:bodyPr/>
        <a:lstStyle/>
        <a:p>
          <a:endParaRPr lang="en-US"/>
        </a:p>
      </dgm:t>
    </dgm:pt>
    <dgm:pt modelId="{89635A64-2559-4C3A-B8C7-74C02128A4D3}">
      <dgm:prSet/>
      <dgm:spPr/>
      <dgm:t>
        <a:bodyPr/>
        <a:lstStyle/>
        <a:p>
          <a:pPr>
            <a:defRPr cap="all"/>
          </a:pPr>
          <a:r>
            <a:rPr lang="en-US" dirty="0"/>
            <a:t>Focus only on HR</a:t>
          </a:r>
        </a:p>
      </dgm:t>
    </dgm:pt>
    <dgm:pt modelId="{635D3B72-03B1-4BC4-88A6-8FEE13AA3E7D}" type="parTrans" cxnId="{C7F12162-D711-4F1A-8D0C-20268FE4D8C7}">
      <dgm:prSet/>
      <dgm:spPr/>
      <dgm:t>
        <a:bodyPr/>
        <a:lstStyle/>
        <a:p>
          <a:endParaRPr lang="en-US"/>
        </a:p>
      </dgm:t>
    </dgm:pt>
    <dgm:pt modelId="{33AE0E8A-8C8D-4641-95F9-5D45DAA6A6CA}" type="sibTrans" cxnId="{C7F12162-D711-4F1A-8D0C-20268FE4D8C7}">
      <dgm:prSet/>
      <dgm:spPr/>
      <dgm:t>
        <a:bodyPr/>
        <a:lstStyle/>
        <a:p>
          <a:endParaRPr lang="en-US"/>
        </a:p>
      </dgm:t>
    </dgm:pt>
    <dgm:pt modelId="{0E956063-A3CB-4051-9621-3A3E63979B06}" type="pres">
      <dgm:prSet presAssocID="{BBC3ADD2-788F-4A22-9706-89B8993DAE52}" presName="root" presStyleCnt="0">
        <dgm:presLayoutVars>
          <dgm:dir/>
          <dgm:resizeHandles val="exact"/>
        </dgm:presLayoutVars>
      </dgm:prSet>
      <dgm:spPr/>
    </dgm:pt>
    <dgm:pt modelId="{D52606A1-2688-476A-83EF-8DCF6BAE89A4}" type="pres">
      <dgm:prSet presAssocID="{9A7BE6E3-F229-40C2-A038-9CB6A2824D50}" presName="compNode" presStyleCnt="0"/>
      <dgm:spPr/>
    </dgm:pt>
    <dgm:pt modelId="{D91F16BF-7A38-42C2-826B-C1FAA5C89A7B}" type="pres">
      <dgm:prSet presAssocID="{9A7BE6E3-F229-40C2-A038-9CB6A2824D50}" presName="iconBgRect" presStyleLbl="bgShp" presStyleIdx="0" presStyleCnt="2"/>
      <dgm:spPr/>
    </dgm:pt>
    <dgm:pt modelId="{3B11BA17-B563-4566-B745-E866268C9E20}" type="pres">
      <dgm:prSet presAssocID="{9A7BE6E3-F229-40C2-A038-9CB6A2824D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2AC3AD3-64F0-429A-84C5-03AF1CAEFB29}" type="pres">
      <dgm:prSet presAssocID="{9A7BE6E3-F229-40C2-A038-9CB6A2824D50}" presName="spaceRect" presStyleCnt="0"/>
      <dgm:spPr/>
    </dgm:pt>
    <dgm:pt modelId="{7BD0F40C-FA70-4C7B-88CE-9DAB0FAD3520}" type="pres">
      <dgm:prSet presAssocID="{9A7BE6E3-F229-40C2-A038-9CB6A2824D50}" presName="textRect" presStyleLbl="revTx" presStyleIdx="0" presStyleCnt="2">
        <dgm:presLayoutVars>
          <dgm:chMax val="1"/>
          <dgm:chPref val="1"/>
        </dgm:presLayoutVars>
      </dgm:prSet>
      <dgm:spPr/>
    </dgm:pt>
    <dgm:pt modelId="{4123C8D8-8B29-46E1-86F7-47CB7D458591}" type="pres">
      <dgm:prSet presAssocID="{F242A9FF-3750-4054-85E9-14510DFB140E}" presName="sibTrans" presStyleCnt="0"/>
      <dgm:spPr/>
    </dgm:pt>
    <dgm:pt modelId="{EC9E35F7-F2BE-4FBA-B303-D532061DB6B6}" type="pres">
      <dgm:prSet presAssocID="{89635A64-2559-4C3A-B8C7-74C02128A4D3}" presName="compNode" presStyleCnt="0"/>
      <dgm:spPr/>
    </dgm:pt>
    <dgm:pt modelId="{04B4ED74-A69F-4441-B1FE-2013CDCEE940}" type="pres">
      <dgm:prSet presAssocID="{89635A64-2559-4C3A-B8C7-74C02128A4D3}" presName="iconBgRect" presStyleLbl="bgShp" presStyleIdx="1" presStyleCnt="2"/>
      <dgm:spPr/>
    </dgm:pt>
    <dgm:pt modelId="{F84B1A66-89D2-434D-B434-9D0BE1C5B696}" type="pres">
      <dgm:prSet presAssocID="{89635A64-2559-4C3A-B8C7-74C02128A4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0F916CD-A3D4-4EFF-B3AF-015384B87B54}" type="pres">
      <dgm:prSet presAssocID="{89635A64-2559-4C3A-B8C7-74C02128A4D3}" presName="spaceRect" presStyleCnt="0"/>
      <dgm:spPr/>
    </dgm:pt>
    <dgm:pt modelId="{EFFE0766-9A40-4DA1-AA3E-1B0890257C44}" type="pres">
      <dgm:prSet presAssocID="{89635A64-2559-4C3A-B8C7-74C02128A4D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575731-674A-4E69-99AB-8C0E42F8CF7F}" type="presOf" srcId="{9A7BE6E3-F229-40C2-A038-9CB6A2824D50}" destId="{7BD0F40C-FA70-4C7B-88CE-9DAB0FAD3520}" srcOrd="0" destOrd="0" presId="urn:microsoft.com/office/officeart/2018/5/layout/IconCircleLabelList"/>
    <dgm:cxn modelId="{C7F12162-D711-4F1A-8D0C-20268FE4D8C7}" srcId="{BBC3ADD2-788F-4A22-9706-89B8993DAE52}" destId="{89635A64-2559-4C3A-B8C7-74C02128A4D3}" srcOrd="1" destOrd="0" parTransId="{635D3B72-03B1-4BC4-88A6-8FEE13AA3E7D}" sibTransId="{33AE0E8A-8C8D-4641-95F9-5D45DAA6A6CA}"/>
    <dgm:cxn modelId="{4308B374-F5B0-48F4-8498-2AF99B4C624B}" type="presOf" srcId="{BBC3ADD2-788F-4A22-9706-89B8993DAE52}" destId="{0E956063-A3CB-4051-9621-3A3E63979B06}" srcOrd="0" destOrd="0" presId="urn:microsoft.com/office/officeart/2018/5/layout/IconCircleLabelList"/>
    <dgm:cxn modelId="{2AC9AFCD-6140-4597-AE6F-24E8B08BB1DE}" type="presOf" srcId="{89635A64-2559-4C3A-B8C7-74C02128A4D3}" destId="{EFFE0766-9A40-4DA1-AA3E-1B0890257C44}" srcOrd="0" destOrd="0" presId="urn:microsoft.com/office/officeart/2018/5/layout/IconCircleLabelList"/>
    <dgm:cxn modelId="{781914F6-E884-4AEE-BB5B-512004886987}" srcId="{BBC3ADD2-788F-4A22-9706-89B8993DAE52}" destId="{9A7BE6E3-F229-40C2-A038-9CB6A2824D50}" srcOrd="0" destOrd="0" parTransId="{15C8A2A3-01DB-425F-83A2-41611186FA6E}" sibTransId="{F242A9FF-3750-4054-85E9-14510DFB140E}"/>
    <dgm:cxn modelId="{A849DBE7-75CE-4799-8E46-450A90244668}" type="presParOf" srcId="{0E956063-A3CB-4051-9621-3A3E63979B06}" destId="{D52606A1-2688-476A-83EF-8DCF6BAE89A4}" srcOrd="0" destOrd="0" presId="urn:microsoft.com/office/officeart/2018/5/layout/IconCircleLabelList"/>
    <dgm:cxn modelId="{5BAB3094-1517-41E0-B275-C6F33F7773F7}" type="presParOf" srcId="{D52606A1-2688-476A-83EF-8DCF6BAE89A4}" destId="{D91F16BF-7A38-42C2-826B-C1FAA5C89A7B}" srcOrd="0" destOrd="0" presId="urn:microsoft.com/office/officeart/2018/5/layout/IconCircleLabelList"/>
    <dgm:cxn modelId="{3E5298F6-F220-470B-8352-9F6BC3843C2E}" type="presParOf" srcId="{D52606A1-2688-476A-83EF-8DCF6BAE89A4}" destId="{3B11BA17-B563-4566-B745-E866268C9E20}" srcOrd="1" destOrd="0" presId="urn:microsoft.com/office/officeart/2018/5/layout/IconCircleLabelList"/>
    <dgm:cxn modelId="{680F769C-E893-456D-A980-A8A73801AFCA}" type="presParOf" srcId="{D52606A1-2688-476A-83EF-8DCF6BAE89A4}" destId="{D2AC3AD3-64F0-429A-84C5-03AF1CAEFB29}" srcOrd="2" destOrd="0" presId="urn:microsoft.com/office/officeart/2018/5/layout/IconCircleLabelList"/>
    <dgm:cxn modelId="{89001C6D-B1EF-4D5F-92D3-C33088E70445}" type="presParOf" srcId="{D52606A1-2688-476A-83EF-8DCF6BAE89A4}" destId="{7BD0F40C-FA70-4C7B-88CE-9DAB0FAD3520}" srcOrd="3" destOrd="0" presId="urn:microsoft.com/office/officeart/2018/5/layout/IconCircleLabelList"/>
    <dgm:cxn modelId="{E5AAEC89-38B5-4A85-AFC7-DD97DABFE4D8}" type="presParOf" srcId="{0E956063-A3CB-4051-9621-3A3E63979B06}" destId="{4123C8D8-8B29-46E1-86F7-47CB7D458591}" srcOrd="1" destOrd="0" presId="urn:microsoft.com/office/officeart/2018/5/layout/IconCircleLabelList"/>
    <dgm:cxn modelId="{C2D0BBBF-0B37-462C-9305-CACA6D6E55EE}" type="presParOf" srcId="{0E956063-A3CB-4051-9621-3A3E63979B06}" destId="{EC9E35F7-F2BE-4FBA-B303-D532061DB6B6}" srcOrd="2" destOrd="0" presId="urn:microsoft.com/office/officeart/2018/5/layout/IconCircleLabelList"/>
    <dgm:cxn modelId="{4A258770-F3F4-4777-8306-5501E0642EA7}" type="presParOf" srcId="{EC9E35F7-F2BE-4FBA-B303-D532061DB6B6}" destId="{04B4ED74-A69F-4441-B1FE-2013CDCEE940}" srcOrd="0" destOrd="0" presId="urn:microsoft.com/office/officeart/2018/5/layout/IconCircleLabelList"/>
    <dgm:cxn modelId="{7F68B9B3-483D-4308-B87B-C7DB5B2337A6}" type="presParOf" srcId="{EC9E35F7-F2BE-4FBA-B303-D532061DB6B6}" destId="{F84B1A66-89D2-434D-B434-9D0BE1C5B696}" srcOrd="1" destOrd="0" presId="urn:microsoft.com/office/officeart/2018/5/layout/IconCircleLabelList"/>
    <dgm:cxn modelId="{4D50CE9B-0B40-4B62-8D9E-C27F9D1B188A}" type="presParOf" srcId="{EC9E35F7-F2BE-4FBA-B303-D532061DB6B6}" destId="{90F916CD-A3D4-4EFF-B3AF-015384B87B54}" srcOrd="2" destOrd="0" presId="urn:microsoft.com/office/officeart/2018/5/layout/IconCircleLabelList"/>
    <dgm:cxn modelId="{13943139-C893-47A5-A68C-681F3C3AA2A7}" type="presParOf" srcId="{EC9E35F7-F2BE-4FBA-B303-D532061DB6B6}" destId="{EFFE0766-9A40-4DA1-AA3E-1B0890257C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6CBBC7-276E-4A23-98F3-4CDFF11AE9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7F35DD-FC74-4B5A-B122-5E72D6CC5965}">
      <dgm:prSet/>
      <dgm:spPr/>
      <dgm:t>
        <a:bodyPr/>
        <a:lstStyle/>
        <a:p>
          <a:r>
            <a:rPr lang="en-IN" b="1"/>
            <a:t>Solid Leadership Team </a:t>
          </a:r>
        </a:p>
      </dgm:t>
    </dgm:pt>
    <dgm:pt modelId="{6C2CD84B-053A-42D4-ADB0-ACF2115770F3}" type="parTrans" cxnId="{0D0A0E64-F99E-4FD1-8E9E-4BA0A76D0C7C}">
      <dgm:prSet/>
      <dgm:spPr/>
      <dgm:t>
        <a:bodyPr/>
        <a:lstStyle/>
        <a:p>
          <a:endParaRPr lang="en-US"/>
        </a:p>
      </dgm:t>
    </dgm:pt>
    <dgm:pt modelId="{C2B9F9E0-575F-4615-8928-B8EE0054683B}" type="sibTrans" cxnId="{0D0A0E64-F99E-4FD1-8E9E-4BA0A76D0C7C}">
      <dgm:prSet/>
      <dgm:spPr/>
      <dgm:t>
        <a:bodyPr/>
        <a:lstStyle/>
        <a:p>
          <a:endParaRPr lang="en-US"/>
        </a:p>
      </dgm:t>
    </dgm:pt>
    <dgm:pt modelId="{FD43C497-5B9F-4FB0-94F3-F23E4C893A3F}">
      <dgm:prSet/>
      <dgm:spPr/>
      <dgm:t>
        <a:bodyPr/>
        <a:lstStyle/>
        <a:p>
          <a:r>
            <a:rPr lang="en-IN"/>
            <a:t>Job Analysis and Job Description</a:t>
          </a:r>
        </a:p>
      </dgm:t>
    </dgm:pt>
    <dgm:pt modelId="{CAEA985A-42B7-4FEE-B479-FC38668FDDE8}" type="parTrans" cxnId="{3B3E0EE2-A756-4206-B797-F41F59793732}">
      <dgm:prSet/>
      <dgm:spPr/>
      <dgm:t>
        <a:bodyPr/>
        <a:lstStyle/>
        <a:p>
          <a:endParaRPr lang="en-US"/>
        </a:p>
      </dgm:t>
    </dgm:pt>
    <dgm:pt modelId="{B409C9C0-7282-40E2-B81E-8E93EED23693}" type="sibTrans" cxnId="{3B3E0EE2-A756-4206-B797-F41F59793732}">
      <dgm:prSet/>
      <dgm:spPr/>
      <dgm:t>
        <a:bodyPr/>
        <a:lstStyle/>
        <a:p>
          <a:endParaRPr lang="en-US"/>
        </a:p>
      </dgm:t>
    </dgm:pt>
    <dgm:pt modelId="{50DB0285-1E50-4EFE-9EAA-5CDE91B8003A}">
      <dgm:prSet/>
      <dgm:spPr/>
      <dgm:t>
        <a:bodyPr/>
        <a:lstStyle/>
        <a:p>
          <a:r>
            <a:rPr lang="en-IN" b="1"/>
            <a:t>Recruitment and Selection </a:t>
          </a:r>
        </a:p>
      </dgm:t>
    </dgm:pt>
    <dgm:pt modelId="{B56436B8-AE88-4B9D-8486-668758421E38}" type="parTrans" cxnId="{3F3CA49A-3F1C-44FA-970F-19AEB2A6AC1B}">
      <dgm:prSet/>
      <dgm:spPr/>
      <dgm:t>
        <a:bodyPr/>
        <a:lstStyle/>
        <a:p>
          <a:endParaRPr lang="en-US"/>
        </a:p>
      </dgm:t>
    </dgm:pt>
    <dgm:pt modelId="{06429363-579D-4D87-937E-03C655933A66}" type="sibTrans" cxnId="{3F3CA49A-3F1C-44FA-970F-19AEB2A6AC1B}">
      <dgm:prSet/>
      <dgm:spPr/>
      <dgm:t>
        <a:bodyPr/>
        <a:lstStyle/>
        <a:p>
          <a:endParaRPr lang="en-US"/>
        </a:p>
      </dgm:t>
    </dgm:pt>
    <dgm:pt modelId="{D6530507-3C9A-4146-B5D8-7EDC9C70FD9C}">
      <dgm:prSet/>
      <dgm:spPr/>
      <dgm:t>
        <a:bodyPr/>
        <a:lstStyle/>
        <a:p>
          <a:r>
            <a:rPr lang="en-IN"/>
            <a:t>Compensation and Benefits </a:t>
          </a:r>
        </a:p>
      </dgm:t>
    </dgm:pt>
    <dgm:pt modelId="{A1533286-7442-49C2-A75C-C98A7A37FD1E}" type="parTrans" cxnId="{6038BF10-5FF9-4598-AFF4-E9214E00FE53}">
      <dgm:prSet/>
      <dgm:spPr/>
      <dgm:t>
        <a:bodyPr/>
        <a:lstStyle/>
        <a:p>
          <a:endParaRPr lang="en-US"/>
        </a:p>
      </dgm:t>
    </dgm:pt>
    <dgm:pt modelId="{8B6A2D20-FDD1-4E2C-B2B5-F1FD90B7DF9F}" type="sibTrans" cxnId="{6038BF10-5FF9-4598-AFF4-E9214E00FE53}">
      <dgm:prSet/>
      <dgm:spPr/>
      <dgm:t>
        <a:bodyPr/>
        <a:lstStyle/>
        <a:p>
          <a:endParaRPr lang="en-US"/>
        </a:p>
      </dgm:t>
    </dgm:pt>
    <dgm:pt modelId="{67FB709E-E050-41F6-BB6D-85C94EBD0BEC}">
      <dgm:prSet/>
      <dgm:spPr/>
      <dgm:t>
        <a:bodyPr/>
        <a:lstStyle/>
        <a:p>
          <a:r>
            <a:rPr lang="en-IN"/>
            <a:t>Training </a:t>
          </a:r>
        </a:p>
      </dgm:t>
    </dgm:pt>
    <dgm:pt modelId="{1A96DD06-5999-43AB-BB92-01A9BC56976B}" type="parTrans" cxnId="{66C0F912-16EC-4958-AE51-D0AAB61B9E41}">
      <dgm:prSet/>
      <dgm:spPr/>
      <dgm:t>
        <a:bodyPr/>
        <a:lstStyle/>
        <a:p>
          <a:endParaRPr lang="en-US"/>
        </a:p>
      </dgm:t>
    </dgm:pt>
    <dgm:pt modelId="{FE4584C2-C332-40F2-A6B8-FFF1A9E87D43}" type="sibTrans" cxnId="{66C0F912-16EC-4958-AE51-D0AAB61B9E41}">
      <dgm:prSet/>
      <dgm:spPr/>
      <dgm:t>
        <a:bodyPr/>
        <a:lstStyle/>
        <a:p>
          <a:endParaRPr lang="en-US"/>
        </a:p>
      </dgm:t>
    </dgm:pt>
    <dgm:pt modelId="{A8E37B73-226A-4527-8778-EDE77CD215C6}">
      <dgm:prSet/>
      <dgm:spPr/>
      <dgm:t>
        <a:bodyPr/>
        <a:lstStyle/>
        <a:p>
          <a:r>
            <a:rPr lang="en-IN"/>
            <a:t>Performance appraisal </a:t>
          </a:r>
        </a:p>
      </dgm:t>
    </dgm:pt>
    <dgm:pt modelId="{70729378-2B2E-4F95-86E9-A91AE9200C5E}" type="parTrans" cxnId="{6DE61EA2-537F-477D-B5F4-3B9C62B55D5B}">
      <dgm:prSet/>
      <dgm:spPr/>
      <dgm:t>
        <a:bodyPr/>
        <a:lstStyle/>
        <a:p>
          <a:endParaRPr lang="en-US"/>
        </a:p>
      </dgm:t>
    </dgm:pt>
    <dgm:pt modelId="{465C6B0D-CA1E-4BA3-98BA-332C09516DC0}" type="sibTrans" cxnId="{6DE61EA2-537F-477D-B5F4-3B9C62B55D5B}">
      <dgm:prSet/>
      <dgm:spPr/>
      <dgm:t>
        <a:bodyPr/>
        <a:lstStyle/>
        <a:p>
          <a:endParaRPr lang="en-US"/>
        </a:p>
      </dgm:t>
    </dgm:pt>
    <dgm:pt modelId="{AA98B40B-5FCC-40CD-BFE1-94AF36FD9B71}">
      <dgm:prSet/>
      <dgm:spPr/>
      <dgm:t>
        <a:bodyPr/>
        <a:lstStyle/>
        <a:p>
          <a:r>
            <a:rPr lang="en-IN"/>
            <a:t>Workforce Retention </a:t>
          </a:r>
        </a:p>
      </dgm:t>
    </dgm:pt>
    <dgm:pt modelId="{2C16E8BC-B995-45D9-8F9C-6C2E592E2204}" type="parTrans" cxnId="{62DA17AD-9422-4360-964C-EED3223A1DB5}">
      <dgm:prSet/>
      <dgm:spPr/>
      <dgm:t>
        <a:bodyPr/>
        <a:lstStyle/>
        <a:p>
          <a:endParaRPr lang="en-US"/>
        </a:p>
      </dgm:t>
    </dgm:pt>
    <dgm:pt modelId="{AC14308C-8EA0-44BA-BCB7-E360F7008065}" type="sibTrans" cxnId="{62DA17AD-9422-4360-964C-EED3223A1DB5}">
      <dgm:prSet/>
      <dgm:spPr/>
      <dgm:t>
        <a:bodyPr/>
        <a:lstStyle/>
        <a:p>
          <a:endParaRPr lang="en-US"/>
        </a:p>
      </dgm:t>
    </dgm:pt>
    <dgm:pt modelId="{9497509A-D13F-4D80-BC17-D36A9DE8B7B2}">
      <dgm:prSet/>
      <dgm:spPr/>
      <dgm:t>
        <a:bodyPr/>
        <a:lstStyle/>
        <a:p>
          <a:r>
            <a:rPr lang="en-IN"/>
            <a:t>Occupational Health and Safety </a:t>
          </a:r>
        </a:p>
      </dgm:t>
    </dgm:pt>
    <dgm:pt modelId="{479882D2-C904-4E67-94A5-FD5A70FC9497}" type="parTrans" cxnId="{525BBAD0-E16C-4058-9D5A-8A734027C439}">
      <dgm:prSet/>
      <dgm:spPr/>
      <dgm:t>
        <a:bodyPr/>
        <a:lstStyle/>
        <a:p>
          <a:endParaRPr lang="en-US"/>
        </a:p>
      </dgm:t>
    </dgm:pt>
    <dgm:pt modelId="{A9417A66-3E36-4BCB-B226-7C133D6E28F8}" type="sibTrans" cxnId="{525BBAD0-E16C-4058-9D5A-8A734027C439}">
      <dgm:prSet/>
      <dgm:spPr/>
      <dgm:t>
        <a:bodyPr/>
        <a:lstStyle/>
        <a:p>
          <a:endParaRPr lang="en-US"/>
        </a:p>
      </dgm:t>
    </dgm:pt>
    <dgm:pt modelId="{9B9CEA34-A341-409A-B658-71AA8E920935}">
      <dgm:prSet/>
      <dgm:spPr/>
      <dgm:t>
        <a:bodyPr/>
        <a:lstStyle/>
        <a:p>
          <a:r>
            <a:rPr lang="en-IN"/>
            <a:t>Green HRM </a:t>
          </a:r>
        </a:p>
      </dgm:t>
    </dgm:pt>
    <dgm:pt modelId="{9E77630E-634C-42AD-B3AB-CAD8FAA38EC7}" type="parTrans" cxnId="{66F8BE1A-6C04-403F-9D34-A3DD3DB08BF2}">
      <dgm:prSet/>
      <dgm:spPr/>
      <dgm:t>
        <a:bodyPr/>
        <a:lstStyle/>
        <a:p>
          <a:endParaRPr lang="en-US"/>
        </a:p>
      </dgm:t>
    </dgm:pt>
    <dgm:pt modelId="{3FDC7D60-7C87-4671-90DF-D5A7328962F6}" type="sibTrans" cxnId="{66F8BE1A-6C04-403F-9D34-A3DD3DB08BF2}">
      <dgm:prSet/>
      <dgm:spPr/>
      <dgm:t>
        <a:bodyPr/>
        <a:lstStyle/>
        <a:p>
          <a:endParaRPr lang="en-US"/>
        </a:p>
      </dgm:t>
    </dgm:pt>
    <dgm:pt modelId="{B66D3835-0399-C94F-81B2-36E27828B667}" type="pres">
      <dgm:prSet presAssocID="{446CBBC7-276E-4A23-98F3-4CDFF11AE9DA}" presName="diagram" presStyleCnt="0">
        <dgm:presLayoutVars>
          <dgm:dir/>
          <dgm:resizeHandles val="exact"/>
        </dgm:presLayoutVars>
      </dgm:prSet>
      <dgm:spPr/>
    </dgm:pt>
    <dgm:pt modelId="{B3898658-77A2-074F-BE78-F1309275DDF1}" type="pres">
      <dgm:prSet presAssocID="{587F35DD-FC74-4B5A-B122-5E72D6CC5965}" presName="node" presStyleLbl="node1" presStyleIdx="0" presStyleCnt="9">
        <dgm:presLayoutVars>
          <dgm:bulletEnabled val="1"/>
        </dgm:presLayoutVars>
      </dgm:prSet>
      <dgm:spPr/>
    </dgm:pt>
    <dgm:pt modelId="{E0AEFC03-DEE9-4C4B-BD74-82E359ADEE41}" type="pres">
      <dgm:prSet presAssocID="{C2B9F9E0-575F-4615-8928-B8EE0054683B}" presName="sibTrans" presStyleCnt="0"/>
      <dgm:spPr/>
    </dgm:pt>
    <dgm:pt modelId="{FE477EAC-D941-F640-8469-BE54F69EC926}" type="pres">
      <dgm:prSet presAssocID="{FD43C497-5B9F-4FB0-94F3-F23E4C893A3F}" presName="node" presStyleLbl="node1" presStyleIdx="1" presStyleCnt="9">
        <dgm:presLayoutVars>
          <dgm:bulletEnabled val="1"/>
        </dgm:presLayoutVars>
      </dgm:prSet>
      <dgm:spPr/>
    </dgm:pt>
    <dgm:pt modelId="{58A13E6E-2520-4C4E-93F9-45A25C3287D1}" type="pres">
      <dgm:prSet presAssocID="{B409C9C0-7282-40E2-B81E-8E93EED23693}" presName="sibTrans" presStyleCnt="0"/>
      <dgm:spPr/>
    </dgm:pt>
    <dgm:pt modelId="{6C9CBBA3-3097-DA4E-B99A-B4EECD2F98F8}" type="pres">
      <dgm:prSet presAssocID="{50DB0285-1E50-4EFE-9EAA-5CDE91B8003A}" presName="node" presStyleLbl="node1" presStyleIdx="2" presStyleCnt="9">
        <dgm:presLayoutVars>
          <dgm:bulletEnabled val="1"/>
        </dgm:presLayoutVars>
      </dgm:prSet>
      <dgm:spPr/>
    </dgm:pt>
    <dgm:pt modelId="{8A2536AD-FD4D-B24D-B642-DC030689FF38}" type="pres">
      <dgm:prSet presAssocID="{06429363-579D-4D87-937E-03C655933A66}" presName="sibTrans" presStyleCnt="0"/>
      <dgm:spPr/>
    </dgm:pt>
    <dgm:pt modelId="{13FB7E0F-39ED-6F47-8CD4-42283A35F531}" type="pres">
      <dgm:prSet presAssocID="{D6530507-3C9A-4146-B5D8-7EDC9C70FD9C}" presName="node" presStyleLbl="node1" presStyleIdx="3" presStyleCnt="9">
        <dgm:presLayoutVars>
          <dgm:bulletEnabled val="1"/>
        </dgm:presLayoutVars>
      </dgm:prSet>
      <dgm:spPr/>
    </dgm:pt>
    <dgm:pt modelId="{CE499819-B7B1-7149-98F4-BC28DF3AAD46}" type="pres">
      <dgm:prSet presAssocID="{8B6A2D20-FDD1-4E2C-B2B5-F1FD90B7DF9F}" presName="sibTrans" presStyleCnt="0"/>
      <dgm:spPr/>
    </dgm:pt>
    <dgm:pt modelId="{18BD09C8-E575-0948-8A14-E4C432367C79}" type="pres">
      <dgm:prSet presAssocID="{67FB709E-E050-41F6-BB6D-85C94EBD0BEC}" presName="node" presStyleLbl="node1" presStyleIdx="4" presStyleCnt="9">
        <dgm:presLayoutVars>
          <dgm:bulletEnabled val="1"/>
        </dgm:presLayoutVars>
      </dgm:prSet>
      <dgm:spPr/>
    </dgm:pt>
    <dgm:pt modelId="{AFE5CA16-8883-7F4F-9C81-DA7935BFDB0D}" type="pres">
      <dgm:prSet presAssocID="{FE4584C2-C332-40F2-A6B8-FFF1A9E87D43}" presName="sibTrans" presStyleCnt="0"/>
      <dgm:spPr/>
    </dgm:pt>
    <dgm:pt modelId="{94B77AD9-CD46-D042-9D72-69CE33772CB4}" type="pres">
      <dgm:prSet presAssocID="{A8E37B73-226A-4527-8778-EDE77CD215C6}" presName="node" presStyleLbl="node1" presStyleIdx="5" presStyleCnt="9">
        <dgm:presLayoutVars>
          <dgm:bulletEnabled val="1"/>
        </dgm:presLayoutVars>
      </dgm:prSet>
      <dgm:spPr/>
    </dgm:pt>
    <dgm:pt modelId="{38AE88A2-759C-E544-A322-FCB0D76ED9E6}" type="pres">
      <dgm:prSet presAssocID="{465C6B0D-CA1E-4BA3-98BA-332C09516DC0}" presName="sibTrans" presStyleCnt="0"/>
      <dgm:spPr/>
    </dgm:pt>
    <dgm:pt modelId="{4503DDFF-CE21-A146-A99E-144FEAEA725E}" type="pres">
      <dgm:prSet presAssocID="{AA98B40B-5FCC-40CD-BFE1-94AF36FD9B71}" presName="node" presStyleLbl="node1" presStyleIdx="6" presStyleCnt="9">
        <dgm:presLayoutVars>
          <dgm:bulletEnabled val="1"/>
        </dgm:presLayoutVars>
      </dgm:prSet>
      <dgm:spPr/>
    </dgm:pt>
    <dgm:pt modelId="{667320E3-D7A3-2448-BA40-3C98B8140E41}" type="pres">
      <dgm:prSet presAssocID="{AC14308C-8EA0-44BA-BCB7-E360F7008065}" presName="sibTrans" presStyleCnt="0"/>
      <dgm:spPr/>
    </dgm:pt>
    <dgm:pt modelId="{C054D9E5-5FB9-4C41-9B86-EA5396ABDA18}" type="pres">
      <dgm:prSet presAssocID="{9497509A-D13F-4D80-BC17-D36A9DE8B7B2}" presName="node" presStyleLbl="node1" presStyleIdx="7" presStyleCnt="9">
        <dgm:presLayoutVars>
          <dgm:bulletEnabled val="1"/>
        </dgm:presLayoutVars>
      </dgm:prSet>
      <dgm:spPr/>
    </dgm:pt>
    <dgm:pt modelId="{4DD7D361-D5E3-F54A-A45E-A57C27AA9438}" type="pres">
      <dgm:prSet presAssocID="{A9417A66-3E36-4BCB-B226-7C133D6E28F8}" presName="sibTrans" presStyleCnt="0"/>
      <dgm:spPr/>
    </dgm:pt>
    <dgm:pt modelId="{9906689F-9222-AB4B-A974-B5F41BD5D277}" type="pres">
      <dgm:prSet presAssocID="{9B9CEA34-A341-409A-B658-71AA8E920935}" presName="node" presStyleLbl="node1" presStyleIdx="8" presStyleCnt="9">
        <dgm:presLayoutVars>
          <dgm:bulletEnabled val="1"/>
        </dgm:presLayoutVars>
      </dgm:prSet>
      <dgm:spPr/>
    </dgm:pt>
  </dgm:ptLst>
  <dgm:cxnLst>
    <dgm:cxn modelId="{5BB2CD08-867F-DD41-8254-CA08131F6F2F}" type="presOf" srcId="{D6530507-3C9A-4146-B5D8-7EDC9C70FD9C}" destId="{13FB7E0F-39ED-6F47-8CD4-42283A35F531}" srcOrd="0" destOrd="0" presId="urn:microsoft.com/office/officeart/2005/8/layout/default"/>
    <dgm:cxn modelId="{6038BF10-5FF9-4598-AFF4-E9214E00FE53}" srcId="{446CBBC7-276E-4A23-98F3-4CDFF11AE9DA}" destId="{D6530507-3C9A-4146-B5D8-7EDC9C70FD9C}" srcOrd="3" destOrd="0" parTransId="{A1533286-7442-49C2-A75C-C98A7A37FD1E}" sibTransId="{8B6A2D20-FDD1-4E2C-B2B5-F1FD90B7DF9F}"/>
    <dgm:cxn modelId="{66C0F912-16EC-4958-AE51-D0AAB61B9E41}" srcId="{446CBBC7-276E-4A23-98F3-4CDFF11AE9DA}" destId="{67FB709E-E050-41F6-BB6D-85C94EBD0BEC}" srcOrd="4" destOrd="0" parTransId="{1A96DD06-5999-43AB-BB92-01A9BC56976B}" sibTransId="{FE4584C2-C332-40F2-A6B8-FFF1A9E87D43}"/>
    <dgm:cxn modelId="{66F8BE1A-6C04-403F-9D34-A3DD3DB08BF2}" srcId="{446CBBC7-276E-4A23-98F3-4CDFF11AE9DA}" destId="{9B9CEA34-A341-409A-B658-71AA8E920935}" srcOrd="8" destOrd="0" parTransId="{9E77630E-634C-42AD-B3AB-CAD8FAA38EC7}" sibTransId="{3FDC7D60-7C87-4671-90DF-D5A7328962F6}"/>
    <dgm:cxn modelId="{8F53C12E-5BB5-A142-A164-5C27422DDC5B}" type="presOf" srcId="{9B9CEA34-A341-409A-B658-71AA8E920935}" destId="{9906689F-9222-AB4B-A974-B5F41BD5D277}" srcOrd="0" destOrd="0" presId="urn:microsoft.com/office/officeart/2005/8/layout/default"/>
    <dgm:cxn modelId="{08C42548-D9A5-CC4C-A048-7B0BD3BCEE19}" type="presOf" srcId="{9497509A-D13F-4D80-BC17-D36A9DE8B7B2}" destId="{C054D9E5-5FB9-4C41-9B86-EA5396ABDA18}" srcOrd="0" destOrd="0" presId="urn:microsoft.com/office/officeart/2005/8/layout/default"/>
    <dgm:cxn modelId="{0D0A0E64-F99E-4FD1-8E9E-4BA0A76D0C7C}" srcId="{446CBBC7-276E-4A23-98F3-4CDFF11AE9DA}" destId="{587F35DD-FC74-4B5A-B122-5E72D6CC5965}" srcOrd="0" destOrd="0" parTransId="{6C2CD84B-053A-42D4-ADB0-ACF2115770F3}" sibTransId="{C2B9F9E0-575F-4615-8928-B8EE0054683B}"/>
    <dgm:cxn modelId="{001AC567-A480-A647-9E4D-89A9EAAF5326}" type="presOf" srcId="{587F35DD-FC74-4B5A-B122-5E72D6CC5965}" destId="{B3898658-77A2-074F-BE78-F1309275DDF1}" srcOrd="0" destOrd="0" presId="urn:microsoft.com/office/officeart/2005/8/layout/default"/>
    <dgm:cxn modelId="{02E43F7A-9531-0B40-A1BC-2A17BD57F59C}" type="presOf" srcId="{AA98B40B-5FCC-40CD-BFE1-94AF36FD9B71}" destId="{4503DDFF-CE21-A146-A99E-144FEAEA725E}" srcOrd="0" destOrd="0" presId="urn:microsoft.com/office/officeart/2005/8/layout/default"/>
    <dgm:cxn modelId="{4638B37E-13FE-EA43-88D4-EFCFD7045793}" type="presOf" srcId="{FD43C497-5B9F-4FB0-94F3-F23E4C893A3F}" destId="{FE477EAC-D941-F640-8469-BE54F69EC926}" srcOrd="0" destOrd="0" presId="urn:microsoft.com/office/officeart/2005/8/layout/default"/>
    <dgm:cxn modelId="{CC272982-DB19-E14A-B27A-3D8CB340935D}" type="presOf" srcId="{446CBBC7-276E-4A23-98F3-4CDFF11AE9DA}" destId="{B66D3835-0399-C94F-81B2-36E27828B667}" srcOrd="0" destOrd="0" presId="urn:microsoft.com/office/officeart/2005/8/layout/default"/>
    <dgm:cxn modelId="{3F3CA49A-3F1C-44FA-970F-19AEB2A6AC1B}" srcId="{446CBBC7-276E-4A23-98F3-4CDFF11AE9DA}" destId="{50DB0285-1E50-4EFE-9EAA-5CDE91B8003A}" srcOrd="2" destOrd="0" parTransId="{B56436B8-AE88-4B9D-8486-668758421E38}" sibTransId="{06429363-579D-4D87-937E-03C655933A66}"/>
    <dgm:cxn modelId="{6DE61EA2-537F-477D-B5F4-3B9C62B55D5B}" srcId="{446CBBC7-276E-4A23-98F3-4CDFF11AE9DA}" destId="{A8E37B73-226A-4527-8778-EDE77CD215C6}" srcOrd="5" destOrd="0" parTransId="{70729378-2B2E-4F95-86E9-A91AE9200C5E}" sibTransId="{465C6B0D-CA1E-4BA3-98BA-332C09516DC0}"/>
    <dgm:cxn modelId="{33D739AC-790A-5E41-8282-9B968E7DBC27}" type="presOf" srcId="{A8E37B73-226A-4527-8778-EDE77CD215C6}" destId="{94B77AD9-CD46-D042-9D72-69CE33772CB4}" srcOrd="0" destOrd="0" presId="urn:microsoft.com/office/officeart/2005/8/layout/default"/>
    <dgm:cxn modelId="{62DA17AD-9422-4360-964C-EED3223A1DB5}" srcId="{446CBBC7-276E-4A23-98F3-4CDFF11AE9DA}" destId="{AA98B40B-5FCC-40CD-BFE1-94AF36FD9B71}" srcOrd="6" destOrd="0" parTransId="{2C16E8BC-B995-45D9-8F9C-6C2E592E2204}" sibTransId="{AC14308C-8EA0-44BA-BCB7-E360F7008065}"/>
    <dgm:cxn modelId="{525BBAD0-E16C-4058-9D5A-8A734027C439}" srcId="{446CBBC7-276E-4A23-98F3-4CDFF11AE9DA}" destId="{9497509A-D13F-4D80-BC17-D36A9DE8B7B2}" srcOrd="7" destOrd="0" parTransId="{479882D2-C904-4E67-94A5-FD5A70FC9497}" sibTransId="{A9417A66-3E36-4BCB-B226-7C133D6E28F8}"/>
    <dgm:cxn modelId="{17CC68D8-F1A1-0A40-81F3-98A9CCE8861D}" type="presOf" srcId="{67FB709E-E050-41F6-BB6D-85C94EBD0BEC}" destId="{18BD09C8-E575-0948-8A14-E4C432367C79}" srcOrd="0" destOrd="0" presId="urn:microsoft.com/office/officeart/2005/8/layout/default"/>
    <dgm:cxn modelId="{3B3E0EE2-A756-4206-B797-F41F59793732}" srcId="{446CBBC7-276E-4A23-98F3-4CDFF11AE9DA}" destId="{FD43C497-5B9F-4FB0-94F3-F23E4C893A3F}" srcOrd="1" destOrd="0" parTransId="{CAEA985A-42B7-4FEE-B479-FC38668FDDE8}" sibTransId="{B409C9C0-7282-40E2-B81E-8E93EED23693}"/>
    <dgm:cxn modelId="{D884BEFD-E512-BA43-AB29-984635E70851}" type="presOf" srcId="{50DB0285-1E50-4EFE-9EAA-5CDE91B8003A}" destId="{6C9CBBA3-3097-DA4E-B99A-B4EECD2F98F8}" srcOrd="0" destOrd="0" presId="urn:microsoft.com/office/officeart/2005/8/layout/default"/>
    <dgm:cxn modelId="{09068A73-A196-1346-A456-935FC33560D2}" type="presParOf" srcId="{B66D3835-0399-C94F-81B2-36E27828B667}" destId="{B3898658-77A2-074F-BE78-F1309275DDF1}" srcOrd="0" destOrd="0" presId="urn:microsoft.com/office/officeart/2005/8/layout/default"/>
    <dgm:cxn modelId="{F46D2C57-18B5-B449-9947-D01A22D46E43}" type="presParOf" srcId="{B66D3835-0399-C94F-81B2-36E27828B667}" destId="{E0AEFC03-DEE9-4C4B-BD74-82E359ADEE41}" srcOrd="1" destOrd="0" presId="urn:microsoft.com/office/officeart/2005/8/layout/default"/>
    <dgm:cxn modelId="{30ED8F2D-D831-9D44-A02E-E14AF1FA9B80}" type="presParOf" srcId="{B66D3835-0399-C94F-81B2-36E27828B667}" destId="{FE477EAC-D941-F640-8469-BE54F69EC926}" srcOrd="2" destOrd="0" presId="urn:microsoft.com/office/officeart/2005/8/layout/default"/>
    <dgm:cxn modelId="{892F3084-450D-BA44-BE1C-9513F57054A5}" type="presParOf" srcId="{B66D3835-0399-C94F-81B2-36E27828B667}" destId="{58A13E6E-2520-4C4E-93F9-45A25C3287D1}" srcOrd="3" destOrd="0" presId="urn:microsoft.com/office/officeart/2005/8/layout/default"/>
    <dgm:cxn modelId="{3668DFB7-4E7D-F148-9896-24A7F12AEBE6}" type="presParOf" srcId="{B66D3835-0399-C94F-81B2-36E27828B667}" destId="{6C9CBBA3-3097-DA4E-B99A-B4EECD2F98F8}" srcOrd="4" destOrd="0" presId="urn:microsoft.com/office/officeart/2005/8/layout/default"/>
    <dgm:cxn modelId="{B059B886-0AD9-4B46-A0F2-B5C6412CF844}" type="presParOf" srcId="{B66D3835-0399-C94F-81B2-36E27828B667}" destId="{8A2536AD-FD4D-B24D-B642-DC030689FF38}" srcOrd="5" destOrd="0" presId="urn:microsoft.com/office/officeart/2005/8/layout/default"/>
    <dgm:cxn modelId="{3A38DD38-00D7-5F47-9F12-F3DF6311CC65}" type="presParOf" srcId="{B66D3835-0399-C94F-81B2-36E27828B667}" destId="{13FB7E0F-39ED-6F47-8CD4-42283A35F531}" srcOrd="6" destOrd="0" presId="urn:microsoft.com/office/officeart/2005/8/layout/default"/>
    <dgm:cxn modelId="{9ADAC883-4ED6-BA42-95B3-935C91308E25}" type="presParOf" srcId="{B66D3835-0399-C94F-81B2-36E27828B667}" destId="{CE499819-B7B1-7149-98F4-BC28DF3AAD46}" srcOrd="7" destOrd="0" presId="urn:microsoft.com/office/officeart/2005/8/layout/default"/>
    <dgm:cxn modelId="{101503F2-ED70-AD48-9D67-6B6AA462AEA6}" type="presParOf" srcId="{B66D3835-0399-C94F-81B2-36E27828B667}" destId="{18BD09C8-E575-0948-8A14-E4C432367C79}" srcOrd="8" destOrd="0" presId="urn:microsoft.com/office/officeart/2005/8/layout/default"/>
    <dgm:cxn modelId="{B7B61AA9-8EC4-7948-A383-19FDD5B25C0C}" type="presParOf" srcId="{B66D3835-0399-C94F-81B2-36E27828B667}" destId="{AFE5CA16-8883-7F4F-9C81-DA7935BFDB0D}" srcOrd="9" destOrd="0" presId="urn:microsoft.com/office/officeart/2005/8/layout/default"/>
    <dgm:cxn modelId="{678BC123-DD60-054A-8282-428FBD54C8BF}" type="presParOf" srcId="{B66D3835-0399-C94F-81B2-36E27828B667}" destId="{94B77AD9-CD46-D042-9D72-69CE33772CB4}" srcOrd="10" destOrd="0" presId="urn:microsoft.com/office/officeart/2005/8/layout/default"/>
    <dgm:cxn modelId="{2994AD6A-73A8-B140-A9D3-EF95044391BC}" type="presParOf" srcId="{B66D3835-0399-C94F-81B2-36E27828B667}" destId="{38AE88A2-759C-E544-A322-FCB0D76ED9E6}" srcOrd="11" destOrd="0" presId="urn:microsoft.com/office/officeart/2005/8/layout/default"/>
    <dgm:cxn modelId="{2DA3A68B-D041-7747-B62F-93A3D364D2B9}" type="presParOf" srcId="{B66D3835-0399-C94F-81B2-36E27828B667}" destId="{4503DDFF-CE21-A146-A99E-144FEAEA725E}" srcOrd="12" destOrd="0" presId="urn:microsoft.com/office/officeart/2005/8/layout/default"/>
    <dgm:cxn modelId="{A4E92497-041E-C448-8418-7BB4459DF5B5}" type="presParOf" srcId="{B66D3835-0399-C94F-81B2-36E27828B667}" destId="{667320E3-D7A3-2448-BA40-3C98B8140E41}" srcOrd="13" destOrd="0" presId="urn:microsoft.com/office/officeart/2005/8/layout/default"/>
    <dgm:cxn modelId="{5D632AAE-A2B6-4E4B-A75A-DF640D6BD668}" type="presParOf" srcId="{B66D3835-0399-C94F-81B2-36E27828B667}" destId="{C054D9E5-5FB9-4C41-9B86-EA5396ABDA18}" srcOrd="14" destOrd="0" presId="urn:microsoft.com/office/officeart/2005/8/layout/default"/>
    <dgm:cxn modelId="{DC2DD3C1-BD45-1E43-B79D-726CFEFD9DB5}" type="presParOf" srcId="{B66D3835-0399-C94F-81B2-36E27828B667}" destId="{4DD7D361-D5E3-F54A-A45E-A57C27AA9438}" srcOrd="15" destOrd="0" presId="urn:microsoft.com/office/officeart/2005/8/layout/default"/>
    <dgm:cxn modelId="{4A8BA45A-1015-2448-BD8D-482E9DAEB804}" type="presParOf" srcId="{B66D3835-0399-C94F-81B2-36E27828B667}" destId="{9906689F-9222-AB4B-A974-B5F41BD5D277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67CEB3-3AC5-4E5B-9B91-4E2A7446CAE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F426A2-9EAC-48D0-813C-0F6A3167CB88}">
      <dgm:prSet/>
      <dgm:spPr/>
      <dgm:t>
        <a:bodyPr/>
        <a:lstStyle/>
        <a:p>
          <a:r>
            <a:rPr lang="en-US"/>
            <a:t>Product Understanding</a:t>
          </a:r>
        </a:p>
      </dgm:t>
    </dgm:pt>
    <dgm:pt modelId="{10008C37-B5A2-43F4-862F-4CC6225C0844}" type="parTrans" cxnId="{B9F15BB6-A05E-40F2-B8DF-421725FA112A}">
      <dgm:prSet/>
      <dgm:spPr/>
      <dgm:t>
        <a:bodyPr/>
        <a:lstStyle/>
        <a:p>
          <a:endParaRPr lang="en-US"/>
        </a:p>
      </dgm:t>
    </dgm:pt>
    <dgm:pt modelId="{543B3E0E-E422-4886-8BB2-CA0FA898CEED}" type="sibTrans" cxnId="{B9F15BB6-A05E-40F2-B8DF-421725FA112A}">
      <dgm:prSet/>
      <dgm:spPr/>
      <dgm:t>
        <a:bodyPr/>
        <a:lstStyle/>
        <a:p>
          <a:endParaRPr lang="en-US"/>
        </a:p>
      </dgm:t>
    </dgm:pt>
    <dgm:pt modelId="{E30A8359-80E7-4025-A518-DFC7C8478ACB}">
      <dgm:prSet/>
      <dgm:spPr/>
      <dgm:t>
        <a:bodyPr/>
        <a:lstStyle/>
        <a:p>
          <a:r>
            <a:rPr lang="en-US"/>
            <a:t>Design and Development of Poster</a:t>
          </a:r>
        </a:p>
      </dgm:t>
    </dgm:pt>
    <dgm:pt modelId="{5FF31FB1-EA3F-4F56-BB0A-FBB9297194FC}" type="parTrans" cxnId="{2C51E974-174D-4661-84E7-A446401F8794}">
      <dgm:prSet/>
      <dgm:spPr/>
      <dgm:t>
        <a:bodyPr/>
        <a:lstStyle/>
        <a:p>
          <a:endParaRPr lang="en-US"/>
        </a:p>
      </dgm:t>
    </dgm:pt>
    <dgm:pt modelId="{B4B8255A-662E-4BA2-9A09-7CC72AFD2009}" type="sibTrans" cxnId="{2C51E974-174D-4661-84E7-A446401F8794}">
      <dgm:prSet/>
      <dgm:spPr/>
      <dgm:t>
        <a:bodyPr/>
        <a:lstStyle/>
        <a:p>
          <a:endParaRPr lang="en-US"/>
        </a:p>
      </dgm:t>
    </dgm:pt>
    <dgm:pt modelId="{FA470187-EC4A-4B59-959F-1CA2FBEC50EF}">
      <dgm:prSet/>
      <dgm:spPr/>
      <dgm:t>
        <a:bodyPr/>
        <a:lstStyle/>
        <a:p>
          <a:r>
            <a:rPr lang="en-US"/>
            <a:t>HR at MODE</a:t>
          </a:r>
        </a:p>
      </dgm:t>
    </dgm:pt>
    <dgm:pt modelId="{1F5028BB-850C-43AC-85D5-1CDD0B7AEDC1}" type="parTrans" cxnId="{48DAA766-6490-46FF-A3E8-1476F682A12B}">
      <dgm:prSet/>
      <dgm:spPr/>
      <dgm:t>
        <a:bodyPr/>
        <a:lstStyle/>
        <a:p>
          <a:endParaRPr lang="en-US"/>
        </a:p>
      </dgm:t>
    </dgm:pt>
    <dgm:pt modelId="{CB83FB88-2F63-4DDD-8BDE-257F6D9E7ADD}" type="sibTrans" cxnId="{48DAA766-6490-46FF-A3E8-1476F682A12B}">
      <dgm:prSet/>
      <dgm:spPr/>
      <dgm:t>
        <a:bodyPr/>
        <a:lstStyle/>
        <a:p>
          <a:endParaRPr lang="en-US"/>
        </a:p>
      </dgm:t>
    </dgm:pt>
    <dgm:pt modelId="{A5D8ADFB-D57E-4C18-94BB-44737B06DC01}">
      <dgm:prSet/>
      <dgm:spPr/>
      <dgm:t>
        <a:bodyPr/>
        <a:lstStyle/>
        <a:p>
          <a:r>
            <a:rPr lang="en-US" dirty="0"/>
            <a:t>Mission, Vision and Product Definition</a:t>
          </a:r>
        </a:p>
      </dgm:t>
    </dgm:pt>
    <dgm:pt modelId="{21BCAB76-93A5-49FC-952D-AC81E9BBE429}" type="parTrans" cxnId="{D33212FA-0EA5-4F57-8C15-BAF41D898F5A}">
      <dgm:prSet/>
      <dgm:spPr/>
      <dgm:t>
        <a:bodyPr/>
        <a:lstStyle/>
        <a:p>
          <a:endParaRPr lang="en-US"/>
        </a:p>
      </dgm:t>
    </dgm:pt>
    <dgm:pt modelId="{40C74915-BDD0-4F41-B2B6-F35D719A8A7A}" type="sibTrans" cxnId="{D33212FA-0EA5-4F57-8C15-BAF41D898F5A}">
      <dgm:prSet/>
      <dgm:spPr/>
      <dgm:t>
        <a:bodyPr/>
        <a:lstStyle/>
        <a:p>
          <a:endParaRPr lang="en-US"/>
        </a:p>
      </dgm:t>
    </dgm:pt>
    <dgm:pt modelId="{834F67EA-5064-5B44-96F1-76476205A062}" type="pres">
      <dgm:prSet presAssocID="{EF67CEB3-3AC5-4E5B-9B91-4E2A7446CAE6}" presName="linear" presStyleCnt="0">
        <dgm:presLayoutVars>
          <dgm:dir/>
          <dgm:animLvl val="lvl"/>
          <dgm:resizeHandles val="exact"/>
        </dgm:presLayoutVars>
      </dgm:prSet>
      <dgm:spPr/>
    </dgm:pt>
    <dgm:pt modelId="{CAE1ED82-1635-6842-A16A-4626997EFF60}" type="pres">
      <dgm:prSet presAssocID="{61F426A2-9EAC-48D0-813C-0F6A3167CB88}" presName="parentLin" presStyleCnt="0"/>
      <dgm:spPr/>
    </dgm:pt>
    <dgm:pt modelId="{4B34D712-E288-C242-9BF2-3A248554221B}" type="pres">
      <dgm:prSet presAssocID="{61F426A2-9EAC-48D0-813C-0F6A3167CB88}" presName="parentLeftMargin" presStyleLbl="node1" presStyleIdx="0" presStyleCnt="4"/>
      <dgm:spPr/>
    </dgm:pt>
    <dgm:pt modelId="{5F4CD666-599F-864C-986B-0B4596EE9555}" type="pres">
      <dgm:prSet presAssocID="{61F426A2-9EAC-48D0-813C-0F6A3167CB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6A08A8-04B0-4045-BE98-92ACB0F0854E}" type="pres">
      <dgm:prSet presAssocID="{61F426A2-9EAC-48D0-813C-0F6A3167CB88}" presName="negativeSpace" presStyleCnt="0"/>
      <dgm:spPr/>
    </dgm:pt>
    <dgm:pt modelId="{A1AFB200-4B29-5A4C-AE6F-C286ADBDA25A}" type="pres">
      <dgm:prSet presAssocID="{61F426A2-9EAC-48D0-813C-0F6A3167CB88}" presName="childText" presStyleLbl="conFgAcc1" presStyleIdx="0" presStyleCnt="4">
        <dgm:presLayoutVars>
          <dgm:bulletEnabled val="1"/>
        </dgm:presLayoutVars>
      </dgm:prSet>
      <dgm:spPr/>
    </dgm:pt>
    <dgm:pt modelId="{50C54E7E-24AA-3B4C-AE8C-B49110F9D8E9}" type="pres">
      <dgm:prSet presAssocID="{543B3E0E-E422-4886-8BB2-CA0FA898CEED}" presName="spaceBetweenRectangles" presStyleCnt="0"/>
      <dgm:spPr/>
    </dgm:pt>
    <dgm:pt modelId="{4B58185E-832C-4D4E-9EDC-FD615FC7073B}" type="pres">
      <dgm:prSet presAssocID="{E30A8359-80E7-4025-A518-DFC7C8478ACB}" presName="parentLin" presStyleCnt="0"/>
      <dgm:spPr/>
    </dgm:pt>
    <dgm:pt modelId="{9E5B4C5C-00A6-4E46-B2CB-3588DF8AA2EA}" type="pres">
      <dgm:prSet presAssocID="{E30A8359-80E7-4025-A518-DFC7C8478ACB}" presName="parentLeftMargin" presStyleLbl="node1" presStyleIdx="0" presStyleCnt="4"/>
      <dgm:spPr/>
    </dgm:pt>
    <dgm:pt modelId="{EA3C2E0D-D2FF-2446-95A6-C84FBAB5F288}" type="pres">
      <dgm:prSet presAssocID="{E30A8359-80E7-4025-A518-DFC7C8478A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996093-9964-B948-9D7A-9D8CA38698DA}" type="pres">
      <dgm:prSet presAssocID="{E30A8359-80E7-4025-A518-DFC7C8478ACB}" presName="negativeSpace" presStyleCnt="0"/>
      <dgm:spPr/>
    </dgm:pt>
    <dgm:pt modelId="{E73495ED-AA34-D040-8F25-A8BB8863F629}" type="pres">
      <dgm:prSet presAssocID="{E30A8359-80E7-4025-A518-DFC7C8478ACB}" presName="childText" presStyleLbl="conFgAcc1" presStyleIdx="1" presStyleCnt="4">
        <dgm:presLayoutVars>
          <dgm:bulletEnabled val="1"/>
        </dgm:presLayoutVars>
      </dgm:prSet>
      <dgm:spPr/>
    </dgm:pt>
    <dgm:pt modelId="{429443BE-C072-F14E-803D-BF510B6146CE}" type="pres">
      <dgm:prSet presAssocID="{B4B8255A-662E-4BA2-9A09-7CC72AFD2009}" presName="spaceBetweenRectangles" presStyleCnt="0"/>
      <dgm:spPr/>
    </dgm:pt>
    <dgm:pt modelId="{3C9F767E-F82E-6C40-990D-95CB4F18A218}" type="pres">
      <dgm:prSet presAssocID="{FA470187-EC4A-4B59-959F-1CA2FBEC50EF}" presName="parentLin" presStyleCnt="0"/>
      <dgm:spPr/>
    </dgm:pt>
    <dgm:pt modelId="{1D778F93-B5CC-804C-9AE7-8175729833D4}" type="pres">
      <dgm:prSet presAssocID="{FA470187-EC4A-4B59-959F-1CA2FBEC50EF}" presName="parentLeftMargin" presStyleLbl="node1" presStyleIdx="1" presStyleCnt="4"/>
      <dgm:spPr/>
    </dgm:pt>
    <dgm:pt modelId="{7E4E20CC-A483-EA49-AAD4-515804D7430D}" type="pres">
      <dgm:prSet presAssocID="{FA470187-EC4A-4B59-959F-1CA2FBEC50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B401A7-BCEA-4940-B363-46284CB5D102}" type="pres">
      <dgm:prSet presAssocID="{FA470187-EC4A-4B59-959F-1CA2FBEC50EF}" presName="negativeSpace" presStyleCnt="0"/>
      <dgm:spPr/>
    </dgm:pt>
    <dgm:pt modelId="{5FF19E25-6634-7C4D-880A-2D3239673904}" type="pres">
      <dgm:prSet presAssocID="{FA470187-EC4A-4B59-959F-1CA2FBEC50EF}" presName="childText" presStyleLbl="conFgAcc1" presStyleIdx="2" presStyleCnt="4">
        <dgm:presLayoutVars>
          <dgm:bulletEnabled val="1"/>
        </dgm:presLayoutVars>
      </dgm:prSet>
      <dgm:spPr/>
    </dgm:pt>
    <dgm:pt modelId="{0E9BE8CE-5DA9-C542-887E-E4C8B02A577F}" type="pres">
      <dgm:prSet presAssocID="{CB83FB88-2F63-4DDD-8BDE-257F6D9E7ADD}" presName="spaceBetweenRectangles" presStyleCnt="0"/>
      <dgm:spPr/>
    </dgm:pt>
    <dgm:pt modelId="{003F6E1E-1688-D540-8381-D0689CC77F73}" type="pres">
      <dgm:prSet presAssocID="{A5D8ADFB-D57E-4C18-94BB-44737B06DC01}" presName="parentLin" presStyleCnt="0"/>
      <dgm:spPr/>
    </dgm:pt>
    <dgm:pt modelId="{06D6AF4E-D088-9148-A584-7877B9ACED5A}" type="pres">
      <dgm:prSet presAssocID="{A5D8ADFB-D57E-4C18-94BB-44737B06DC01}" presName="parentLeftMargin" presStyleLbl="node1" presStyleIdx="2" presStyleCnt="4"/>
      <dgm:spPr/>
    </dgm:pt>
    <dgm:pt modelId="{3B77F5B9-12AE-DB4E-A892-E77101938A95}" type="pres">
      <dgm:prSet presAssocID="{A5D8ADFB-D57E-4C18-94BB-44737B06DC0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A86B8C-517B-C444-A68E-093A6176E316}" type="pres">
      <dgm:prSet presAssocID="{A5D8ADFB-D57E-4C18-94BB-44737B06DC01}" presName="negativeSpace" presStyleCnt="0"/>
      <dgm:spPr/>
    </dgm:pt>
    <dgm:pt modelId="{6A7C0D2F-E3C5-F54B-9A39-260374074A75}" type="pres">
      <dgm:prSet presAssocID="{A5D8ADFB-D57E-4C18-94BB-44737B06DC0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2059F34-FE47-A14E-8520-A616EC6EBF69}" type="presOf" srcId="{A5D8ADFB-D57E-4C18-94BB-44737B06DC01}" destId="{06D6AF4E-D088-9148-A584-7877B9ACED5A}" srcOrd="0" destOrd="0" presId="urn:microsoft.com/office/officeart/2005/8/layout/list1"/>
    <dgm:cxn modelId="{A75EA14B-75A5-9143-A0C1-A10A039D5E10}" type="presOf" srcId="{A5D8ADFB-D57E-4C18-94BB-44737B06DC01}" destId="{3B77F5B9-12AE-DB4E-A892-E77101938A95}" srcOrd="1" destOrd="0" presId="urn:microsoft.com/office/officeart/2005/8/layout/list1"/>
    <dgm:cxn modelId="{71441F51-4BD7-2F41-816B-84755645BB51}" type="presOf" srcId="{E30A8359-80E7-4025-A518-DFC7C8478ACB}" destId="{9E5B4C5C-00A6-4E46-B2CB-3588DF8AA2EA}" srcOrd="0" destOrd="0" presId="urn:microsoft.com/office/officeart/2005/8/layout/list1"/>
    <dgm:cxn modelId="{48DAA766-6490-46FF-A3E8-1476F682A12B}" srcId="{EF67CEB3-3AC5-4E5B-9B91-4E2A7446CAE6}" destId="{FA470187-EC4A-4B59-959F-1CA2FBEC50EF}" srcOrd="2" destOrd="0" parTransId="{1F5028BB-850C-43AC-85D5-1CDD0B7AEDC1}" sibTransId="{CB83FB88-2F63-4DDD-8BDE-257F6D9E7ADD}"/>
    <dgm:cxn modelId="{D4ED7C74-EA36-034A-91F7-7D489C9108C5}" type="presOf" srcId="{FA470187-EC4A-4B59-959F-1CA2FBEC50EF}" destId="{7E4E20CC-A483-EA49-AAD4-515804D7430D}" srcOrd="1" destOrd="0" presId="urn:microsoft.com/office/officeart/2005/8/layout/list1"/>
    <dgm:cxn modelId="{2C51E974-174D-4661-84E7-A446401F8794}" srcId="{EF67CEB3-3AC5-4E5B-9B91-4E2A7446CAE6}" destId="{E30A8359-80E7-4025-A518-DFC7C8478ACB}" srcOrd="1" destOrd="0" parTransId="{5FF31FB1-EA3F-4F56-BB0A-FBB9297194FC}" sibTransId="{B4B8255A-662E-4BA2-9A09-7CC72AFD2009}"/>
    <dgm:cxn modelId="{29DE7994-1939-2D4B-BDB7-A4149076C0C0}" type="presOf" srcId="{E30A8359-80E7-4025-A518-DFC7C8478ACB}" destId="{EA3C2E0D-D2FF-2446-95A6-C84FBAB5F288}" srcOrd="1" destOrd="0" presId="urn:microsoft.com/office/officeart/2005/8/layout/list1"/>
    <dgm:cxn modelId="{514A83AB-2D7C-894A-A36D-B5E1E909AA9E}" type="presOf" srcId="{61F426A2-9EAC-48D0-813C-0F6A3167CB88}" destId="{4B34D712-E288-C242-9BF2-3A248554221B}" srcOrd="0" destOrd="0" presId="urn:microsoft.com/office/officeart/2005/8/layout/list1"/>
    <dgm:cxn modelId="{B9F15BB6-A05E-40F2-B8DF-421725FA112A}" srcId="{EF67CEB3-3AC5-4E5B-9B91-4E2A7446CAE6}" destId="{61F426A2-9EAC-48D0-813C-0F6A3167CB88}" srcOrd="0" destOrd="0" parTransId="{10008C37-B5A2-43F4-862F-4CC6225C0844}" sibTransId="{543B3E0E-E422-4886-8BB2-CA0FA898CEED}"/>
    <dgm:cxn modelId="{DE9316BE-C26A-6748-9835-D83968550AA9}" type="presOf" srcId="{EF67CEB3-3AC5-4E5B-9B91-4E2A7446CAE6}" destId="{834F67EA-5064-5B44-96F1-76476205A062}" srcOrd="0" destOrd="0" presId="urn:microsoft.com/office/officeart/2005/8/layout/list1"/>
    <dgm:cxn modelId="{8AB025C7-9A00-154E-A66C-3675F33C6E80}" type="presOf" srcId="{61F426A2-9EAC-48D0-813C-0F6A3167CB88}" destId="{5F4CD666-599F-864C-986B-0B4596EE9555}" srcOrd="1" destOrd="0" presId="urn:microsoft.com/office/officeart/2005/8/layout/list1"/>
    <dgm:cxn modelId="{8B7B07F2-F40E-164D-84F9-52668788632D}" type="presOf" srcId="{FA470187-EC4A-4B59-959F-1CA2FBEC50EF}" destId="{1D778F93-B5CC-804C-9AE7-8175729833D4}" srcOrd="0" destOrd="0" presId="urn:microsoft.com/office/officeart/2005/8/layout/list1"/>
    <dgm:cxn modelId="{D33212FA-0EA5-4F57-8C15-BAF41D898F5A}" srcId="{EF67CEB3-3AC5-4E5B-9B91-4E2A7446CAE6}" destId="{A5D8ADFB-D57E-4C18-94BB-44737B06DC01}" srcOrd="3" destOrd="0" parTransId="{21BCAB76-93A5-49FC-952D-AC81E9BBE429}" sibTransId="{40C74915-BDD0-4F41-B2B6-F35D719A8A7A}"/>
    <dgm:cxn modelId="{2B2C5641-F49D-8F4C-BB6D-3B961674BF4A}" type="presParOf" srcId="{834F67EA-5064-5B44-96F1-76476205A062}" destId="{CAE1ED82-1635-6842-A16A-4626997EFF60}" srcOrd="0" destOrd="0" presId="urn:microsoft.com/office/officeart/2005/8/layout/list1"/>
    <dgm:cxn modelId="{A43725A9-BB92-A344-BC18-ABAAA1E6486F}" type="presParOf" srcId="{CAE1ED82-1635-6842-A16A-4626997EFF60}" destId="{4B34D712-E288-C242-9BF2-3A248554221B}" srcOrd="0" destOrd="0" presId="urn:microsoft.com/office/officeart/2005/8/layout/list1"/>
    <dgm:cxn modelId="{FA7A8B25-6909-3C4D-9997-42CBD30C7547}" type="presParOf" srcId="{CAE1ED82-1635-6842-A16A-4626997EFF60}" destId="{5F4CD666-599F-864C-986B-0B4596EE9555}" srcOrd="1" destOrd="0" presId="urn:microsoft.com/office/officeart/2005/8/layout/list1"/>
    <dgm:cxn modelId="{3FE72E03-DC0A-4849-A9E9-B758052D25AA}" type="presParOf" srcId="{834F67EA-5064-5B44-96F1-76476205A062}" destId="{EA6A08A8-04B0-4045-BE98-92ACB0F0854E}" srcOrd="1" destOrd="0" presId="urn:microsoft.com/office/officeart/2005/8/layout/list1"/>
    <dgm:cxn modelId="{95DA4ACA-3428-5A48-8C69-75B512F9B0F7}" type="presParOf" srcId="{834F67EA-5064-5B44-96F1-76476205A062}" destId="{A1AFB200-4B29-5A4C-AE6F-C286ADBDA25A}" srcOrd="2" destOrd="0" presId="urn:microsoft.com/office/officeart/2005/8/layout/list1"/>
    <dgm:cxn modelId="{339D5631-B20E-8342-9476-BC50209B027C}" type="presParOf" srcId="{834F67EA-5064-5B44-96F1-76476205A062}" destId="{50C54E7E-24AA-3B4C-AE8C-B49110F9D8E9}" srcOrd="3" destOrd="0" presId="urn:microsoft.com/office/officeart/2005/8/layout/list1"/>
    <dgm:cxn modelId="{6888F9A6-7540-664C-80C7-F1E0D0A50E7E}" type="presParOf" srcId="{834F67EA-5064-5B44-96F1-76476205A062}" destId="{4B58185E-832C-4D4E-9EDC-FD615FC7073B}" srcOrd="4" destOrd="0" presId="urn:microsoft.com/office/officeart/2005/8/layout/list1"/>
    <dgm:cxn modelId="{066B6BFC-30F0-FB4D-BD24-82061B45C7B6}" type="presParOf" srcId="{4B58185E-832C-4D4E-9EDC-FD615FC7073B}" destId="{9E5B4C5C-00A6-4E46-B2CB-3588DF8AA2EA}" srcOrd="0" destOrd="0" presId="urn:microsoft.com/office/officeart/2005/8/layout/list1"/>
    <dgm:cxn modelId="{4DDC13C9-F804-124A-A44A-5F999CF6BA29}" type="presParOf" srcId="{4B58185E-832C-4D4E-9EDC-FD615FC7073B}" destId="{EA3C2E0D-D2FF-2446-95A6-C84FBAB5F288}" srcOrd="1" destOrd="0" presId="urn:microsoft.com/office/officeart/2005/8/layout/list1"/>
    <dgm:cxn modelId="{2410B86D-81F0-354A-BD0B-04D09F6CFB25}" type="presParOf" srcId="{834F67EA-5064-5B44-96F1-76476205A062}" destId="{5E996093-9964-B948-9D7A-9D8CA38698DA}" srcOrd="5" destOrd="0" presId="urn:microsoft.com/office/officeart/2005/8/layout/list1"/>
    <dgm:cxn modelId="{2B09FA61-D5FD-CC41-8C93-D0797D0174C0}" type="presParOf" srcId="{834F67EA-5064-5B44-96F1-76476205A062}" destId="{E73495ED-AA34-D040-8F25-A8BB8863F629}" srcOrd="6" destOrd="0" presId="urn:microsoft.com/office/officeart/2005/8/layout/list1"/>
    <dgm:cxn modelId="{4185CA65-46F6-A340-A08D-CFB29232BC04}" type="presParOf" srcId="{834F67EA-5064-5B44-96F1-76476205A062}" destId="{429443BE-C072-F14E-803D-BF510B6146CE}" srcOrd="7" destOrd="0" presId="urn:microsoft.com/office/officeart/2005/8/layout/list1"/>
    <dgm:cxn modelId="{F0F7E93F-4397-1146-A13B-A17B60334664}" type="presParOf" srcId="{834F67EA-5064-5B44-96F1-76476205A062}" destId="{3C9F767E-F82E-6C40-990D-95CB4F18A218}" srcOrd="8" destOrd="0" presId="urn:microsoft.com/office/officeart/2005/8/layout/list1"/>
    <dgm:cxn modelId="{45C2E652-E67A-FC42-807C-A642421AF03B}" type="presParOf" srcId="{3C9F767E-F82E-6C40-990D-95CB4F18A218}" destId="{1D778F93-B5CC-804C-9AE7-8175729833D4}" srcOrd="0" destOrd="0" presId="urn:microsoft.com/office/officeart/2005/8/layout/list1"/>
    <dgm:cxn modelId="{5B105281-ECEE-2347-B469-3EB713C42788}" type="presParOf" srcId="{3C9F767E-F82E-6C40-990D-95CB4F18A218}" destId="{7E4E20CC-A483-EA49-AAD4-515804D7430D}" srcOrd="1" destOrd="0" presId="urn:microsoft.com/office/officeart/2005/8/layout/list1"/>
    <dgm:cxn modelId="{0C1224E4-C2EE-FF48-9D16-AECC1B2E9888}" type="presParOf" srcId="{834F67EA-5064-5B44-96F1-76476205A062}" destId="{C5B401A7-BCEA-4940-B363-46284CB5D102}" srcOrd="9" destOrd="0" presId="urn:microsoft.com/office/officeart/2005/8/layout/list1"/>
    <dgm:cxn modelId="{0CF64BE7-65CD-F14C-AA62-ED5835A79663}" type="presParOf" srcId="{834F67EA-5064-5B44-96F1-76476205A062}" destId="{5FF19E25-6634-7C4D-880A-2D3239673904}" srcOrd="10" destOrd="0" presId="urn:microsoft.com/office/officeart/2005/8/layout/list1"/>
    <dgm:cxn modelId="{AF20E8D9-5630-8843-B006-B55016FCE717}" type="presParOf" srcId="{834F67EA-5064-5B44-96F1-76476205A062}" destId="{0E9BE8CE-5DA9-C542-887E-E4C8B02A577F}" srcOrd="11" destOrd="0" presId="urn:microsoft.com/office/officeart/2005/8/layout/list1"/>
    <dgm:cxn modelId="{09A0BDB7-F09D-174F-A0F1-93E380C2C704}" type="presParOf" srcId="{834F67EA-5064-5B44-96F1-76476205A062}" destId="{003F6E1E-1688-D540-8381-D0689CC77F73}" srcOrd="12" destOrd="0" presId="urn:microsoft.com/office/officeart/2005/8/layout/list1"/>
    <dgm:cxn modelId="{C1C58D0A-E95E-294B-B995-DD8ECE746C43}" type="presParOf" srcId="{003F6E1E-1688-D540-8381-D0689CC77F73}" destId="{06D6AF4E-D088-9148-A584-7877B9ACED5A}" srcOrd="0" destOrd="0" presId="urn:microsoft.com/office/officeart/2005/8/layout/list1"/>
    <dgm:cxn modelId="{450BB72F-C11B-EA49-A918-9A5293BE6FA3}" type="presParOf" srcId="{003F6E1E-1688-D540-8381-D0689CC77F73}" destId="{3B77F5B9-12AE-DB4E-A892-E77101938A95}" srcOrd="1" destOrd="0" presId="urn:microsoft.com/office/officeart/2005/8/layout/list1"/>
    <dgm:cxn modelId="{0FE1EA64-B33F-9146-B1F8-2394E300F793}" type="presParOf" srcId="{834F67EA-5064-5B44-96F1-76476205A062}" destId="{17A86B8C-517B-C444-A68E-093A6176E316}" srcOrd="13" destOrd="0" presId="urn:microsoft.com/office/officeart/2005/8/layout/list1"/>
    <dgm:cxn modelId="{483DB416-836C-BE40-ADB6-ED6B7BBFD20D}" type="presParOf" srcId="{834F67EA-5064-5B44-96F1-76476205A062}" destId="{6A7C0D2F-E3C5-F54B-9A39-260374074A7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16BF-7A38-42C2-826B-C1FAA5C89A7B}">
      <dsp:nvSpPr>
        <dsp:cNvPr id="0" name=""/>
        <dsp:cNvSpPr/>
      </dsp:nvSpPr>
      <dsp:spPr>
        <a:xfrm>
          <a:off x="2044800" y="37876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1BA17-B563-4566-B745-E866268C9E20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0F40C-FA70-4C7B-88CE-9DAB0FAD3520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Group Dynamics</a:t>
          </a:r>
        </a:p>
      </dsp:txBody>
      <dsp:txXfrm>
        <a:off x="1342800" y="3258762"/>
        <a:ext cx="3600000" cy="720000"/>
      </dsp:txXfrm>
    </dsp:sp>
    <dsp:sp modelId="{04B4ED74-A69F-4441-B1FE-2013CDCEE940}">
      <dsp:nvSpPr>
        <dsp:cNvPr id="0" name=""/>
        <dsp:cNvSpPr/>
      </dsp:nvSpPr>
      <dsp:spPr>
        <a:xfrm>
          <a:off x="6274800" y="37876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B1A66-89D2-434D-B434-9D0BE1C5B696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E0766-9A40-4DA1-AA3E-1B0890257C44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Focus only on HR</a:t>
          </a:r>
        </a:p>
      </dsp:txBody>
      <dsp:txXfrm>
        <a:off x="5572800" y="32587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98658-77A2-074F-BE78-F1309275DDF1}">
      <dsp:nvSpPr>
        <dsp:cNvPr id="0" name=""/>
        <dsp:cNvSpPr/>
      </dsp:nvSpPr>
      <dsp:spPr>
        <a:xfrm>
          <a:off x="577125" y="1704"/>
          <a:ext cx="2177057" cy="13062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Solid Leadership Team </a:t>
          </a:r>
        </a:p>
      </dsp:txBody>
      <dsp:txXfrm>
        <a:off x="577125" y="1704"/>
        <a:ext cx="2177057" cy="1306234"/>
      </dsp:txXfrm>
    </dsp:sp>
    <dsp:sp modelId="{FE477EAC-D941-F640-8469-BE54F69EC926}">
      <dsp:nvSpPr>
        <dsp:cNvPr id="0" name=""/>
        <dsp:cNvSpPr/>
      </dsp:nvSpPr>
      <dsp:spPr>
        <a:xfrm>
          <a:off x="2971889" y="1704"/>
          <a:ext cx="2177057" cy="13062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Job Analysis and Job Description</a:t>
          </a:r>
        </a:p>
      </dsp:txBody>
      <dsp:txXfrm>
        <a:off x="2971889" y="1704"/>
        <a:ext cx="2177057" cy="1306234"/>
      </dsp:txXfrm>
    </dsp:sp>
    <dsp:sp modelId="{6C9CBBA3-3097-DA4E-B99A-B4EECD2F98F8}">
      <dsp:nvSpPr>
        <dsp:cNvPr id="0" name=""/>
        <dsp:cNvSpPr/>
      </dsp:nvSpPr>
      <dsp:spPr>
        <a:xfrm>
          <a:off x="5366652" y="1704"/>
          <a:ext cx="2177057" cy="13062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Recruitment and Selection </a:t>
          </a:r>
        </a:p>
      </dsp:txBody>
      <dsp:txXfrm>
        <a:off x="5366652" y="1704"/>
        <a:ext cx="2177057" cy="1306234"/>
      </dsp:txXfrm>
    </dsp:sp>
    <dsp:sp modelId="{13FB7E0F-39ED-6F47-8CD4-42283A35F531}">
      <dsp:nvSpPr>
        <dsp:cNvPr id="0" name=""/>
        <dsp:cNvSpPr/>
      </dsp:nvSpPr>
      <dsp:spPr>
        <a:xfrm>
          <a:off x="7761416" y="1704"/>
          <a:ext cx="2177057" cy="1306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Compensation and Benefits </a:t>
          </a:r>
        </a:p>
      </dsp:txBody>
      <dsp:txXfrm>
        <a:off x="7761416" y="1704"/>
        <a:ext cx="2177057" cy="1306234"/>
      </dsp:txXfrm>
    </dsp:sp>
    <dsp:sp modelId="{18BD09C8-E575-0948-8A14-E4C432367C79}">
      <dsp:nvSpPr>
        <dsp:cNvPr id="0" name=""/>
        <dsp:cNvSpPr/>
      </dsp:nvSpPr>
      <dsp:spPr>
        <a:xfrm>
          <a:off x="577125" y="1525644"/>
          <a:ext cx="2177057" cy="13062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Training </a:t>
          </a:r>
        </a:p>
      </dsp:txBody>
      <dsp:txXfrm>
        <a:off x="577125" y="1525644"/>
        <a:ext cx="2177057" cy="1306234"/>
      </dsp:txXfrm>
    </dsp:sp>
    <dsp:sp modelId="{94B77AD9-CD46-D042-9D72-69CE33772CB4}">
      <dsp:nvSpPr>
        <dsp:cNvPr id="0" name=""/>
        <dsp:cNvSpPr/>
      </dsp:nvSpPr>
      <dsp:spPr>
        <a:xfrm>
          <a:off x="2971889" y="1525644"/>
          <a:ext cx="2177057" cy="13062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Performance appraisal </a:t>
          </a:r>
        </a:p>
      </dsp:txBody>
      <dsp:txXfrm>
        <a:off x="2971889" y="1525644"/>
        <a:ext cx="2177057" cy="1306234"/>
      </dsp:txXfrm>
    </dsp:sp>
    <dsp:sp modelId="{4503DDFF-CE21-A146-A99E-144FEAEA725E}">
      <dsp:nvSpPr>
        <dsp:cNvPr id="0" name=""/>
        <dsp:cNvSpPr/>
      </dsp:nvSpPr>
      <dsp:spPr>
        <a:xfrm>
          <a:off x="5366652" y="1525644"/>
          <a:ext cx="2177057" cy="13062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Workforce Retention </a:t>
          </a:r>
        </a:p>
      </dsp:txBody>
      <dsp:txXfrm>
        <a:off x="5366652" y="1525644"/>
        <a:ext cx="2177057" cy="1306234"/>
      </dsp:txXfrm>
    </dsp:sp>
    <dsp:sp modelId="{C054D9E5-5FB9-4C41-9B86-EA5396ABDA18}">
      <dsp:nvSpPr>
        <dsp:cNvPr id="0" name=""/>
        <dsp:cNvSpPr/>
      </dsp:nvSpPr>
      <dsp:spPr>
        <a:xfrm>
          <a:off x="7761416" y="1525644"/>
          <a:ext cx="2177057" cy="13062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Occupational Health and Safety </a:t>
          </a:r>
        </a:p>
      </dsp:txBody>
      <dsp:txXfrm>
        <a:off x="7761416" y="1525644"/>
        <a:ext cx="2177057" cy="1306234"/>
      </dsp:txXfrm>
    </dsp:sp>
    <dsp:sp modelId="{9906689F-9222-AB4B-A974-B5F41BD5D277}">
      <dsp:nvSpPr>
        <dsp:cNvPr id="0" name=""/>
        <dsp:cNvSpPr/>
      </dsp:nvSpPr>
      <dsp:spPr>
        <a:xfrm>
          <a:off x="4169271" y="3049585"/>
          <a:ext cx="2177057" cy="13062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Green HRM </a:t>
          </a:r>
        </a:p>
      </dsp:txBody>
      <dsp:txXfrm>
        <a:off x="4169271" y="3049585"/>
        <a:ext cx="2177057" cy="1306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FB200-4B29-5A4C-AE6F-C286ADBDA25A}">
      <dsp:nvSpPr>
        <dsp:cNvPr id="0" name=""/>
        <dsp:cNvSpPr/>
      </dsp:nvSpPr>
      <dsp:spPr>
        <a:xfrm>
          <a:off x="0" y="1438236"/>
          <a:ext cx="63642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CD666-599F-864C-986B-0B4596EE9555}">
      <dsp:nvSpPr>
        <dsp:cNvPr id="0" name=""/>
        <dsp:cNvSpPr/>
      </dsp:nvSpPr>
      <dsp:spPr>
        <a:xfrm>
          <a:off x="318211" y="1172556"/>
          <a:ext cx="4454956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Product Understanding</a:t>
          </a:r>
        </a:p>
      </dsp:txBody>
      <dsp:txXfrm>
        <a:off x="344150" y="1198495"/>
        <a:ext cx="4403078" cy="479482"/>
      </dsp:txXfrm>
    </dsp:sp>
    <dsp:sp modelId="{E73495ED-AA34-D040-8F25-A8BB8863F629}">
      <dsp:nvSpPr>
        <dsp:cNvPr id="0" name=""/>
        <dsp:cNvSpPr/>
      </dsp:nvSpPr>
      <dsp:spPr>
        <a:xfrm>
          <a:off x="0" y="2254716"/>
          <a:ext cx="63642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C2E0D-D2FF-2446-95A6-C84FBAB5F288}">
      <dsp:nvSpPr>
        <dsp:cNvPr id="0" name=""/>
        <dsp:cNvSpPr/>
      </dsp:nvSpPr>
      <dsp:spPr>
        <a:xfrm>
          <a:off x="318211" y="1989036"/>
          <a:ext cx="4454956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Design and Development of Poster</a:t>
          </a:r>
        </a:p>
      </dsp:txBody>
      <dsp:txXfrm>
        <a:off x="344150" y="2014975"/>
        <a:ext cx="4403078" cy="479482"/>
      </dsp:txXfrm>
    </dsp:sp>
    <dsp:sp modelId="{5FF19E25-6634-7C4D-880A-2D3239673904}">
      <dsp:nvSpPr>
        <dsp:cNvPr id="0" name=""/>
        <dsp:cNvSpPr/>
      </dsp:nvSpPr>
      <dsp:spPr>
        <a:xfrm>
          <a:off x="0" y="3071196"/>
          <a:ext cx="63642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E20CC-A483-EA49-AAD4-515804D7430D}">
      <dsp:nvSpPr>
        <dsp:cNvPr id="0" name=""/>
        <dsp:cNvSpPr/>
      </dsp:nvSpPr>
      <dsp:spPr>
        <a:xfrm>
          <a:off x="318211" y="2805516"/>
          <a:ext cx="4454956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HR at MODE</a:t>
          </a:r>
        </a:p>
      </dsp:txBody>
      <dsp:txXfrm>
        <a:off x="344150" y="2831455"/>
        <a:ext cx="4403078" cy="479482"/>
      </dsp:txXfrm>
    </dsp:sp>
    <dsp:sp modelId="{6A7C0D2F-E3C5-F54B-9A39-260374074A75}">
      <dsp:nvSpPr>
        <dsp:cNvPr id="0" name=""/>
        <dsp:cNvSpPr/>
      </dsp:nvSpPr>
      <dsp:spPr>
        <a:xfrm>
          <a:off x="0" y="3887676"/>
          <a:ext cx="636422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7F5B9-12AE-DB4E-A892-E77101938A95}">
      <dsp:nvSpPr>
        <dsp:cNvPr id="0" name=""/>
        <dsp:cNvSpPr/>
      </dsp:nvSpPr>
      <dsp:spPr>
        <a:xfrm>
          <a:off x="318211" y="3621996"/>
          <a:ext cx="4454956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Mission, Vision and Product Definition</a:t>
          </a:r>
        </a:p>
      </dsp:txBody>
      <dsp:txXfrm>
        <a:off x="344150" y="3647935"/>
        <a:ext cx="4403078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53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6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6A4A2-D015-434F-8FD2-96556BE87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1" b="913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0776C-4361-9649-8265-0C41D0014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/>
              <a:t>MODE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A67B5-2567-9048-8215-661C03D0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HR – Sudarshan Suryaprakash - 1942483</a:t>
            </a:r>
          </a:p>
        </p:txBody>
      </p:sp>
    </p:spTree>
    <p:extLst>
      <p:ext uri="{BB962C8B-B14F-4D97-AF65-F5344CB8AC3E}">
        <p14:creationId xmlns:p14="http://schemas.microsoft.com/office/powerpoint/2010/main" val="446758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00672-D790-034C-B9AC-4F3FFE72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Overview of the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C1250E-F769-4E83-8DDA-20F687A6F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80477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72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8DC58-B146-A94A-A122-B77C2E38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HR strategy at MODE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59EF9A-A8EA-451E-865A-CC82A9279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6731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04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AF68A-61CD-3F40-B08D-8540EEFA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My Contribution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FFF0AC-7A75-4021-BA80-FB547F6FD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037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98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74E80-98DA-EE4B-B75A-C1DB7EA7C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182"/>
            <a:ext cx="12234316" cy="6877182"/>
          </a:xfrm>
        </p:spPr>
      </p:pic>
    </p:spTree>
    <p:extLst>
      <p:ext uri="{BB962C8B-B14F-4D97-AF65-F5344CB8AC3E}">
        <p14:creationId xmlns:p14="http://schemas.microsoft.com/office/powerpoint/2010/main" val="12843867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13B36"/>
      </a:dk2>
      <a:lt2>
        <a:srgbClr val="E2E5E8"/>
      </a:lt2>
      <a:accent1>
        <a:srgbClr val="B1703B"/>
      </a:accent1>
      <a:accent2>
        <a:srgbClr val="C3514D"/>
      </a:accent2>
      <a:accent3>
        <a:srgbClr val="B2A446"/>
      </a:accent3>
      <a:accent4>
        <a:srgbClr val="3BB169"/>
      </a:accent4>
      <a:accent5>
        <a:srgbClr val="47B49E"/>
      </a:accent5>
      <a:accent6>
        <a:srgbClr val="3B97B1"/>
      </a:accent6>
      <a:hlink>
        <a:srgbClr val="3F85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AccentBoxVTI</vt:lpstr>
      <vt:lpstr>MODE</vt:lpstr>
      <vt:lpstr>Overview of the presentation</vt:lpstr>
      <vt:lpstr>HR strategy at MODE</vt:lpstr>
      <vt:lpstr>My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</dc:title>
  <dc:creator>Sudarshan Prakash</dc:creator>
  <cp:lastModifiedBy>Sudarshan Prakash</cp:lastModifiedBy>
  <cp:revision>2</cp:revision>
  <dcterms:created xsi:type="dcterms:W3CDTF">2020-12-08T14:12:13Z</dcterms:created>
  <dcterms:modified xsi:type="dcterms:W3CDTF">2020-12-08T14:31:44Z</dcterms:modified>
</cp:coreProperties>
</file>