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4"/>
  </p:sldMasterIdLst>
  <p:notesMasterIdLst>
    <p:notesMasterId r:id="rId14"/>
  </p:notesMasterIdLst>
  <p:sldIdLst>
    <p:sldId id="256" r:id="rId5"/>
    <p:sldId id="286" r:id="rId6"/>
    <p:sldId id="300" r:id="rId7"/>
    <p:sldId id="301" r:id="rId8"/>
    <p:sldId id="290" r:id="rId9"/>
    <p:sldId id="302" r:id="rId10"/>
    <p:sldId id="296" r:id="rId11"/>
    <p:sldId id="30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yn Worthington" initials="MW" lastIdx="1" clrIdx="0">
    <p:extLst>
      <p:ext uri="{19B8F6BF-5375-455C-9EA6-DF929625EA0E}">
        <p15:presenceInfo xmlns:p15="http://schemas.microsoft.com/office/powerpoint/2012/main" userId="S::mworthington@cybercx.com::1933af67-cdcc-426d-8a9a-953bb25c77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8"/>
    <p:restoredTop sz="71924"/>
  </p:normalViewPr>
  <p:slideViewPr>
    <p:cSldViewPr snapToGrid="0">
      <p:cViewPr varScale="1">
        <p:scale>
          <a:sx n="119" d="100"/>
          <a:sy n="119" d="100"/>
        </p:scale>
        <p:origin x="184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BC15B-F580-450C-BFD8-6F9BFD57E9A1}" type="datetimeFigureOut">
              <a:rPr lang="en-AU" smtClean="0"/>
              <a:t>30/4/21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09DE1-781B-4708-BF02-215D01FB741B}" type="slidenum">
              <a:rPr lang="en-AU" smtClean="0"/>
              <a:t>‹#›</a:t>
            </a:fld>
            <a:endParaRPr lang="en-AU"/>
          </a:p>
        </p:txBody>
      </p:sp>
    </p:spTree>
    <p:extLst>
      <p:ext uri="{BB962C8B-B14F-4D97-AF65-F5344CB8AC3E}">
        <p14:creationId xmlns:p14="http://schemas.microsoft.com/office/powerpoint/2010/main" val="104001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1</a:t>
            </a:fld>
            <a:endParaRPr lang="en-AU"/>
          </a:p>
        </p:txBody>
      </p:sp>
    </p:spTree>
    <p:extLst>
      <p:ext uri="{BB962C8B-B14F-4D97-AF65-F5344CB8AC3E}">
        <p14:creationId xmlns:p14="http://schemas.microsoft.com/office/powerpoint/2010/main" val="186813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2</a:t>
            </a:fld>
            <a:endParaRPr lang="en-AU"/>
          </a:p>
        </p:txBody>
      </p:sp>
    </p:spTree>
    <p:extLst>
      <p:ext uri="{BB962C8B-B14F-4D97-AF65-F5344CB8AC3E}">
        <p14:creationId xmlns:p14="http://schemas.microsoft.com/office/powerpoint/2010/main" val="418394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Version Control?</a:t>
            </a:r>
          </a:p>
          <a:p>
            <a:endParaRPr lang="en-US" dirty="0"/>
          </a:p>
          <a:p>
            <a:r>
              <a:rPr lang="en-US" dirty="0"/>
              <a:t>And What does it provide?</a:t>
            </a:r>
          </a:p>
        </p:txBody>
      </p:sp>
      <p:sp>
        <p:nvSpPr>
          <p:cNvPr id="4" name="Slide Number Placeholder 3"/>
          <p:cNvSpPr>
            <a:spLocks noGrp="1"/>
          </p:cNvSpPr>
          <p:nvPr>
            <p:ph type="sldNum" sz="quarter" idx="5"/>
          </p:nvPr>
        </p:nvSpPr>
        <p:spPr/>
        <p:txBody>
          <a:bodyPr/>
          <a:lstStyle/>
          <a:p>
            <a:fld id="{6E209DE1-781B-4708-BF02-215D01FB741B}" type="slidenum">
              <a:rPr lang="en-AU" smtClean="0"/>
              <a:t>3</a:t>
            </a:fld>
            <a:endParaRPr lang="en-AU"/>
          </a:p>
        </p:txBody>
      </p:sp>
    </p:spTree>
    <p:extLst>
      <p:ext uri="{BB962C8B-B14F-4D97-AF65-F5344CB8AC3E}">
        <p14:creationId xmlns:p14="http://schemas.microsoft.com/office/powerpoint/2010/main" val="268446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 Uses HTTPS and SSH as transport mechanism, data at rest is encrypted.</a:t>
            </a:r>
          </a:p>
          <a:p>
            <a:r>
              <a:rPr lang="en-US" dirty="0"/>
              <a:t>Free – Git is open-source and it is free to use. The remote component is a SaaS based service which we will look at in the next slides.</a:t>
            </a:r>
          </a:p>
          <a:p>
            <a:r>
              <a:rPr lang="en-US" dirty="0"/>
              <a:t>Flexible - provides flexibility in terms of branching code, merging code which allows for more than one person working on the same piece of code. </a:t>
            </a:r>
          </a:p>
          <a:p>
            <a:r>
              <a:rPr lang="en-US" dirty="0"/>
              <a:t>	Provides conflict resolution </a:t>
            </a:r>
            <a:r>
              <a:rPr lang="en-US" dirty="0" err="1"/>
              <a:t>aswell</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6E209DE1-781B-4708-BF02-215D01FB741B}" type="slidenum">
              <a:rPr lang="en-AU" smtClean="0"/>
              <a:t>4</a:t>
            </a:fld>
            <a:endParaRPr lang="en-AU"/>
          </a:p>
        </p:txBody>
      </p:sp>
    </p:spTree>
    <p:extLst>
      <p:ext uri="{BB962C8B-B14F-4D97-AF65-F5344CB8AC3E}">
        <p14:creationId xmlns:p14="http://schemas.microsoft.com/office/powerpoint/2010/main" val="297071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6E209DE1-781B-4708-BF02-215D01FB741B}" type="slidenum">
              <a:rPr lang="en-AU" smtClean="0"/>
              <a:t>5</a:t>
            </a:fld>
            <a:endParaRPr lang="en-AU"/>
          </a:p>
        </p:txBody>
      </p:sp>
    </p:spTree>
    <p:extLst>
      <p:ext uri="{BB962C8B-B14F-4D97-AF65-F5344CB8AC3E}">
        <p14:creationId xmlns:p14="http://schemas.microsoft.com/office/powerpoint/2010/main" val="120648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6</a:t>
            </a:fld>
            <a:endParaRPr lang="en-AU"/>
          </a:p>
        </p:txBody>
      </p:sp>
    </p:spTree>
    <p:extLst>
      <p:ext uri="{BB962C8B-B14F-4D97-AF65-F5344CB8AC3E}">
        <p14:creationId xmlns:p14="http://schemas.microsoft.com/office/powerpoint/2010/main" val="185201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endParaRPr lang="en-US" sz="1800" dirty="0"/>
          </a:p>
        </p:txBody>
      </p:sp>
      <p:sp>
        <p:nvSpPr>
          <p:cNvPr id="4" name="Slide Number Placeholder 3"/>
          <p:cNvSpPr>
            <a:spLocks noGrp="1"/>
          </p:cNvSpPr>
          <p:nvPr>
            <p:ph type="sldNum" sz="quarter" idx="5"/>
          </p:nvPr>
        </p:nvSpPr>
        <p:spPr/>
        <p:txBody>
          <a:bodyPr/>
          <a:lstStyle/>
          <a:p>
            <a:fld id="{6E209DE1-781B-4708-BF02-215D01FB741B}" type="slidenum">
              <a:rPr lang="en-AU" smtClean="0"/>
              <a:t>7</a:t>
            </a:fld>
            <a:endParaRPr lang="en-AU"/>
          </a:p>
        </p:txBody>
      </p:sp>
    </p:spTree>
    <p:extLst>
      <p:ext uri="{BB962C8B-B14F-4D97-AF65-F5344CB8AC3E}">
        <p14:creationId xmlns:p14="http://schemas.microsoft.com/office/powerpoint/2010/main" val="160088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endParaRPr lang="en-US" sz="1800" dirty="0"/>
          </a:p>
        </p:txBody>
      </p:sp>
      <p:sp>
        <p:nvSpPr>
          <p:cNvPr id="4" name="Slide Number Placeholder 3"/>
          <p:cNvSpPr>
            <a:spLocks noGrp="1"/>
          </p:cNvSpPr>
          <p:nvPr>
            <p:ph type="sldNum" sz="quarter" idx="5"/>
          </p:nvPr>
        </p:nvSpPr>
        <p:spPr/>
        <p:txBody>
          <a:bodyPr/>
          <a:lstStyle/>
          <a:p>
            <a:fld id="{6E209DE1-781B-4708-BF02-215D01FB741B}" type="slidenum">
              <a:rPr lang="en-AU" smtClean="0"/>
              <a:t>8</a:t>
            </a:fld>
            <a:endParaRPr lang="en-AU"/>
          </a:p>
        </p:txBody>
      </p:sp>
    </p:spTree>
    <p:extLst>
      <p:ext uri="{BB962C8B-B14F-4D97-AF65-F5344CB8AC3E}">
        <p14:creationId xmlns:p14="http://schemas.microsoft.com/office/powerpoint/2010/main" val="423298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9</a:t>
            </a:fld>
            <a:endParaRPr lang="en-AU"/>
          </a:p>
        </p:txBody>
      </p:sp>
    </p:spTree>
    <p:extLst>
      <p:ext uri="{BB962C8B-B14F-4D97-AF65-F5344CB8AC3E}">
        <p14:creationId xmlns:p14="http://schemas.microsoft.com/office/powerpoint/2010/main" val="3835876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amp;C Cover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9D2D48-6E9F-CF40-A44A-C83A221BD937}"/>
              </a:ext>
            </a:extLst>
          </p:cNvPr>
          <p:cNvPicPr>
            <a:picLocks noChangeAspect="1"/>
          </p:cNvPicPr>
          <p:nvPr/>
        </p:nvPicPr>
        <p:blipFill>
          <a:blip r:embed="rId2"/>
          <a:srcRect/>
          <a:stretch/>
        </p:blipFill>
        <p:spPr>
          <a:xfrm>
            <a:off x="596" y="0"/>
            <a:ext cx="12190809" cy="6858000"/>
          </a:xfrm>
          <a:prstGeom prst="rect">
            <a:avLst/>
          </a:prstGeom>
        </p:spPr>
      </p:pic>
      <p:pic>
        <p:nvPicPr>
          <p:cNvPr id="7" name="Picture 6" descr="A picture containing shirt, drawing&#10;&#10;Description automatically generated">
            <a:extLst>
              <a:ext uri="{FF2B5EF4-FFF2-40B4-BE49-F238E27FC236}">
                <a16:creationId xmlns:a16="http://schemas.microsoft.com/office/drawing/2014/main" id="{AD6DF9E0-0994-4D26-8D49-88BAE411A4A5}"/>
              </a:ext>
            </a:extLst>
          </p:cNvPr>
          <p:cNvPicPr>
            <a:picLocks noChangeAspect="1"/>
          </p:cNvPicPr>
          <p:nvPr/>
        </p:nvPicPr>
        <p:blipFill rotWithShape="1">
          <a:blip r:embed="rId3">
            <a:extLst>
              <a:ext uri="{28A0092B-C50C-407E-A947-70E740481C1C}">
                <a14:useLocalDpi xmlns:a14="http://schemas.microsoft.com/office/drawing/2010/main" val="0"/>
              </a:ext>
            </a:extLst>
          </a:blip>
          <a:srcRect b="26475"/>
          <a:stretch/>
        </p:blipFill>
        <p:spPr>
          <a:xfrm>
            <a:off x="534522" y="351675"/>
            <a:ext cx="2845837" cy="841772"/>
          </a:xfrm>
          <a:prstGeom prst="rect">
            <a:avLst/>
          </a:prstGeom>
        </p:spPr>
      </p:pic>
      <p:sp>
        <p:nvSpPr>
          <p:cNvPr id="11" name="Title 1">
            <a:extLst>
              <a:ext uri="{FF2B5EF4-FFF2-40B4-BE49-F238E27FC236}">
                <a16:creationId xmlns:a16="http://schemas.microsoft.com/office/drawing/2014/main" id="{7D3BEBB3-50A2-4042-9FCB-8CA0306387B8}"/>
              </a:ext>
            </a:extLst>
          </p:cNvPr>
          <p:cNvSpPr>
            <a:spLocks noGrp="1"/>
          </p:cNvSpPr>
          <p:nvPr>
            <p:ph type="title" hasCustomPrompt="1"/>
          </p:nvPr>
        </p:nvSpPr>
        <p:spPr>
          <a:xfrm>
            <a:off x="666952" y="2780151"/>
            <a:ext cx="5257800" cy="1394684"/>
          </a:xfrm>
          <a:prstGeom prst="rect">
            <a:avLst/>
          </a:prstGeom>
        </p:spPr>
        <p:txBody>
          <a:bodyPr lIns="0" tIns="46800" rIns="0" bIns="46800" anchor="t" anchorCtr="0">
            <a:noAutofit/>
          </a:bodyPr>
          <a:lstStyle>
            <a:lvl1pPr>
              <a:defRPr sz="5000" b="1">
                <a:solidFill>
                  <a:schemeClr val="bg2"/>
                </a:solidFill>
                <a:latin typeface="Barlow Black" panose="00000A00000000000000" pitchFamily="2" charset="0"/>
              </a:defRPr>
            </a:lvl1pPr>
          </a:lstStyle>
          <a:p>
            <a:r>
              <a:rPr lang="en-US"/>
              <a:t>PRESENTATION TITLE CAPS</a:t>
            </a:r>
            <a:br>
              <a:rPr lang="en-US"/>
            </a:br>
            <a:endParaRPr lang="en-US"/>
          </a:p>
        </p:txBody>
      </p:sp>
      <p:sp>
        <p:nvSpPr>
          <p:cNvPr id="2" name="TextBox 1">
            <a:extLst>
              <a:ext uri="{FF2B5EF4-FFF2-40B4-BE49-F238E27FC236}">
                <a16:creationId xmlns:a16="http://schemas.microsoft.com/office/drawing/2014/main" id="{A4DC1DCE-034D-4C9D-9EB9-033705A9019C}"/>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cxnSp>
        <p:nvCxnSpPr>
          <p:cNvPr id="4" name="Straight Connector 3">
            <a:extLst>
              <a:ext uri="{FF2B5EF4-FFF2-40B4-BE49-F238E27FC236}">
                <a16:creationId xmlns:a16="http://schemas.microsoft.com/office/drawing/2014/main" id="{5F248B5E-5819-46B1-9EFE-D3D66347B147}"/>
              </a:ext>
            </a:extLst>
          </p:cNvPr>
          <p:cNvCxnSpPr>
            <a:cxnSpLocks/>
          </p:cNvCxnSpPr>
          <p:nvPr userDrawn="1"/>
        </p:nvCxnSpPr>
        <p:spPr>
          <a:xfrm>
            <a:off x="666952" y="4513006"/>
            <a:ext cx="5257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5090272-615D-44CA-958F-CA7BCE0FD743}"/>
              </a:ext>
            </a:extLst>
          </p:cNvPr>
          <p:cNvSpPr>
            <a:spLocks noGrp="1"/>
          </p:cNvSpPr>
          <p:nvPr>
            <p:ph type="body" sz="quarter" idx="10" hasCustomPrompt="1"/>
          </p:nvPr>
        </p:nvSpPr>
        <p:spPr>
          <a:xfrm>
            <a:off x="666952" y="4851178"/>
            <a:ext cx="5257800" cy="1062037"/>
          </a:xfrm>
          <a:prstGeom prst="rect">
            <a:avLst/>
          </a:prstGeom>
        </p:spPr>
        <p:txBody>
          <a:bodyPr lIns="0" rIns="0"/>
          <a:lstStyle>
            <a:lvl1pPr marL="0" indent="0">
              <a:lnSpc>
                <a:spcPct val="100000"/>
              </a:lnSpc>
              <a:spcBef>
                <a:spcPts val="0"/>
              </a:spcBef>
              <a:buNone/>
              <a:defRPr sz="1800" b="1">
                <a:solidFill>
                  <a:schemeClr val="bg2"/>
                </a:solidFill>
              </a:defRPr>
            </a:lvl1pPr>
            <a:lvl5pPr>
              <a:defRPr/>
            </a:lvl5pPr>
          </a:lstStyle>
          <a:p>
            <a:pPr lvl="0"/>
            <a:r>
              <a:rPr lang="en-US"/>
              <a:t>DRAFT PRESENTATION                                               AUGUST 2020</a:t>
            </a:r>
            <a:endParaRPr lang="en-AU"/>
          </a:p>
        </p:txBody>
      </p:sp>
    </p:spTree>
    <p:extLst>
      <p:ext uri="{BB962C8B-B14F-4D97-AF65-F5344CB8AC3E}">
        <p14:creationId xmlns:p14="http://schemas.microsoft.com/office/powerpoint/2010/main" val="120222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mp;C Forward Notice">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88" name="TextBox 87">
            <a:extLst>
              <a:ext uri="{FF2B5EF4-FFF2-40B4-BE49-F238E27FC236}">
                <a16:creationId xmlns:a16="http://schemas.microsoft.com/office/drawing/2014/main" id="{2592817A-17C4-497C-9E6D-C8EFD1690903}"/>
              </a:ext>
            </a:extLst>
          </p:cNvPr>
          <p:cNvSpPr txBox="1"/>
          <p:nvPr userDrawn="1"/>
        </p:nvSpPr>
        <p:spPr>
          <a:xfrm>
            <a:off x="3999346" y="-419"/>
            <a:ext cx="4193308" cy="307777"/>
          </a:xfrm>
          <a:prstGeom prst="rect">
            <a:avLst/>
          </a:prstGeom>
          <a:noFill/>
        </p:spPr>
        <p:txBody>
          <a:bodyPr wrap="square" rtlCol="0">
            <a:spAutoFit/>
          </a:bodyPr>
          <a:lstStyle/>
          <a:p>
            <a:pPr algn="ctr"/>
            <a:r>
              <a:rPr lang="en-AU" sz="1400" b="1">
                <a:solidFill>
                  <a:schemeClr val="accent1"/>
                </a:solidFill>
                <a:latin typeface="Barlow Black" panose="00000A00000000000000" pitchFamily="2" charset="0"/>
              </a:rPr>
              <a:t>COMMERCIAL-IN-CONFIDENCE</a:t>
            </a:r>
          </a:p>
        </p:txBody>
      </p:sp>
      <p:sp>
        <p:nvSpPr>
          <p:cNvPr id="90" name="TextBox 89">
            <a:extLst>
              <a:ext uri="{FF2B5EF4-FFF2-40B4-BE49-F238E27FC236}">
                <a16:creationId xmlns:a16="http://schemas.microsoft.com/office/drawing/2014/main" id="{18B29ABD-1E03-4809-A6E7-6E933D508263}"/>
              </a:ext>
            </a:extLst>
          </p:cNvPr>
          <p:cNvSpPr txBox="1"/>
          <p:nvPr userDrawn="1"/>
        </p:nvSpPr>
        <p:spPr>
          <a:xfrm>
            <a:off x="3999346" y="6540987"/>
            <a:ext cx="4193308" cy="307777"/>
          </a:xfrm>
          <a:prstGeom prst="rect">
            <a:avLst/>
          </a:prstGeom>
          <a:noFill/>
        </p:spPr>
        <p:txBody>
          <a:bodyPr wrap="square" rtlCol="0">
            <a:spAutoFit/>
          </a:bodyPr>
          <a:lstStyle/>
          <a:p>
            <a:pPr algn="ctr"/>
            <a:r>
              <a:rPr lang="en-AU" sz="1400" b="1">
                <a:solidFill>
                  <a:schemeClr val="accent1"/>
                </a:solidFill>
                <a:latin typeface="Barlow Black" panose="00000A00000000000000" pitchFamily="2" charset="0"/>
              </a:rPr>
              <a:t>COMMERCIAL-IN-CONFIDENCE</a:t>
            </a:r>
          </a:p>
        </p:txBody>
      </p:sp>
      <p:pic>
        <p:nvPicPr>
          <p:cNvPr id="4" name="Picture 3" descr="A picture containing drawing&#10;&#10;Description automatically generated">
            <a:extLst>
              <a:ext uri="{FF2B5EF4-FFF2-40B4-BE49-F238E27FC236}">
                <a16:creationId xmlns:a16="http://schemas.microsoft.com/office/drawing/2014/main" id="{8F979B8F-0B9E-4C68-BC1F-A3D8DB447A9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3" name="Text Placeholder 2">
            <a:extLst>
              <a:ext uri="{FF2B5EF4-FFF2-40B4-BE49-F238E27FC236}">
                <a16:creationId xmlns:a16="http://schemas.microsoft.com/office/drawing/2014/main" id="{FA07AA01-7F00-43DC-A203-C4056D11661B}"/>
              </a:ext>
            </a:extLst>
          </p:cNvPr>
          <p:cNvSpPr>
            <a:spLocks noGrp="1"/>
          </p:cNvSpPr>
          <p:nvPr>
            <p:ph type="body" sz="quarter" idx="12" hasCustomPrompt="1"/>
          </p:nvPr>
        </p:nvSpPr>
        <p:spPr>
          <a:xfrm>
            <a:off x="4714875" y="3305943"/>
            <a:ext cx="2762250" cy="246114"/>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FOR LEADERSHIP ONLY</a:t>
            </a:r>
            <a:endParaRPr lang="en-AU"/>
          </a:p>
        </p:txBody>
      </p:sp>
      <p:sp>
        <p:nvSpPr>
          <p:cNvPr id="10" name="Text Placeholder 9">
            <a:extLst>
              <a:ext uri="{FF2B5EF4-FFF2-40B4-BE49-F238E27FC236}">
                <a16:creationId xmlns:a16="http://schemas.microsoft.com/office/drawing/2014/main" id="{A662B98D-7A5F-4B3B-BA08-1B4C972B1D83}"/>
              </a:ext>
            </a:extLst>
          </p:cNvPr>
          <p:cNvSpPr>
            <a:spLocks noGrp="1"/>
          </p:cNvSpPr>
          <p:nvPr>
            <p:ph type="body" sz="quarter" idx="13" hasCustomPrompt="1"/>
          </p:nvPr>
        </p:nvSpPr>
        <p:spPr>
          <a:xfrm>
            <a:off x="4714875" y="3741069"/>
            <a:ext cx="2762250" cy="246114"/>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COMMERCIALLY SENSITIVE</a:t>
            </a:r>
            <a:endParaRPr lang="en-AU"/>
          </a:p>
        </p:txBody>
      </p:sp>
      <p:sp>
        <p:nvSpPr>
          <p:cNvPr id="12" name="Text Placeholder 11">
            <a:extLst>
              <a:ext uri="{FF2B5EF4-FFF2-40B4-BE49-F238E27FC236}">
                <a16:creationId xmlns:a16="http://schemas.microsoft.com/office/drawing/2014/main" id="{2BF8B7EE-64E4-40A4-A5C0-02FD5365EFA7}"/>
              </a:ext>
            </a:extLst>
          </p:cNvPr>
          <p:cNvSpPr>
            <a:spLocks noGrp="1"/>
          </p:cNvSpPr>
          <p:nvPr>
            <p:ph type="body" sz="quarter" idx="14" hasCustomPrompt="1"/>
          </p:nvPr>
        </p:nvSpPr>
        <p:spPr>
          <a:xfrm>
            <a:off x="4414520" y="2777206"/>
            <a:ext cx="3362960" cy="339725"/>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HIGHLY CONFIDENTIAL FOR INTERNAL USE ONLY</a:t>
            </a:r>
            <a:endParaRPr lang="en-AU"/>
          </a:p>
        </p:txBody>
      </p:sp>
    </p:spTree>
    <p:extLst>
      <p:ext uri="{BB962C8B-B14F-4D97-AF65-F5344CB8AC3E}">
        <p14:creationId xmlns:p14="http://schemas.microsoft.com/office/powerpoint/2010/main" val="179153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mp;C Slide 1">
    <p:bg>
      <p:bgPr>
        <a:solidFill>
          <a:schemeClr val="bg2"/>
        </a:solidFill>
        <a:effectLst/>
      </p:bgPr>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7B2A19D-492E-4049-A9E6-C8D30EC6178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9" name="Text Placeholder 6">
            <a:extLst>
              <a:ext uri="{FF2B5EF4-FFF2-40B4-BE49-F238E27FC236}">
                <a16:creationId xmlns:a16="http://schemas.microsoft.com/office/drawing/2014/main" id="{B0A1465A-FE72-4473-864D-BD2EFE72A516}"/>
              </a:ext>
            </a:extLst>
          </p:cNvPr>
          <p:cNvSpPr>
            <a:spLocks noGrp="1"/>
          </p:cNvSpPr>
          <p:nvPr>
            <p:ph type="body" sz="quarter" idx="10"/>
          </p:nvPr>
        </p:nvSpPr>
        <p:spPr>
          <a:xfrm>
            <a:off x="349200" y="781200"/>
            <a:ext cx="11520000" cy="1016000"/>
          </a:xfrm>
          <a:prstGeom prst="rect">
            <a:avLst/>
          </a:prstGeom>
        </p:spPr>
        <p:txBody>
          <a:bodyPr/>
          <a:lstStyle>
            <a:lvl1pPr marL="0" indent="0">
              <a:buNone/>
              <a:defRPr sz="1600">
                <a:solidFill>
                  <a:schemeClr val="accent6"/>
                </a:solidFill>
              </a:defRPr>
            </a:lvl1pPr>
            <a:lvl2pPr>
              <a:defRPr sz="14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p:txBody>
      </p:sp>
      <p:sp>
        <p:nvSpPr>
          <p:cNvPr id="11" name="Text Placeholder 6">
            <a:extLst>
              <a:ext uri="{FF2B5EF4-FFF2-40B4-BE49-F238E27FC236}">
                <a16:creationId xmlns:a16="http://schemas.microsoft.com/office/drawing/2014/main" id="{C79CCDB3-6164-497A-A28B-B3C59D92968B}"/>
              </a:ext>
            </a:extLst>
          </p:cNvPr>
          <p:cNvSpPr>
            <a:spLocks noGrp="1"/>
          </p:cNvSpPr>
          <p:nvPr>
            <p:ph type="body" sz="quarter" idx="12" hasCustomPrompt="1"/>
          </p:nvPr>
        </p:nvSpPr>
        <p:spPr>
          <a:xfrm>
            <a:off x="348000" y="180000"/>
            <a:ext cx="11520000" cy="586957"/>
          </a:xfrm>
          <a:prstGeom prst="rect">
            <a:avLst/>
          </a:prstGeom>
        </p:spPr>
        <p:txBody>
          <a:bodyPr lIns="0" rIns="0" anchor="ctr"/>
          <a:lstStyle>
            <a:lvl1pPr marL="0" indent="0">
              <a:lnSpc>
                <a:spcPct val="100000"/>
              </a:lnSpc>
              <a:spcBef>
                <a:spcPts val="0"/>
              </a:spcBef>
              <a:buNone/>
              <a:defRPr sz="3200">
                <a:solidFill>
                  <a:schemeClr val="tx1"/>
                </a:solidFill>
                <a:latin typeface="Barlow Black" panose="00000A00000000000000" pitchFamily="2" charset="0"/>
              </a:defRPr>
            </a:lvl1pPr>
            <a:lvl2pPr>
              <a:defRPr sz="16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SLIDE TITLE</a:t>
            </a:r>
          </a:p>
        </p:txBody>
      </p:sp>
    </p:spTree>
    <p:extLst>
      <p:ext uri="{BB962C8B-B14F-4D97-AF65-F5344CB8AC3E}">
        <p14:creationId xmlns:p14="http://schemas.microsoft.com/office/powerpoint/2010/main" val="24931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mp;C Slide 2">
    <p:bg>
      <p:bgPr>
        <a:solidFill>
          <a:schemeClr val="bg2"/>
        </a:solidFill>
        <a:effectLst/>
      </p:bgPr>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7B2A19D-492E-4049-A9E6-C8D30EC6178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8" name="Text Placeholder 6">
            <a:extLst>
              <a:ext uri="{FF2B5EF4-FFF2-40B4-BE49-F238E27FC236}">
                <a16:creationId xmlns:a16="http://schemas.microsoft.com/office/drawing/2014/main" id="{FFD7A2B9-6178-4583-95ED-3344E95C7D42}"/>
              </a:ext>
            </a:extLst>
          </p:cNvPr>
          <p:cNvSpPr>
            <a:spLocks noGrp="1"/>
          </p:cNvSpPr>
          <p:nvPr>
            <p:ph type="body" sz="quarter" idx="10"/>
          </p:nvPr>
        </p:nvSpPr>
        <p:spPr>
          <a:xfrm>
            <a:off x="349200" y="1130400"/>
            <a:ext cx="11520000" cy="1016000"/>
          </a:xfrm>
          <a:prstGeom prst="rect">
            <a:avLst/>
          </a:prstGeom>
        </p:spPr>
        <p:txBody>
          <a:bodyPr/>
          <a:lstStyle>
            <a:lvl1pPr marL="0" indent="0">
              <a:buNone/>
              <a:defRPr sz="1600">
                <a:solidFill>
                  <a:schemeClr val="accent6"/>
                </a:solidFill>
              </a:defRPr>
            </a:lvl1pPr>
            <a:lvl2pPr>
              <a:defRPr sz="14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p:txBody>
      </p:sp>
      <p:sp>
        <p:nvSpPr>
          <p:cNvPr id="12" name="Text Placeholder 11">
            <a:extLst>
              <a:ext uri="{FF2B5EF4-FFF2-40B4-BE49-F238E27FC236}">
                <a16:creationId xmlns:a16="http://schemas.microsoft.com/office/drawing/2014/main" id="{92274CBF-EC26-4911-9C62-31CC9C8B2E70}"/>
              </a:ext>
            </a:extLst>
          </p:cNvPr>
          <p:cNvSpPr>
            <a:spLocks noGrp="1"/>
          </p:cNvSpPr>
          <p:nvPr>
            <p:ph type="body" sz="quarter" idx="11" hasCustomPrompt="1"/>
          </p:nvPr>
        </p:nvSpPr>
        <p:spPr>
          <a:xfrm>
            <a:off x="349200" y="781200"/>
            <a:ext cx="11520000" cy="341517"/>
          </a:xfrm>
          <a:prstGeom prst="rect">
            <a:avLst/>
          </a:prstGeom>
          <a:solidFill>
            <a:schemeClr val="tx1"/>
          </a:solidFill>
        </p:spPr>
        <p:txBody>
          <a:bodyPr anchor="ctr"/>
          <a:lstStyle>
            <a:lvl1pPr marL="0" indent="0">
              <a:lnSpc>
                <a:spcPct val="100000"/>
              </a:lnSpc>
              <a:spcBef>
                <a:spcPts val="0"/>
              </a:spcBef>
              <a:buNone/>
              <a:defRPr sz="1600">
                <a:solidFill>
                  <a:schemeClr val="bg2"/>
                </a:solidFill>
                <a:latin typeface="Barlow Medium" panose="00000600000000000000" pitchFamily="2" charset="0"/>
              </a:defRPr>
            </a:lvl1pPr>
            <a:lvl2pPr marL="457127" indent="0">
              <a:buNone/>
              <a:defRPr/>
            </a:lvl2pPr>
          </a:lstStyle>
          <a:p>
            <a:pPr lvl="0"/>
            <a:r>
              <a:rPr lang="en-US"/>
              <a:t>BANNER</a:t>
            </a:r>
          </a:p>
        </p:txBody>
      </p:sp>
      <p:sp>
        <p:nvSpPr>
          <p:cNvPr id="13" name="Text Placeholder 6">
            <a:extLst>
              <a:ext uri="{FF2B5EF4-FFF2-40B4-BE49-F238E27FC236}">
                <a16:creationId xmlns:a16="http://schemas.microsoft.com/office/drawing/2014/main" id="{C5282A6D-81C1-40E9-8A61-45083D00D0BA}"/>
              </a:ext>
            </a:extLst>
          </p:cNvPr>
          <p:cNvSpPr>
            <a:spLocks noGrp="1"/>
          </p:cNvSpPr>
          <p:nvPr>
            <p:ph type="body" sz="quarter" idx="12" hasCustomPrompt="1"/>
          </p:nvPr>
        </p:nvSpPr>
        <p:spPr>
          <a:xfrm>
            <a:off x="348000" y="180000"/>
            <a:ext cx="11520000" cy="586957"/>
          </a:xfrm>
          <a:prstGeom prst="rect">
            <a:avLst/>
          </a:prstGeom>
        </p:spPr>
        <p:txBody>
          <a:bodyPr lIns="0" rIns="0" anchor="ctr"/>
          <a:lstStyle>
            <a:lvl1pPr marL="0" indent="0">
              <a:lnSpc>
                <a:spcPct val="100000"/>
              </a:lnSpc>
              <a:spcBef>
                <a:spcPts val="0"/>
              </a:spcBef>
              <a:buNone/>
              <a:defRPr sz="3200">
                <a:solidFill>
                  <a:schemeClr val="tx1"/>
                </a:solidFill>
                <a:latin typeface="Barlow Black" panose="00000A00000000000000" pitchFamily="2" charset="0"/>
              </a:defRPr>
            </a:lvl1pPr>
            <a:lvl2pPr>
              <a:defRPr sz="16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SLIDE TITLE</a:t>
            </a:r>
          </a:p>
        </p:txBody>
      </p:sp>
    </p:spTree>
    <p:extLst>
      <p:ext uri="{BB962C8B-B14F-4D97-AF65-F5344CB8AC3E}">
        <p14:creationId xmlns:p14="http://schemas.microsoft.com/office/powerpoint/2010/main" val="9742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p;C Tail Notice 1">
    <p:bg>
      <p:bgPr>
        <a:solidFill>
          <a:schemeClr val="tx1"/>
        </a:solidFill>
        <a:effectLst/>
      </p:bgPr>
    </p:bg>
    <p:spTree>
      <p:nvGrpSpPr>
        <p:cNvPr id="1" name=""/>
        <p:cNvGrpSpPr/>
        <p:nvPr/>
      </p:nvGrpSpPr>
      <p:grpSpPr>
        <a:xfrm>
          <a:off x="0" y="0"/>
          <a:ext cx="0" cy="0"/>
          <a:chOff x="0" y="0"/>
          <a:chExt cx="0" cy="0"/>
        </a:xfrm>
      </p:grpSpPr>
      <p:pic>
        <p:nvPicPr>
          <p:cNvPr id="15" name="Picture 14" descr="A picture containing shirt, drawing&#10;&#10;Description automatically generated">
            <a:extLst>
              <a:ext uri="{FF2B5EF4-FFF2-40B4-BE49-F238E27FC236}">
                <a16:creationId xmlns:a16="http://schemas.microsoft.com/office/drawing/2014/main" id="{62C6D5B2-C2F6-4132-88B4-7E86E844BA4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6475"/>
          <a:stretch/>
        </p:blipFill>
        <p:spPr>
          <a:xfrm>
            <a:off x="349200" y="6480000"/>
            <a:ext cx="842312" cy="249148"/>
          </a:xfrm>
          <a:prstGeom prst="rect">
            <a:avLst/>
          </a:prstGeom>
        </p:spPr>
      </p:pic>
      <p:sp>
        <p:nvSpPr>
          <p:cNvPr id="9" name="TextBox 8">
            <a:extLst>
              <a:ext uri="{FF2B5EF4-FFF2-40B4-BE49-F238E27FC236}">
                <a16:creationId xmlns:a16="http://schemas.microsoft.com/office/drawing/2014/main" id="{3A0359DB-D6FF-42DE-BCDD-EA8655BEB6A9}"/>
              </a:ext>
            </a:extLst>
          </p:cNvPr>
          <p:cNvSpPr txBox="1"/>
          <p:nvPr/>
        </p:nvSpPr>
        <p:spPr>
          <a:xfrm>
            <a:off x="1963689" y="3130388"/>
            <a:ext cx="8264619" cy="830997"/>
          </a:xfrm>
          <a:prstGeom prst="rect">
            <a:avLst/>
          </a:prstGeom>
          <a:noFill/>
        </p:spPr>
        <p:txBody>
          <a:bodyPr wrap="square" rtlCol="0">
            <a:spAutoFit/>
          </a:bodyPr>
          <a:lstStyle/>
          <a:p>
            <a:pPr algn="just"/>
            <a:r>
              <a:rPr lang="en-AU" sz="1200">
                <a:solidFill>
                  <a:schemeClr val="bg2"/>
                </a:solidFill>
                <a:latin typeface="Barlow" panose="00000500000000000000" pitchFamily="2" charset="0"/>
                <a:cs typeface="Arial Narrow" panose="020B0604020202020204" pitchFamily="34" charset="0"/>
              </a:rPr>
              <a:t>This document is supplied for INTERNAL-USE-ONLY, and cannot be disclosed, duplicated or otherwise used in whole or in part for other purposes without the prior written consent of CyberCX. This document and the information set out within is commercial-in-confidence (Commercial-In-Confidence-Information) and any recipient of this document must ensure that any person receiving Commercial-In-Confidence-information protects the confidential nature of this information.</a:t>
            </a:r>
          </a:p>
        </p:txBody>
      </p:sp>
      <p:sp>
        <p:nvSpPr>
          <p:cNvPr id="10" name="TextBox 9">
            <a:extLst>
              <a:ext uri="{FF2B5EF4-FFF2-40B4-BE49-F238E27FC236}">
                <a16:creationId xmlns:a16="http://schemas.microsoft.com/office/drawing/2014/main" id="{18F94B4B-8F3B-475A-BDBE-0E1AB1C3E95C}"/>
              </a:ext>
            </a:extLst>
          </p:cNvPr>
          <p:cNvSpPr txBox="1"/>
          <p:nvPr/>
        </p:nvSpPr>
        <p:spPr>
          <a:xfrm>
            <a:off x="1963689" y="2267414"/>
            <a:ext cx="8264619" cy="523220"/>
          </a:xfrm>
          <a:prstGeom prst="rect">
            <a:avLst/>
          </a:prstGeom>
          <a:noFill/>
        </p:spPr>
        <p:txBody>
          <a:bodyPr wrap="square" rtlCol="0">
            <a:spAutoFit/>
          </a:bodyPr>
          <a:lstStyle/>
          <a:p>
            <a:pPr algn="ctr"/>
            <a:r>
              <a:rPr lang="en-US" sz="2800" b="1">
                <a:solidFill>
                  <a:schemeClr val="accent1"/>
                </a:solidFill>
                <a:latin typeface="Barlow Black" panose="00000A00000000000000" pitchFamily="2" charset="0"/>
                <a:cs typeface="Arial Black" panose="020B0604020202020204" pitchFamily="34" charset="0"/>
              </a:rPr>
              <a:t>NOTICE TO READERS</a:t>
            </a:r>
          </a:p>
        </p:txBody>
      </p:sp>
      <p:sp>
        <p:nvSpPr>
          <p:cNvPr id="2" name="TextBox 1">
            <a:extLst>
              <a:ext uri="{FF2B5EF4-FFF2-40B4-BE49-F238E27FC236}">
                <a16:creationId xmlns:a16="http://schemas.microsoft.com/office/drawing/2014/main" id="{85C016A4-1D59-4024-8EE2-CC51B80B3849}"/>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spTree>
    <p:extLst>
      <p:ext uri="{BB962C8B-B14F-4D97-AF65-F5344CB8AC3E}">
        <p14:creationId xmlns:p14="http://schemas.microsoft.com/office/powerpoint/2010/main" val="319424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mp;C Tail Notice 2">
    <p:bg>
      <p:bgPr>
        <a:solidFill>
          <a:schemeClr val="tx1"/>
        </a:solidFill>
        <a:effectLst/>
      </p:bgPr>
    </p:bg>
    <p:spTree>
      <p:nvGrpSpPr>
        <p:cNvPr id="1" name=""/>
        <p:cNvGrpSpPr/>
        <p:nvPr/>
      </p:nvGrpSpPr>
      <p:grpSpPr>
        <a:xfrm>
          <a:off x="0" y="0"/>
          <a:ext cx="0" cy="0"/>
          <a:chOff x="0" y="0"/>
          <a:chExt cx="0" cy="0"/>
        </a:xfrm>
      </p:grpSpPr>
      <p:pic>
        <p:nvPicPr>
          <p:cNvPr id="15" name="Picture 14" descr="A picture containing shirt, drawing&#10;&#10;Description automatically generated">
            <a:extLst>
              <a:ext uri="{FF2B5EF4-FFF2-40B4-BE49-F238E27FC236}">
                <a16:creationId xmlns:a16="http://schemas.microsoft.com/office/drawing/2014/main" id="{62C6D5B2-C2F6-4132-88B4-7E86E844BA4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6475"/>
          <a:stretch/>
        </p:blipFill>
        <p:spPr>
          <a:xfrm>
            <a:off x="349200" y="6480000"/>
            <a:ext cx="842312" cy="249148"/>
          </a:xfrm>
          <a:prstGeom prst="rect">
            <a:avLst/>
          </a:prstGeom>
        </p:spPr>
      </p:pic>
      <p:sp>
        <p:nvSpPr>
          <p:cNvPr id="9" name="TextBox 8">
            <a:extLst>
              <a:ext uri="{FF2B5EF4-FFF2-40B4-BE49-F238E27FC236}">
                <a16:creationId xmlns:a16="http://schemas.microsoft.com/office/drawing/2014/main" id="{3A0359DB-D6FF-42DE-BCDD-EA8655BEB6A9}"/>
              </a:ext>
            </a:extLst>
          </p:cNvPr>
          <p:cNvSpPr txBox="1"/>
          <p:nvPr/>
        </p:nvSpPr>
        <p:spPr>
          <a:xfrm>
            <a:off x="1963689" y="3130388"/>
            <a:ext cx="8264619" cy="1200329"/>
          </a:xfrm>
          <a:prstGeom prst="rect">
            <a:avLst/>
          </a:prstGeom>
          <a:noFill/>
        </p:spPr>
        <p:txBody>
          <a:bodyPr wrap="square" rtlCol="0">
            <a:spAutoFit/>
          </a:bodyPr>
          <a:lstStyle/>
          <a:p>
            <a:pPr algn="just"/>
            <a:r>
              <a:rPr lang="en-GB" sz="1200">
                <a:solidFill>
                  <a:schemeClr val="bg2"/>
                </a:solidFill>
                <a:latin typeface="Barlow" panose="00000500000000000000" pitchFamily="2" charset="0"/>
                <a:cs typeface="Arial Narrow" panose="020B0604020202020204" pitchFamily="34" charset="0"/>
              </a:rPr>
              <a:t>This document and all written advice and materials provided by CyberCX Pty Ltd (“CyberCX”) to the CLIENT (“CLIENT”) are the intellectual property of CyberCX. CLIENT may use these materials freely for its own business purposes, but may not distribute or reproduce this document, in whole or in part, or otherwise supply it for use by any third party, without the prior written consent of CyberCX. CyberCX owns all intellectual property rights, including copyright, trade secrets, know-how and methodologies, in everything developed by CyberCX for CLIENT, in whatever form and regardless of when such rights come into existence. CyberCX appreciates your co-operation in protecting its intellectual property.</a:t>
            </a:r>
          </a:p>
        </p:txBody>
      </p:sp>
      <p:sp>
        <p:nvSpPr>
          <p:cNvPr id="10" name="TextBox 9">
            <a:extLst>
              <a:ext uri="{FF2B5EF4-FFF2-40B4-BE49-F238E27FC236}">
                <a16:creationId xmlns:a16="http://schemas.microsoft.com/office/drawing/2014/main" id="{18F94B4B-8F3B-475A-BDBE-0E1AB1C3E95C}"/>
              </a:ext>
            </a:extLst>
          </p:cNvPr>
          <p:cNvSpPr txBox="1"/>
          <p:nvPr/>
        </p:nvSpPr>
        <p:spPr>
          <a:xfrm>
            <a:off x="1963689" y="2267414"/>
            <a:ext cx="8264619" cy="523220"/>
          </a:xfrm>
          <a:prstGeom prst="rect">
            <a:avLst/>
          </a:prstGeom>
          <a:noFill/>
        </p:spPr>
        <p:txBody>
          <a:bodyPr wrap="square" rtlCol="0">
            <a:spAutoFit/>
          </a:bodyPr>
          <a:lstStyle/>
          <a:p>
            <a:pPr algn="ctr"/>
            <a:r>
              <a:rPr lang="en-US" sz="2800" b="1">
                <a:solidFill>
                  <a:schemeClr val="accent1"/>
                </a:solidFill>
                <a:latin typeface="Barlow Black" panose="00000A00000000000000" pitchFamily="2" charset="0"/>
                <a:cs typeface="Arial Black" panose="020B0604020202020204" pitchFamily="34" charset="0"/>
              </a:rPr>
              <a:t>NOTICE TO READERS</a:t>
            </a:r>
          </a:p>
        </p:txBody>
      </p:sp>
      <p:sp>
        <p:nvSpPr>
          <p:cNvPr id="2" name="TextBox 1">
            <a:extLst>
              <a:ext uri="{FF2B5EF4-FFF2-40B4-BE49-F238E27FC236}">
                <a16:creationId xmlns:a16="http://schemas.microsoft.com/office/drawing/2014/main" id="{85C016A4-1D59-4024-8EE2-CC51B80B3849}"/>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spTree>
    <p:extLst>
      <p:ext uri="{BB962C8B-B14F-4D97-AF65-F5344CB8AC3E}">
        <p14:creationId xmlns:p14="http://schemas.microsoft.com/office/powerpoint/2010/main" val="397711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mp;C Guidelines">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12" name="TextBox 11">
            <a:extLst>
              <a:ext uri="{FF2B5EF4-FFF2-40B4-BE49-F238E27FC236}">
                <a16:creationId xmlns:a16="http://schemas.microsoft.com/office/drawing/2014/main" id="{AC12F1B4-5B20-43C7-9F6C-A630D6FD6766}"/>
              </a:ext>
            </a:extLst>
          </p:cNvPr>
          <p:cNvSpPr txBox="1"/>
          <p:nvPr userDrawn="1"/>
        </p:nvSpPr>
        <p:spPr>
          <a:xfrm>
            <a:off x="3999346" y="2967335"/>
            <a:ext cx="4193308" cy="923330"/>
          </a:xfrm>
          <a:prstGeom prst="rect">
            <a:avLst/>
          </a:prstGeom>
          <a:noFill/>
        </p:spPr>
        <p:txBody>
          <a:bodyPr wrap="square" rtlCol="0">
            <a:spAutoFit/>
          </a:bodyPr>
          <a:lstStyle/>
          <a:p>
            <a:pPr algn="ctr"/>
            <a:r>
              <a:rPr lang="en-AU" b="1">
                <a:latin typeface="Barlow" panose="00000500000000000000" pitchFamily="2" charset="0"/>
              </a:rPr>
              <a:t>EXAMPLE COLOUR PROGRESSIONS AND GENERIC CONTENT FOR SLIDES</a:t>
            </a:r>
          </a:p>
          <a:p>
            <a:pPr algn="ctr"/>
            <a:r>
              <a:rPr lang="en-AU" b="1">
                <a:latin typeface="Barlow" panose="00000500000000000000" pitchFamily="2" charset="0"/>
              </a:rPr>
              <a:t>DO NOT USE THIS SLIDE IN FINAL DECK</a:t>
            </a:r>
          </a:p>
        </p:txBody>
      </p:sp>
      <p:sp>
        <p:nvSpPr>
          <p:cNvPr id="50" name="Arrow: Chevron 49">
            <a:extLst>
              <a:ext uri="{FF2B5EF4-FFF2-40B4-BE49-F238E27FC236}">
                <a16:creationId xmlns:a16="http://schemas.microsoft.com/office/drawing/2014/main" id="{DFD6C936-131A-4ACA-A0BA-9725E2F68519}"/>
              </a:ext>
            </a:extLst>
          </p:cNvPr>
          <p:cNvSpPr/>
          <p:nvPr userDrawn="1"/>
        </p:nvSpPr>
        <p:spPr>
          <a:xfrm>
            <a:off x="349200" y="5818383"/>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2" name="Arrow: Chevron 51">
            <a:extLst>
              <a:ext uri="{FF2B5EF4-FFF2-40B4-BE49-F238E27FC236}">
                <a16:creationId xmlns:a16="http://schemas.microsoft.com/office/drawing/2014/main" id="{225B9839-CC5C-4E04-A7EA-9663BF1410AD}"/>
              </a:ext>
            </a:extLst>
          </p:cNvPr>
          <p:cNvSpPr/>
          <p:nvPr userDrawn="1"/>
        </p:nvSpPr>
        <p:spPr>
          <a:xfrm>
            <a:off x="1964800" y="5818383"/>
            <a:ext cx="1692000" cy="360000"/>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 name="Arrow: Chevron 53">
            <a:extLst>
              <a:ext uri="{FF2B5EF4-FFF2-40B4-BE49-F238E27FC236}">
                <a16:creationId xmlns:a16="http://schemas.microsoft.com/office/drawing/2014/main" id="{B0B10CD4-7EB1-401C-8349-A4D24FA759DA}"/>
              </a:ext>
            </a:extLst>
          </p:cNvPr>
          <p:cNvSpPr/>
          <p:nvPr userDrawn="1"/>
        </p:nvSpPr>
        <p:spPr>
          <a:xfrm>
            <a:off x="3580400" y="5818383"/>
            <a:ext cx="1692000" cy="3600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 name="Arrow: Chevron 55">
            <a:extLst>
              <a:ext uri="{FF2B5EF4-FFF2-40B4-BE49-F238E27FC236}">
                <a16:creationId xmlns:a16="http://schemas.microsoft.com/office/drawing/2014/main" id="{00D95F50-A343-425F-96DF-7C8DD58A37FB}"/>
              </a:ext>
            </a:extLst>
          </p:cNvPr>
          <p:cNvSpPr/>
          <p:nvPr userDrawn="1"/>
        </p:nvSpPr>
        <p:spPr>
          <a:xfrm>
            <a:off x="5196000" y="5818383"/>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 name="Arrow: Chevron 57">
            <a:extLst>
              <a:ext uri="{FF2B5EF4-FFF2-40B4-BE49-F238E27FC236}">
                <a16:creationId xmlns:a16="http://schemas.microsoft.com/office/drawing/2014/main" id="{FF85E7D0-43A9-439E-9AC5-B6819F2867FE}"/>
              </a:ext>
            </a:extLst>
          </p:cNvPr>
          <p:cNvSpPr/>
          <p:nvPr userDrawn="1"/>
        </p:nvSpPr>
        <p:spPr>
          <a:xfrm>
            <a:off x="6811600" y="5818383"/>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 name="Arrow: Chevron 59">
            <a:extLst>
              <a:ext uri="{FF2B5EF4-FFF2-40B4-BE49-F238E27FC236}">
                <a16:creationId xmlns:a16="http://schemas.microsoft.com/office/drawing/2014/main" id="{F0378C4A-708C-420F-B072-E0E99E6B0A53}"/>
              </a:ext>
            </a:extLst>
          </p:cNvPr>
          <p:cNvSpPr/>
          <p:nvPr userDrawn="1"/>
        </p:nvSpPr>
        <p:spPr>
          <a:xfrm>
            <a:off x="8427200" y="5818383"/>
            <a:ext cx="1692000" cy="360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 name="Arrow: Chevron 61">
            <a:extLst>
              <a:ext uri="{FF2B5EF4-FFF2-40B4-BE49-F238E27FC236}">
                <a16:creationId xmlns:a16="http://schemas.microsoft.com/office/drawing/2014/main" id="{7D09B6EE-FB1A-4FAB-BB53-12852515DD10}"/>
              </a:ext>
            </a:extLst>
          </p:cNvPr>
          <p:cNvSpPr/>
          <p:nvPr userDrawn="1"/>
        </p:nvSpPr>
        <p:spPr>
          <a:xfrm>
            <a:off x="10042800" y="5818383"/>
            <a:ext cx="1692000" cy="360000"/>
          </a:xfrm>
          <a:prstGeom prst="chevron">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 name="Arrow: Chevron 63">
            <a:extLst>
              <a:ext uri="{FF2B5EF4-FFF2-40B4-BE49-F238E27FC236}">
                <a16:creationId xmlns:a16="http://schemas.microsoft.com/office/drawing/2014/main" id="{DE949AE5-0907-49B2-BA7C-A1B03BBB72AA}"/>
              </a:ext>
            </a:extLst>
          </p:cNvPr>
          <p:cNvSpPr/>
          <p:nvPr userDrawn="1"/>
        </p:nvSpPr>
        <p:spPr>
          <a:xfrm>
            <a:off x="349200" y="5307575"/>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6" name="Arrow: Chevron 65">
            <a:extLst>
              <a:ext uri="{FF2B5EF4-FFF2-40B4-BE49-F238E27FC236}">
                <a16:creationId xmlns:a16="http://schemas.microsoft.com/office/drawing/2014/main" id="{35428416-D0B2-4FAE-AFB0-174763591965}"/>
              </a:ext>
            </a:extLst>
          </p:cNvPr>
          <p:cNvSpPr/>
          <p:nvPr userDrawn="1"/>
        </p:nvSpPr>
        <p:spPr>
          <a:xfrm>
            <a:off x="1964800" y="5307575"/>
            <a:ext cx="1692000" cy="360000"/>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8" name="Arrow: Chevron 67">
            <a:extLst>
              <a:ext uri="{FF2B5EF4-FFF2-40B4-BE49-F238E27FC236}">
                <a16:creationId xmlns:a16="http://schemas.microsoft.com/office/drawing/2014/main" id="{2CA7AEE6-E689-43D2-8ADA-706FC3FA9053}"/>
              </a:ext>
            </a:extLst>
          </p:cNvPr>
          <p:cNvSpPr/>
          <p:nvPr userDrawn="1"/>
        </p:nvSpPr>
        <p:spPr>
          <a:xfrm>
            <a:off x="3580400" y="5307575"/>
            <a:ext cx="1692000" cy="3600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0" name="Arrow: Chevron 69">
            <a:extLst>
              <a:ext uri="{FF2B5EF4-FFF2-40B4-BE49-F238E27FC236}">
                <a16:creationId xmlns:a16="http://schemas.microsoft.com/office/drawing/2014/main" id="{FE3E0F3A-7514-4BE2-B7DA-A9CECBB1DBB8}"/>
              </a:ext>
            </a:extLst>
          </p:cNvPr>
          <p:cNvSpPr/>
          <p:nvPr userDrawn="1"/>
        </p:nvSpPr>
        <p:spPr>
          <a:xfrm>
            <a:off x="5196000" y="5307575"/>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2" name="Arrow: Chevron 71">
            <a:extLst>
              <a:ext uri="{FF2B5EF4-FFF2-40B4-BE49-F238E27FC236}">
                <a16:creationId xmlns:a16="http://schemas.microsoft.com/office/drawing/2014/main" id="{AF559F58-AC92-4B2D-9902-ABBAB9876F62}"/>
              </a:ext>
            </a:extLst>
          </p:cNvPr>
          <p:cNvSpPr/>
          <p:nvPr userDrawn="1"/>
        </p:nvSpPr>
        <p:spPr>
          <a:xfrm>
            <a:off x="6811600" y="5307575"/>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4" name="Arrow: Chevron 73">
            <a:extLst>
              <a:ext uri="{FF2B5EF4-FFF2-40B4-BE49-F238E27FC236}">
                <a16:creationId xmlns:a16="http://schemas.microsoft.com/office/drawing/2014/main" id="{10C49C80-DB83-484B-9CD7-519AD36E3A06}"/>
              </a:ext>
            </a:extLst>
          </p:cNvPr>
          <p:cNvSpPr/>
          <p:nvPr userDrawn="1"/>
        </p:nvSpPr>
        <p:spPr>
          <a:xfrm>
            <a:off x="349200" y="4791733"/>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6" name="Arrow: Chevron 75">
            <a:extLst>
              <a:ext uri="{FF2B5EF4-FFF2-40B4-BE49-F238E27FC236}">
                <a16:creationId xmlns:a16="http://schemas.microsoft.com/office/drawing/2014/main" id="{1776D20C-3A7C-43FD-9D47-583ACB6D1056}"/>
              </a:ext>
            </a:extLst>
          </p:cNvPr>
          <p:cNvSpPr/>
          <p:nvPr userDrawn="1"/>
        </p:nvSpPr>
        <p:spPr>
          <a:xfrm>
            <a:off x="1964800" y="4791733"/>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8" name="Arrow: Chevron 77">
            <a:extLst>
              <a:ext uri="{FF2B5EF4-FFF2-40B4-BE49-F238E27FC236}">
                <a16:creationId xmlns:a16="http://schemas.microsoft.com/office/drawing/2014/main" id="{C9B7D761-1C2E-4B4D-97BD-63D725C2EFF7}"/>
              </a:ext>
            </a:extLst>
          </p:cNvPr>
          <p:cNvSpPr/>
          <p:nvPr userDrawn="1"/>
        </p:nvSpPr>
        <p:spPr>
          <a:xfrm>
            <a:off x="3580400" y="4791733"/>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80" name="Picture 79" descr="A sign on a city street&#10;&#10;Description automatically generated">
            <a:extLst>
              <a:ext uri="{FF2B5EF4-FFF2-40B4-BE49-F238E27FC236}">
                <a16:creationId xmlns:a16="http://schemas.microsoft.com/office/drawing/2014/main" id="{93C6605D-53AE-4F2C-977F-E8E8A6C79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67202" y="952367"/>
            <a:ext cx="2026589" cy="2879700"/>
          </a:xfrm>
          <a:prstGeom prst="rect">
            <a:avLst/>
          </a:prstGeom>
          <a:effectLst>
            <a:outerShdw blurRad="127000" dist="101600" dir="2700000" algn="tl" rotWithShape="0">
              <a:prstClr val="black">
                <a:alpha val="40000"/>
              </a:prstClr>
            </a:outerShdw>
          </a:effectLst>
        </p:spPr>
      </p:pic>
      <p:sp>
        <p:nvSpPr>
          <p:cNvPr id="82" name="TextBox 81">
            <a:extLst>
              <a:ext uri="{FF2B5EF4-FFF2-40B4-BE49-F238E27FC236}">
                <a16:creationId xmlns:a16="http://schemas.microsoft.com/office/drawing/2014/main" id="{B9AB8266-37E4-41B7-8AE7-C7BBD811F74E}"/>
              </a:ext>
            </a:extLst>
          </p:cNvPr>
          <p:cNvSpPr txBox="1"/>
          <p:nvPr userDrawn="1"/>
        </p:nvSpPr>
        <p:spPr>
          <a:xfrm>
            <a:off x="8178084" y="4317168"/>
            <a:ext cx="2190232" cy="476102"/>
          </a:xfrm>
          <a:prstGeom prst="rect">
            <a:avLst/>
          </a:prstGeom>
          <a:noFill/>
        </p:spPr>
        <p:txBody>
          <a:bodyPr wrap="square" rtlCol="0">
            <a:spAutoFit/>
          </a:bodyPr>
          <a:lstStyle/>
          <a:p>
            <a:pPr algn="ctr"/>
            <a:r>
              <a:rPr lang="en-AU" sz="1200" b="1">
                <a:latin typeface="Barlow" panose="00000500000000000000" pitchFamily="2" charset="0"/>
              </a:rPr>
              <a:t>IMAGES HAVE DROP SHADOWS AND NO BORDER</a:t>
            </a:r>
          </a:p>
        </p:txBody>
      </p:sp>
      <p:sp>
        <p:nvSpPr>
          <p:cNvPr id="84" name="TextBox 83">
            <a:extLst>
              <a:ext uri="{FF2B5EF4-FFF2-40B4-BE49-F238E27FC236}">
                <a16:creationId xmlns:a16="http://schemas.microsoft.com/office/drawing/2014/main" id="{AAD6190B-7ECD-47F2-B6AA-35ED1FEE69B3}"/>
              </a:ext>
            </a:extLst>
          </p:cNvPr>
          <p:cNvSpPr txBox="1"/>
          <p:nvPr userDrawn="1"/>
        </p:nvSpPr>
        <p:spPr>
          <a:xfrm>
            <a:off x="1417450" y="4399251"/>
            <a:ext cx="2786699" cy="276999"/>
          </a:xfrm>
          <a:prstGeom prst="rect">
            <a:avLst/>
          </a:prstGeom>
          <a:noFill/>
        </p:spPr>
        <p:txBody>
          <a:bodyPr wrap="square" rtlCol="0">
            <a:spAutoFit/>
          </a:bodyPr>
          <a:lstStyle/>
          <a:p>
            <a:pPr algn="ctr"/>
            <a:r>
              <a:rPr lang="en-AU" sz="1200" b="1">
                <a:latin typeface="Barlow" panose="00000500000000000000" pitchFamily="2" charset="0"/>
              </a:rPr>
              <a:t>3, 5, 7 COLOUR PALATE + </a:t>
            </a:r>
            <a:r>
              <a:rPr lang="en-AU" sz="1200" b="1">
                <a:solidFill>
                  <a:schemeClr val="accent1"/>
                </a:solidFill>
                <a:latin typeface="Barlow" panose="00000500000000000000" pitchFamily="2" charset="0"/>
              </a:rPr>
              <a:t>S&amp;C PINK</a:t>
            </a:r>
          </a:p>
        </p:txBody>
      </p:sp>
      <p:sp>
        <p:nvSpPr>
          <p:cNvPr id="86" name="Arrow: Chevron 85">
            <a:extLst>
              <a:ext uri="{FF2B5EF4-FFF2-40B4-BE49-F238E27FC236}">
                <a16:creationId xmlns:a16="http://schemas.microsoft.com/office/drawing/2014/main" id="{CE9FCBE4-818E-40A2-AF66-18D9ADD9B2E3}"/>
              </a:ext>
            </a:extLst>
          </p:cNvPr>
          <p:cNvSpPr/>
          <p:nvPr userDrawn="1"/>
        </p:nvSpPr>
        <p:spPr>
          <a:xfrm>
            <a:off x="5196000" y="4791733"/>
            <a:ext cx="1692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8" name="TextBox 87">
            <a:extLst>
              <a:ext uri="{FF2B5EF4-FFF2-40B4-BE49-F238E27FC236}">
                <a16:creationId xmlns:a16="http://schemas.microsoft.com/office/drawing/2014/main" id="{2592817A-17C4-497C-9E6D-C8EFD1690903}"/>
              </a:ext>
            </a:extLst>
          </p:cNvPr>
          <p:cNvSpPr txBox="1"/>
          <p:nvPr userDrawn="1"/>
        </p:nvSpPr>
        <p:spPr>
          <a:xfrm>
            <a:off x="3999346" y="-419"/>
            <a:ext cx="4193308" cy="307777"/>
          </a:xfrm>
          <a:prstGeom prst="rect">
            <a:avLst/>
          </a:prstGeom>
          <a:noFill/>
        </p:spPr>
        <p:txBody>
          <a:bodyPr wrap="square" rtlCol="0">
            <a:spAutoFit/>
          </a:bodyPr>
          <a:lstStyle/>
          <a:p>
            <a:pPr algn="ctr"/>
            <a:r>
              <a:rPr lang="en-AU" sz="1400" b="1">
                <a:solidFill>
                  <a:schemeClr val="accent1"/>
                </a:solidFill>
                <a:latin typeface="Barlow" panose="00000500000000000000" pitchFamily="2" charset="0"/>
              </a:rPr>
              <a:t>COMMERCIAL-IN-CONFIDENCE</a:t>
            </a:r>
          </a:p>
        </p:txBody>
      </p:sp>
      <p:sp>
        <p:nvSpPr>
          <p:cNvPr id="90" name="TextBox 89">
            <a:extLst>
              <a:ext uri="{FF2B5EF4-FFF2-40B4-BE49-F238E27FC236}">
                <a16:creationId xmlns:a16="http://schemas.microsoft.com/office/drawing/2014/main" id="{18B29ABD-1E03-4809-A6E7-6E933D508263}"/>
              </a:ext>
            </a:extLst>
          </p:cNvPr>
          <p:cNvSpPr txBox="1"/>
          <p:nvPr userDrawn="1"/>
        </p:nvSpPr>
        <p:spPr>
          <a:xfrm>
            <a:off x="3999346" y="6540987"/>
            <a:ext cx="4193308" cy="307777"/>
          </a:xfrm>
          <a:prstGeom prst="rect">
            <a:avLst/>
          </a:prstGeom>
          <a:noFill/>
        </p:spPr>
        <p:txBody>
          <a:bodyPr wrap="square" rtlCol="0">
            <a:spAutoFit/>
          </a:bodyPr>
          <a:lstStyle/>
          <a:p>
            <a:pPr algn="ctr"/>
            <a:r>
              <a:rPr lang="en-AU" sz="1400" b="1">
                <a:solidFill>
                  <a:schemeClr val="accent1"/>
                </a:solidFill>
                <a:latin typeface="Barlow" panose="00000500000000000000" pitchFamily="2" charset="0"/>
              </a:rPr>
              <a:t>COMMERCIAL-IN-CONFIDENCE</a:t>
            </a:r>
          </a:p>
        </p:txBody>
      </p:sp>
      <p:pic>
        <p:nvPicPr>
          <p:cNvPr id="2" name="Picture 1" descr="A picture containing drawing&#10;&#10;Description automatically generated">
            <a:extLst>
              <a:ext uri="{FF2B5EF4-FFF2-40B4-BE49-F238E27FC236}">
                <a16:creationId xmlns:a16="http://schemas.microsoft.com/office/drawing/2014/main" id="{54CB00FB-2D57-4557-8AAF-4CFB6914D655}"/>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3" name="Arrow: Bent-Up 2">
            <a:extLst>
              <a:ext uri="{FF2B5EF4-FFF2-40B4-BE49-F238E27FC236}">
                <a16:creationId xmlns:a16="http://schemas.microsoft.com/office/drawing/2014/main" id="{1E445629-D5EE-4810-9A8B-A7339CE84DCE}"/>
              </a:ext>
            </a:extLst>
          </p:cNvPr>
          <p:cNvSpPr/>
          <p:nvPr userDrawn="1"/>
        </p:nvSpPr>
        <p:spPr>
          <a:xfrm>
            <a:off x="10280073" y="4137891"/>
            <a:ext cx="517236" cy="476102"/>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05F2A23E-8B93-4F81-AE77-449587D2DE82}"/>
              </a:ext>
            </a:extLst>
          </p:cNvPr>
          <p:cNvSpPr txBox="1"/>
          <p:nvPr userDrawn="1"/>
        </p:nvSpPr>
        <p:spPr>
          <a:xfrm>
            <a:off x="4073236" y="527059"/>
            <a:ext cx="1677383" cy="461665"/>
          </a:xfrm>
          <a:prstGeom prst="rect">
            <a:avLst/>
          </a:prstGeom>
          <a:noFill/>
        </p:spPr>
        <p:txBody>
          <a:bodyPr wrap="square" rtlCol="0">
            <a:spAutoFit/>
          </a:bodyPr>
          <a:lstStyle/>
          <a:p>
            <a:pPr algn="ctr"/>
            <a:r>
              <a:rPr lang="en-AU" sz="1200" b="1">
                <a:latin typeface="Barlow" panose="00000500000000000000" pitchFamily="2" charset="0"/>
              </a:rPr>
              <a:t>BANNER IN </a:t>
            </a:r>
            <a:r>
              <a:rPr lang="en-AU" sz="1200" b="1">
                <a:solidFill>
                  <a:schemeClr val="accent1"/>
                </a:solidFill>
                <a:latin typeface="Barlow" panose="00000500000000000000" pitchFamily="2" charset="0"/>
              </a:rPr>
              <a:t>S&amp;C</a:t>
            </a:r>
            <a:r>
              <a:rPr lang="en-AU" sz="1200" b="1">
                <a:latin typeface="Barlow" panose="00000500000000000000" pitchFamily="2" charset="0"/>
              </a:rPr>
              <a:t> </a:t>
            </a:r>
            <a:r>
              <a:rPr lang="en-AU" sz="1200" b="1">
                <a:solidFill>
                  <a:schemeClr val="accent1"/>
                </a:solidFill>
                <a:latin typeface="Barlow" panose="00000500000000000000" pitchFamily="2" charset="0"/>
              </a:rPr>
              <a:t>PINK</a:t>
            </a:r>
          </a:p>
          <a:p>
            <a:pPr algn="ctr"/>
            <a:r>
              <a:rPr lang="en-AU" sz="1200" b="1">
                <a:solidFill>
                  <a:schemeClr val="accent1"/>
                </a:solidFill>
                <a:latin typeface="Barlow" panose="00000500000000000000" pitchFamily="2" charset="0"/>
              </a:rPr>
              <a:t>237,33,124</a:t>
            </a:r>
          </a:p>
        </p:txBody>
      </p:sp>
      <p:sp>
        <p:nvSpPr>
          <p:cNvPr id="5" name="Arrow: Bent-Up 4">
            <a:extLst>
              <a:ext uri="{FF2B5EF4-FFF2-40B4-BE49-F238E27FC236}">
                <a16:creationId xmlns:a16="http://schemas.microsoft.com/office/drawing/2014/main" id="{83FA6807-2A93-4B66-9F8E-388C4B5139BF}"/>
              </a:ext>
            </a:extLst>
          </p:cNvPr>
          <p:cNvSpPr/>
          <p:nvPr userDrawn="1"/>
        </p:nvSpPr>
        <p:spPr>
          <a:xfrm>
            <a:off x="5737808" y="316139"/>
            <a:ext cx="517236" cy="476102"/>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791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383527"/>
      </p:ext>
    </p:extLst>
  </p:cSld>
  <p:clrMap bg1="lt1" tx1="dk1" bg2="lt2" tx2="dk2" accent1="accent1" accent2="accent2" accent3="accent3" accent4="accent4" accent5="accent5" accent6="accent6" hlink="hlink" folHlink="folHlink"/>
  <p:sldLayoutIdLst>
    <p:sldLayoutId id="2147483657" r:id="rId1"/>
    <p:sldLayoutId id="2147483818" r:id="rId2"/>
    <p:sldLayoutId id="2147483817" r:id="rId3"/>
    <p:sldLayoutId id="2147483816" r:id="rId4"/>
    <p:sldLayoutId id="2147483813" r:id="rId5"/>
    <p:sldLayoutId id="2147483814" r:id="rId6"/>
    <p:sldLayoutId id="2147483815" r:id="rId7"/>
  </p:sldLayoutIdLst>
  <p:txStyles>
    <p:titleStyle>
      <a:lvl1pPr algn="l" defTabSz="914256" rtl="0" eaLnBrk="1" latinLnBrk="0" hangingPunct="1">
        <a:lnSpc>
          <a:spcPct val="90000"/>
        </a:lnSpc>
        <a:spcBef>
          <a:spcPct val="0"/>
        </a:spcBef>
        <a:buNone/>
        <a:defRPr sz="2400" b="0" i="0" kern="1200">
          <a:solidFill>
            <a:schemeClr val="tx1"/>
          </a:solidFill>
          <a:latin typeface="Barlow" pitchFamily="2" charset="77"/>
          <a:ea typeface="+mj-ea"/>
          <a:cs typeface="+mj-cs"/>
        </a:defRPr>
      </a:lvl1pPr>
    </p:titleStyle>
    <p:bodyStyle>
      <a:lvl1pPr marL="228564" indent="-228564" algn="l" defTabSz="914256" rtl="0" eaLnBrk="1" latinLnBrk="0" hangingPunct="1">
        <a:lnSpc>
          <a:spcPct val="90000"/>
        </a:lnSpc>
        <a:spcBef>
          <a:spcPts val="1000"/>
        </a:spcBef>
        <a:buFont typeface="Arial" panose="020B0604020202020204" pitchFamily="34" charset="0"/>
        <a:buChar char="•"/>
        <a:defRPr sz="2400" b="0" i="0" kern="1200">
          <a:solidFill>
            <a:schemeClr val="tx1"/>
          </a:solidFill>
          <a:latin typeface="Barlow" pitchFamily="2" charset="77"/>
          <a:ea typeface="+mn-ea"/>
          <a:cs typeface="+mn-cs"/>
        </a:defRPr>
      </a:lvl1pPr>
      <a:lvl2pPr marL="685691" indent="-228564" algn="l" defTabSz="914256" rtl="0" eaLnBrk="1" latinLnBrk="0" hangingPunct="1">
        <a:lnSpc>
          <a:spcPct val="90000"/>
        </a:lnSpc>
        <a:spcBef>
          <a:spcPts val="500"/>
        </a:spcBef>
        <a:buFont typeface="Arial" panose="020B0604020202020204" pitchFamily="34" charset="0"/>
        <a:buChar char="•"/>
        <a:defRPr sz="2100" b="0" i="0" kern="1200">
          <a:solidFill>
            <a:schemeClr val="tx1"/>
          </a:solidFill>
          <a:latin typeface="Barlow" pitchFamily="2" charset="77"/>
          <a:ea typeface="+mn-ea"/>
          <a:cs typeface="+mn-cs"/>
        </a:defRPr>
      </a:lvl2pPr>
      <a:lvl3pPr marL="1142819" indent="-228564" algn="l" defTabSz="914256" rtl="0" eaLnBrk="1" latinLnBrk="0" hangingPunct="1">
        <a:lnSpc>
          <a:spcPct val="90000"/>
        </a:lnSpc>
        <a:spcBef>
          <a:spcPts val="500"/>
        </a:spcBef>
        <a:buFont typeface="Arial" panose="020B0604020202020204" pitchFamily="34" charset="0"/>
        <a:buChar char="•"/>
        <a:defRPr sz="1650" b="0" i="0" kern="1200">
          <a:solidFill>
            <a:schemeClr val="tx1"/>
          </a:solidFill>
          <a:latin typeface="Barlow" pitchFamily="2" charset="77"/>
          <a:ea typeface="+mn-ea"/>
          <a:cs typeface="+mn-cs"/>
        </a:defRPr>
      </a:lvl3pPr>
      <a:lvl4pPr marL="1599947" indent="-228564" algn="l" defTabSz="914256" rtl="0" eaLnBrk="1" latinLnBrk="0" hangingPunct="1">
        <a:lnSpc>
          <a:spcPct val="90000"/>
        </a:lnSpc>
        <a:spcBef>
          <a:spcPts val="500"/>
        </a:spcBef>
        <a:buFont typeface="Arial" panose="020B0604020202020204" pitchFamily="34" charset="0"/>
        <a:buChar char="•"/>
        <a:defRPr sz="1350" b="0" i="0" kern="1200">
          <a:solidFill>
            <a:schemeClr val="tx1"/>
          </a:solidFill>
          <a:latin typeface="Barlow" pitchFamily="2" charset="77"/>
          <a:ea typeface="+mn-ea"/>
          <a:cs typeface="+mn-cs"/>
        </a:defRPr>
      </a:lvl4pPr>
      <a:lvl5pPr marL="2057074" indent="-228564" algn="l" defTabSz="914256" rtl="0" eaLnBrk="1" latinLnBrk="0" hangingPunct="1">
        <a:lnSpc>
          <a:spcPct val="90000"/>
        </a:lnSpc>
        <a:spcBef>
          <a:spcPts val="500"/>
        </a:spcBef>
        <a:buFont typeface="Arial" panose="020B0604020202020204" pitchFamily="34" charset="0"/>
        <a:buChar char="•"/>
        <a:defRPr sz="1200" b="0" i="0" kern="1200">
          <a:solidFill>
            <a:schemeClr val="tx1"/>
          </a:solidFill>
          <a:latin typeface="Barlow" pitchFamily="2" charset="77"/>
          <a:ea typeface="+mn-ea"/>
          <a:cs typeface="+mn-cs"/>
        </a:defRPr>
      </a:lvl5pPr>
      <a:lvl6pPr marL="2514202"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30"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7"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84"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6" rtl="0" eaLnBrk="1" latinLnBrk="0" hangingPunct="1">
        <a:defRPr sz="1800" kern="1200">
          <a:solidFill>
            <a:schemeClr val="tx1"/>
          </a:solidFill>
          <a:latin typeface="+mn-lt"/>
          <a:ea typeface="+mn-ea"/>
          <a:cs typeface="+mn-cs"/>
        </a:defRPr>
      </a:lvl1pPr>
      <a:lvl2pPr marL="457128" algn="l" defTabSz="914256" rtl="0" eaLnBrk="1" latinLnBrk="0" hangingPunct="1">
        <a:defRPr sz="1800" kern="1200">
          <a:solidFill>
            <a:schemeClr val="tx1"/>
          </a:solidFill>
          <a:latin typeface="+mn-lt"/>
          <a:ea typeface="+mn-ea"/>
          <a:cs typeface="+mn-cs"/>
        </a:defRPr>
      </a:lvl2pPr>
      <a:lvl3pPr marL="914256" algn="l" defTabSz="914256" rtl="0" eaLnBrk="1" latinLnBrk="0" hangingPunct="1">
        <a:defRPr sz="1800" kern="1200">
          <a:solidFill>
            <a:schemeClr val="tx1"/>
          </a:solidFill>
          <a:latin typeface="+mn-lt"/>
          <a:ea typeface="+mn-ea"/>
          <a:cs typeface="+mn-cs"/>
        </a:defRPr>
      </a:lvl3pPr>
      <a:lvl4pPr marL="1371383" algn="l" defTabSz="914256" rtl="0" eaLnBrk="1" latinLnBrk="0" hangingPunct="1">
        <a:defRPr sz="1800" kern="1200">
          <a:solidFill>
            <a:schemeClr val="tx1"/>
          </a:solidFill>
          <a:latin typeface="+mn-lt"/>
          <a:ea typeface="+mn-ea"/>
          <a:cs typeface="+mn-cs"/>
        </a:defRPr>
      </a:lvl4pPr>
      <a:lvl5pPr marL="1828510" algn="l" defTabSz="914256" rtl="0" eaLnBrk="1" latinLnBrk="0" hangingPunct="1">
        <a:defRPr sz="1800" kern="1200">
          <a:solidFill>
            <a:schemeClr val="tx1"/>
          </a:solidFill>
          <a:latin typeface="+mn-lt"/>
          <a:ea typeface="+mn-ea"/>
          <a:cs typeface="+mn-cs"/>
        </a:defRPr>
      </a:lvl5pPr>
      <a:lvl6pPr marL="2285638" algn="l" defTabSz="914256" rtl="0" eaLnBrk="1" latinLnBrk="0" hangingPunct="1">
        <a:defRPr sz="1800" kern="1200">
          <a:solidFill>
            <a:schemeClr val="tx1"/>
          </a:solidFill>
          <a:latin typeface="+mn-lt"/>
          <a:ea typeface="+mn-ea"/>
          <a:cs typeface="+mn-cs"/>
        </a:defRPr>
      </a:lvl6pPr>
      <a:lvl7pPr marL="2742766" algn="l" defTabSz="914256" rtl="0" eaLnBrk="1" latinLnBrk="0" hangingPunct="1">
        <a:defRPr sz="1800" kern="1200">
          <a:solidFill>
            <a:schemeClr val="tx1"/>
          </a:solidFill>
          <a:latin typeface="+mn-lt"/>
          <a:ea typeface="+mn-ea"/>
          <a:cs typeface="+mn-cs"/>
        </a:defRPr>
      </a:lvl7pPr>
      <a:lvl8pPr marL="3199893" algn="l" defTabSz="914256" rtl="0" eaLnBrk="1" latinLnBrk="0" hangingPunct="1">
        <a:defRPr sz="1800" kern="1200">
          <a:solidFill>
            <a:schemeClr val="tx1"/>
          </a:solidFill>
          <a:latin typeface="+mn-lt"/>
          <a:ea typeface="+mn-ea"/>
          <a:cs typeface="+mn-cs"/>
        </a:defRPr>
      </a:lvl8pPr>
      <a:lvl9pPr marL="3657021" algn="l" defTabSz="91425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5120">
          <p15:clr>
            <a:srgbClr val="F26B43"/>
          </p15:clr>
        </p15:guide>
        <p15:guide id="3" pos="585">
          <p15:clr>
            <a:srgbClr val="F26B43"/>
          </p15:clr>
        </p15:guide>
        <p15:guide id="4" pos="9656">
          <p15:clr>
            <a:srgbClr val="F26B43"/>
          </p15:clr>
        </p15:guide>
        <p15:guide id="5" orient="horz" pos="5465">
          <p15:clr>
            <a:srgbClr val="F26B43"/>
          </p15:clr>
        </p15:guide>
        <p15:guide id="6" orient="horz" pos="300">
          <p15:clr>
            <a:srgbClr val="F26B43"/>
          </p15:clr>
        </p15:guide>
        <p15:guide id="7" pos="2853">
          <p15:clr>
            <a:srgbClr val="F26B43"/>
          </p15:clr>
        </p15:guide>
        <p15:guide id="8" pos="7457">
          <p15:clr>
            <a:srgbClr val="F26B43"/>
          </p15:clr>
        </p15:guide>
        <p15:guide id="9" pos="1719">
          <p15:clr>
            <a:srgbClr val="F26B43"/>
          </p15:clr>
        </p15:guide>
        <p15:guide id="10" pos="3987">
          <p15:clr>
            <a:srgbClr val="F26B43"/>
          </p15:clr>
        </p15:guide>
        <p15:guide id="11" pos="6254">
          <p15:clr>
            <a:srgbClr val="F26B43"/>
          </p15:clr>
        </p15:guide>
        <p15:guide id="12" pos="8522">
          <p15:clr>
            <a:srgbClr val="F26B43"/>
          </p15:clr>
        </p15:guide>
        <p15:guide id="13" orient="horz" pos="51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8460-B288-4CBB-A762-857ADCB7D03C}"/>
              </a:ext>
            </a:extLst>
          </p:cNvPr>
          <p:cNvSpPr>
            <a:spLocks noGrp="1"/>
          </p:cNvSpPr>
          <p:nvPr>
            <p:ph type="title"/>
          </p:nvPr>
        </p:nvSpPr>
        <p:spPr>
          <a:xfrm>
            <a:off x="666951" y="3428999"/>
            <a:ext cx="6917189" cy="1228725"/>
          </a:xfrm>
        </p:spPr>
        <p:txBody>
          <a:bodyPr/>
          <a:lstStyle/>
          <a:p>
            <a:r>
              <a:rPr lang="en-US" sz="4000" dirty="0">
                <a:latin typeface="Calibri" panose="020F0502020204030204" pitchFamily="34" charset="0"/>
                <a:cs typeface="Calibri" panose="020F0502020204030204" pitchFamily="34" charset="0"/>
              </a:rPr>
              <a:t>pyATS</a:t>
            </a:r>
            <a:br>
              <a:rPr lang="en-US"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Automated Network Tests</a:t>
            </a:r>
            <a:br>
              <a:rPr lang="en-US" dirty="0">
                <a:latin typeface="Calibri" panose="020F0502020204030204" pitchFamily="34" charset="0"/>
                <a:cs typeface="Calibri" panose="020F0502020204030204" pitchFamily="34" charset="0"/>
              </a:rPr>
            </a:br>
            <a:endParaRPr lang="en-AU" sz="4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0245D61-B3A0-4020-8EDA-0BCA39F2E988}"/>
              </a:ext>
            </a:extLst>
          </p:cNvPr>
          <p:cNvSpPr>
            <a:spLocks noGrp="1"/>
          </p:cNvSpPr>
          <p:nvPr>
            <p:ph type="body" sz="quarter" idx="10"/>
          </p:nvPr>
        </p:nvSpPr>
        <p:spPr>
          <a:xfrm>
            <a:off x="666952" y="4822603"/>
            <a:ext cx="5257800" cy="1062037"/>
          </a:xfrm>
        </p:spPr>
        <p:txBody>
          <a:bodyPr/>
          <a:lstStyle/>
          <a:p>
            <a:r>
              <a:rPr lang="en-US" dirty="0">
                <a:latin typeface="Calibri" panose="020F0502020204030204" pitchFamily="34" charset="0"/>
                <a:cs typeface="Calibri" panose="020F0502020204030204" pitchFamily="34" charset="0"/>
              </a:rPr>
              <a:t>April 2021</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15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r>
              <a:rPr lang="en-AU" sz="3600" b="1">
                <a:latin typeface="Calibri" panose="020F0502020204030204" pitchFamily="34" charset="0"/>
                <a:cs typeface="Calibri" panose="020F0502020204030204" pitchFamily="34" charset="0"/>
              </a:rPr>
              <a:t>Agenda</a:t>
            </a:r>
          </a:p>
        </p:txBody>
      </p:sp>
      <p:sp>
        <p:nvSpPr>
          <p:cNvPr id="2" name="TextBox 1">
            <a:extLst>
              <a:ext uri="{FF2B5EF4-FFF2-40B4-BE49-F238E27FC236}">
                <a16:creationId xmlns:a16="http://schemas.microsoft.com/office/drawing/2014/main" id="{72BAC92F-B4D9-2C41-B84B-13F5CF58799E}"/>
              </a:ext>
            </a:extLst>
          </p:cNvPr>
          <p:cNvSpPr txBox="1"/>
          <p:nvPr/>
        </p:nvSpPr>
        <p:spPr>
          <a:xfrm>
            <a:off x="348000" y="1103330"/>
            <a:ext cx="11254528" cy="203132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is pyATS</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can pyATS test cases can do</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makes up a pyATS Network Test Project</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Demo</a:t>
            </a:r>
          </a:p>
        </p:txBody>
      </p:sp>
    </p:spTree>
    <p:extLst>
      <p:ext uri="{BB962C8B-B14F-4D97-AF65-F5344CB8AC3E}">
        <p14:creationId xmlns:p14="http://schemas.microsoft.com/office/powerpoint/2010/main" val="140828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talking on a cell phone&#10;&#10;Description automatically generated with medium confidence">
            <a:extLst>
              <a:ext uri="{FF2B5EF4-FFF2-40B4-BE49-F238E27FC236}">
                <a16:creationId xmlns:a16="http://schemas.microsoft.com/office/drawing/2014/main" id="{C66D859E-D595-AA42-B7B5-410F40266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762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992F4055-0DEF-7B45-809C-14A57E628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39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chat or text message&#10;&#10;Description automatically generated">
            <a:extLst>
              <a:ext uri="{FF2B5EF4-FFF2-40B4-BE49-F238E27FC236}">
                <a16:creationId xmlns:a16="http://schemas.microsoft.com/office/drawing/2014/main" id="{1F89C918-43FF-6547-B950-1C4314F29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91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pPr>
              <a:spcBef>
                <a:spcPts val="600"/>
              </a:spcBef>
              <a:spcAft>
                <a:spcPts val="600"/>
              </a:spcAft>
            </a:pPr>
            <a:r>
              <a:rPr lang="en-US" sz="3600" b="1" dirty="0">
                <a:latin typeface="Calibri Light" panose="020F0302020204030204" pitchFamily="34" charset="0"/>
                <a:cs typeface="Calibri Light" panose="020F0302020204030204" pitchFamily="34" charset="0"/>
              </a:rPr>
              <a:t>What can pyATS test cases do?</a:t>
            </a:r>
          </a:p>
        </p:txBody>
      </p:sp>
      <p:sp>
        <p:nvSpPr>
          <p:cNvPr id="2" name="TextBox 1">
            <a:extLst>
              <a:ext uri="{FF2B5EF4-FFF2-40B4-BE49-F238E27FC236}">
                <a16:creationId xmlns:a16="http://schemas.microsoft.com/office/drawing/2014/main" id="{72BAC92F-B4D9-2C41-B84B-13F5CF58799E}"/>
              </a:ext>
            </a:extLst>
          </p:cNvPr>
          <p:cNvSpPr txBox="1"/>
          <p:nvPr/>
        </p:nvSpPr>
        <p:spPr>
          <a:xfrm>
            <a:off x="348000" y="1103330"/>
            <a:ext cx="11254528" cy="307776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all devices reachable?</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interfaces in my device Up?</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there any input/output or </a:t>
            </a:r>
            <a:r>
              <a:rPr lang="en-US" sz="2400" dirty="0" err="1">
                <a:latin typeface="Calibri Light" panose="020F0302020204030204" pitchFamily="34" charset="0"/>
                <a:cs typeface="Calibri Light" panose="020F0302020204030204" pitchFamily="34" charset="0"/>
              </a:rPr>
              <a:t>crc</a:t>
            </a:r>
            <a:r>
              <a:rPr lang="en-US" sz="2400" dirty="0">
                <a:latin typeface="Calibri Light" panose="020F0302020204030204" pitchFamily="34" charset="0"/>
                <a:cs typeface="Calibri Light" panose="020F0302020204030204" pitchFamily="34" charset="0"/>
              </a:rPr>
              <a:t> errors on my Interfaces?</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all my BGP neighbors established?</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Do my routers have a particular route?</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Much more…</a:t>
            </a:r>
          </a:p>
        </p:txBody>
      </p:sp>
    </p:spTree>
    <p:extLst>
      <p:ext uri="{BB962C8B-B14F-4D97-AF65-F5344CB8AC3E}">
        <p14:creationId xmlns:p14="http://schemas.microsoft.com/office/powerpoint/2010/main" val="3641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r>
              <a:rPr lang="en-AU" sz="3600" b="1" dirty="0">
                <a:latin typeface="Calibri" panose="020F0502020204030204" pitchFamily="34" charset="0"/>
                <a:cs typeface="Calibri" panose="020F0502020204030204" pitchFamily="34" charset="0"/>
              </a:rPr>
              <a:t>What makes up a pyATS Network test Project</a:t>
            </a:r>
          </a:p>
        </p:txBody>
      </p:sp>
      <p:pic>
        <p:nvPicPr>
          <p:cNvPr id="5" name="Picture 4" descr="Text, chat or text message&#10;&#10;Description automatically generated">
            <a:extLst>
              <a:ext uri="{FF2B5EF4-FFF2-40B4-BE49-F238E27FC236}">
                <a16:creationId xmlns:a16="http://schemas.microsoft.com/office/drawing/2014/main" id="{D6BC3F1F-60BB-7F49-9D46-12E1B2B6C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108" y="1103330"/>
            <a:ext cx="5910892" cy="2420730"/>
          </a:xfrm>
          <a:prstGeom prst="rect">
            <a:avLst/>
          </a:prstGeom>
        </p:spPr>
      </p:pic>
      <p:sp>
        <p:nvSpPr>
          <p:cNvPr id="7" name="TextBox 6">
            <a:extLst>
              <a:ext uri="{FF2B5EF4-FFF2-40B4-BE49-F238E27FC236}">
                <a16:creationId xmlns:a16="http://schemas.microsoft.com/office/drawing/2014/main" id="{FA2AC731-771B-9347-8478-A16E77B72421}"/>
              </a:ext>
            </a:extLst>
          </p:cNvPr>
          <p:cNvSpPr txBox="1"/>
          <p:nvPr/>
        </p:nvSpPr>
        <p:spPr>
          <a:xfrm>
            <a:off x="348000" y="1103330"/>
            <a:ext cx="5824200" cy="643253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Testbed</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YAML file</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Describes network topology</a:t>
            </a:r>
          </a:p>
          <a:p>
            <a:pPr marL="285750" indent="-285750">
              <a:spcBef>
                <a:spcPts val="600"/>
              </a:spcBef>
              <a:spcAft>
                <a:spcPts val="600"/>
              </a:spcAft>
              <a:buFont typeface="Arial" panose="020B0604020202020204" pitchFamily="34" charset="0"/>
              <a:buChar char="•"/>
            </a:pPr>
            <a:r>
              <a:rPr lang="en-US" sz="2400" dirty="0" err="1">
                <a:latin typeface="Calibri Light" panose="020F0302020204030204" pitchFamily="34" charset="0"/>
                <a:cs typeface="Calibri Light" panose="020F0302020204030204" pitchFamily="34" charset="0"/>
              </a:rPr>
              <a:t>AEtest</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Testscripts</a:t>
            </a:r>
            <a:r>
              <a:rPr lang="en-US" sz="2400" dirty="0">
                <a:latin typeface="Calibri Light" panose="020F0302020204030204" pitchFamily="34" charset="0"/>
                <a:cs typeface="Calibri Light" panose="020F0302020204030204" pitchFamily="34" charset="0"/>
              </a:rPr>
              <a:t> (Automation Easy Testing)</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One or more Python files.</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Define setup, execution and cleanup of tests</a:t>
            </a:r>
          </a:p>
          <a:p>
            <a:pPr marL="285750" indent="-285750">
              <a:spcBef>
                <a:spcPts val="600"/>
              </a:spcBef>
              <a:spcAft>
                <a:spcPts val="600"/>
              </a:spcAft>
              <a:buFont typeface="Arial" panose="020B0604020202020204" pitchFamily="34" charset="0"/>
              <a:buChar char="•"/>
            </a:pPr>
            <a:r>
              <a:rPr lang="en-US" sz="2400" dirty="0" err="1">
                <a:latin typeface="Calibri Light" panose="020F0302020204030204" pitchFamily="34" charset="0"/>
                <a:cs typeface="Calibri Light" panose="020F0302020204030204" pitchFamily="34" charset="0"/>
              </a:rPr>
              <a:t>Easypy</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Jobfiles</a:t>
            </a:r>
            <a:endParaRPr lang="en-US" sz="2400" dirty="0">
              <a:latin typeface="Calibri Light" panose="020F0302020204030204" pitchFamily="34" charset="0"/>
              <a:cs typeface="Calibri Light" panose="020F0302020204030204" pitchFamily="34" charset="0"/>
            </a:endParaRP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Python file</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Combines </a:t>
            </a:r>
            <a:r>
              <a:rPr lang="en-US" sz="2400" dirty="0" err="1">
                <a:latin typeface="Calibri Light" panose="020F0302020204030204" pitchFamily="34" charset="0"/>
                <a:cs typeface="Calibri Light" panose="020F0302020204030204" pitchFamily="34" charset="0"/>
              </a:rPr>
              <a:t>testscripts</a:t>
            </a:r>
            <a:r>
              <a:rPr lang="en-US" sz="2400" dirty="0">
                <a:latin typeface="Calibri Light" panose="020F0302020204030204" pitchFamily="34" charset="0"/>
                <a:cs typeface="Calibri Light" panose="020F0302020204030204" pitchFamily="34" charset="0"/>
              </a:rPr>
              <a:t> and defines runtime, logging and archives</a:t>
            </a:r>
          </a:p>
          <a:p>
            <a:pPr marL="285750" indent="-285750">
              <a:spcBef>
                <a:spcPts val="600"/>
              </a:spcBef>
              <a:spcAft>
                <a:spcPts val="600"/>
              </a:spcAft>
              <a:buFont typeface="Arial" panose="020B0604020202020204" pitchFamily="34" charset="0"/>
              <a:buChar char="•"/>
            </a:pPr>
            <a:endParaRPr lang="en-US" sz="2400" dirty="0">
              <a:latin typeface="Calibri Light" panose="020F0302020204030204" pitchFamily="34" charset="0"/>
              <a:cs typeface="Calibri Light" panose="020F0302020204030204" pitchFamily="34" charset="0"/>
            </a:endParaRPr>
          </a:p>
          <a:p>
            <a:pPr lvl="1">
              <a:spcBef>
                <a:spcPts val="600"/>
              </a:spcBef>
              <a:spcAft>
                <a:spcPts val="600"/>
              </a:spcAft>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327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AC92F-B4D9-2C41-B84B-13F5CF58799E}"/>
              </a:ext>
            </a:extLst>
          </p:cNvPr>
          <p:cNvSpPr txBox="1"/>
          <p:nvPr/>
        </p:nvSpPr>
        <p:spPr>
          <a:xfrm>
            <a:off x="4152965" y="2644170"/>
            <a:ext cx="3886070" cy="1569660"/>
          </a:xfrm>
          <a:prstGeom prst="rect">
            <a:avLst/>
          </a:prstGeom>
          <a:noFill/>
        </p:spPr>
        <p:txBody>
          <a:bodyPr wrap="square" rtlCol="0">
            <a:spAutoFit/>
          </a:bodyPr>
          <a:lstStyle/>
          <a:p>
            <a:pPr lvl="1">
              <a:spcBef>
                <a:spcPts val="600"/>
              </a:spcBef>
              <a:spcAft>
                <a:spcPts val="600"/>
              </a:spcAft>
            </a:pPr>
            <a:r>
              <a:rPr lang="en-US" sz="9600" dirty="0">
                <a:latin typeface="Calibri Light" panose="020F0302020204030204" pitchFamily="34" charset="0"/>
                <a:cs typeface="Calibri Light" panose="020F0302020204030204" pitchFamily="34" charset="0"/>
              </a:rPr>
              <a:t>Demo</a:t>
            </a:r>
          </a:p>
        </p:txBody>
      </p:sp>
    </p:spTree>
    <p:extLst>
      <p:ext uri="{BB962C8B-B14F-4D97-AF65-F5344CB8AC3E}">
        <p14:creationId xmlns:p14="http://schemas.microsoft.com/office/powerpoint/2010/main" val="979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33624"/>
      </p:ext>
    </p:extLst>
  </p:cSld>
  <p:clrMapOvr>
    <a:masterClrMapping/>
  </p:clrMapOvr>
</p:sld>
</file>

<file path=ppt/theme/theme1.xml><?xml version="1.0" encoding="utf-8"?>
<a:theme xmlns:a="http://schemas.openxmlformats.org/drawingml/2006/main" name="MASTER_S&amp;C_PPT_THEME">
  <a:themeElements>
    <a:clrScheme name="Custom 1">
      <a:dk1>
        <a:srgbClr val="040477"/>
      </a:dk1>
      <a:lt1>
        <a:srgbClr val="75AEFF"/>
      </a:lt1>
      <a:dk2>
        <a:srgbClr val="4001CE"/>
      </a:dk2>
      <a:lt2>
        <a:srgbClr val="FFFFFF"/>
      </a:lt2>
      <a:accent1>
        <a:srgbClr val="ED217C"/>
      </a:accent1>
      <a:accent2>
        <a:srgbClr val="0151AD"/>
      </a:accent2>
      <a:accent3>
        <a:srgbClr val="00B3FF"/>
      </a:accent3>
      <a:accent4>
        <a:srgbClr val="0A7EA7"/>
      </a:accent4>
      <a:accent5>
        <a:srgbClr val="1CE3E6"/>
      </a:accent5>
      <a:accent6>
        <a:srgbClr val="000000"/>
      </a:accent6>
      <a:hlink>
        <a:srgbClr val="00B3FF"/>
      </a:hlink>
      <a:folHlink>
        <a:srgbClr val="00B3FF"/>
      </a:folHlink>
    </a:clrScheme>
    <a:fontScheme name="Custom 1">
      <a:majorFont>
        <a:latin typeface="Barlow Medium"/>
        <a:ea typeface=""/>
        <a:cs typeface=""/>
      </a:majorFont>
      <a:minorFont>
        <a:latin typeface="Barl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S&amp;C_PPT_THEME" id="{1E987288-9D20-4B5E-BB90-97E94304D7A9}" vid="{036BE956-1EDE-4926-AFA2-20C7EE7D5E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3D04087BE1224A9134FC5362E7C04A" ma:contentTypeVersion="14" ma:contentTypeDescription="Create a new document." ma:contentTypeScope="" ma:versionID="592e44fae59498d8981aab799adfdc1c">
  <xsd:schema xmlns:xsd="http://www.w3.org/2001/XMLSchema" xmlns:xs="http://www.w3.org/2001/XMLSchema" xmlns:p="http://schemas.microsoft.com/office/2006/metadata/properties" xmlns:ns1="http://schemas.microsoft.com/sharepoint/v3" xmlns:ns2="7aa357c0-56bb-4137-b2c2-328718bfdf33" xmlns:ns3="2926994e-bfbf-4466-8dc8-af87ba813004" targetNamespace="http://schemas.microsoft.com/office/2006/metadata/properties" ma:root="true" ma:fieldsID="1a6022bf172b5b2af37a513a28c23cd2" ns1:_="" ns2:_="" ns3:_="">
    <xsd:import namespace="http://schemas.microsoft.com/sharepoint/v3"/>
    <xsd:import namespace="7aa357c0-56bb-4137-b2c2-328718bfdf33"/>
    <xsd:import namespace="2926994e-bfbf-4466-8dc8-af87ba8130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a357c0-56bb-4137-b2c2-328718bfdf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26994e-bfbf-4466-8dc8-af87ba81300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2926994e-bfbf-4466-8dc8-af87ba813004">
      <UserInfo>
        <DisplayName>Luke Roache</DisplayName>
        <AccountId>12</AccountId>
        <AccountType/>
      </UserInfo>
      <UserInfo>
        <DisplayName>David Griffies</DisplayName>
        <AccountId>14</AccountId>
        <AccountType/>
      </UserInfo>
      <UserInfo>
        <DisplayName>Limited Access System Group</DisplayName>
        <AccountId>20</AccountId>
        <AccountType/>
      </UserInfo>
      <UserInfo>
        <DisplayName>SharingLinks.1fd5dcac-3313-4cf2-a640-29c6c3f9b695.Flexible.beab178a-694f-4391-81e6-0ab16de3ef93</DisplayName>
        <AccountId>19</AccountId>
        <AccountType/>
      </UserInfo>
      <UserInfo>
        <DisplayName>Martyn Worthington</DisplayName>
        <AccountId>150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9FF85-9EDF-421E-8C8A-FC1EC985D9C8}">
  <ds:schemaRefs>
    <ds:schemaRef ds:uri="2926994e-bfbf-4466-8dc8-af87ba813004"/>
    <ds:schemaRef ds:uri="7aa357c0-56bb-4137-b2c2-328718bfdf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E9D24D-AD19-4C8C-B922-9606FE7BBE7E}">
  <ds:schemaRefs>
    <ds:schemaRef ds:uri="http://schemas.microsoft.com/office/infopath/2007/PartnerControls"/>
    <ds:schemaRef ds:uri="7aa357c0-56bb-4137-b2c2-328718bfdf33"/>
    <ds:schemaRef ds:uri="http://schemas.openxmlformats.org/package/2006/metadata/core-properties"/>
    <ds:schemaRef ds:uri="http://purl.org/dc/dcmitype/"/>
    <ds:schemaRef ds:uri="http://www.w3.org/XML/1998/namespace"/>
    <ds:schemaRef ds:uri="http://purl.org/dc/terms/"/>
    <ds:schemaRef ds:uri="http://schemas.microsoft.com/sharepoint/v3"/>
    <ds:schemaRef ds:uri="http://schemas.microsoft.com/office/2006/documentManagement/types"/>
    <ds:schemaRef ds:uri="2926994e-bfbf-4466-8dc8-af87ba813004"/>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D6753800-8086-4245-8276-F428621F3B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MASTER_S&amp;C_PPT_THEME</Template>
  <TotalTime>47</TotalTime>
  <Words>226</Words>
  <Application>Microsoft Macintosh PowerPoint</Application>
  <PresentationFormat>Widescreen</PresentationFormat>
  <Paragraphs>41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Barlow</vt:lpstr>
      <vt:lpstr>Barlow Black</vt:lpstr>
      <vt:lpstr>Barlow Light</vt:lpstr>
      <vt:lpstr>Barlow Medium</vt:lpstr>
      <vt:lpstr>Calibri</vt:lpstr>
      <vt:lpstr>Calibri Light</vt:lpstr>
      <vt:lpstr>MASTER_S&amp;C_PPT_THEME</vt:lpstr>
      <vt:lpstr>pyATS Automated Network Tests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Griffies</dc:creator>
  <cp:lastModifiedBy>Sudarshan VijayaKumar</cp:lastModifiedBy>
  <cp:revision>29</cp:revision>
  <dcterms:created xsi:type="dcterms:W3CDTF">2020-08-19T06:21:10Z</dcterms:created>
  <dcterms:modified xsi:type="dcterms:W3CDTF">2021-04-29T21:38:34Z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0x010100023D04087BE1224A9134FC5362E7C04A</vt:lpwstr>
  </property>
</Properties>
</file>