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62" r:id="rId4"/>
    <p:sldId id="259" r:id="rId5"/>
    <p:sldId id="260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9147484@N00/553786173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roof+textur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131963716@N02/17220740806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8000" dirty="0"/>
              <a:t>Hypothesis </a:t>
            </a:r>
            <a:br>
              <a:rPr lang="en-US" sz="8000" dirty="0"/>
            </a:br>
            <a:r>
              <a:rPr lang="en-US" sz="8000" dirty="0"/>
              <a:t>of </a:t>
            </a:r>
            <a:br>
              <a:rPr lang="en-US" sz="8000" dirty="0"/>
            </a:br>
            <a:r>
              <a:rPr lang="en-US" sz="8000" dirty="0"/>
              <a:t>ROOF PAINT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E2F-3AB0-472C-86ED-54AAF09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from the indigo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5FCF-5340-4F46-A69B-EA8BA0E0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Roof paint reduces 5 % of heat of day today life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now we are    going to find whether it is true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D8429-D28D-4707-894D-C46A3C9A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8217" y="2108201"/>
            <a:ext cx="4762500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B2CF0-55B2-413A-AFF4-34748B59E7F9}"/>
              </a:ext>
            </a:extLst>
          </p:cNvPr>
          <p:cNvSpPr txBox="1"/>
          <p:nvPr/>
        </p:nvSpPr>
        <p:spPr>
          <a:xfrm>
            <a:off x="6898217" y="5680076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2709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708-3686-4A25-B2A9-7207D390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B4CE-17D2-4A08-AADC-257D5B3C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/>
              <a:t>colour</a:t>
            </a:r>
            <a:r>
              <a:rPr lang="en-US" dirty="0"/>
              <a:t>  choosing for an roof painting </a:t>
            </a:r>
          </a:p>
          <a:p>
            <a:pPr marL="0" indent="0">
              <a:buNone/>
            </a:pPr>
            <a:r>
              <a:rPr lang="en-US" dirty="0"/>
              <a:t>                            white           green             yellow             pink          black        light blue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mon</a:t>
            </a:r>
            <a:r>
              <a:rPr lang="en-US" dirty="0"/>
              <a:t> 1         28 c’            32 c’               30 c’             31 c’          45 c’        29 c ‘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mon</a:t>
            </a:r>
            <a:r>
              <a:rPr lang="en-US" dirty="0"/>
              <a:t>  2        30 c’             35 c ‘              32c’              34c ‘         46 c’         30 c’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mon</a:t>
            </a:r>
            <a:r>
              <a:rPr lang="en-US" dirty="0"/>
              <a:t>  3         27 c’            32 c’               29 c’              31 c’         45 c’         27 c’ </a:t>
            </a:r>
          </a:p>
        </p:txBody>
      </p:sp>
    </p:spTree>
    <p:extLst>
      <p:ext uri="{BB962C8B-B14F-4D97-AF65-F5344CB8AC3E}">
        <p14:creationId xmlns:p14="http://schemas.microsoft.com/office/powerpoint/2010/main" val="36532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37E-ECB5-4033-B4BF-A0D9C33F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B6C9-E1A0-439F-B61A-08284AB4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by  two set of house </a:t>
            </a:r>
          </a:p>
          <a:p>
            <a:pPr marL="0" indent="0">
              <a:buNone/>
            </a:pPr>
            <a:r>
              <a:rPr lang="en-US" dirty="0"/>
              <a:t>                                   With roof paint                                 without roof paint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1                         35 c’                                                    46 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2                         30 c’                                                    39 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3                          40 c’                                                   48 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4                          28 c’                                                   36c’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 5                         32 c’                                                   37 c’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0321-7081-4E18-B8B8-27612780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1923" y="3555953"/>
            <a:ext cx="2226734" cy="1669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A0F8E-E965-488F-9A81-56FA4D49F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92134" y="3555953"/>
            <a:ext cx="2226734" cy="1669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7EB2F-46A7-4AF5-9CB9-B2AD4CE17B06}"/>
              </a:ext>
            </a:extLst>
          </p:cNvPr>
          <p:cNvSpPr txBox="1"/>
          <p:nvPr/>
        </p:nvSpPr>
        <p:spPr>
          <a:xfrm>
            <a:off x="4792134" y="6442974"/>
            <a:ext cx="2226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1540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0622-C9C6-4B8F-9C20-A2DB033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A82A-D785-442B-98C5-80844BF3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for an with roofing paint  and without roofing paint is  </a:t>
            </a:r>
          </a:p>
          <a:p>
            <a:r>
              <a:rPr lang="en-US" dirty="0"/>
              <a:t>              p=0.03417</a:t>
            </a:r>
          </a:p>
          <a:p>
            <a:r>
              <a:rPr lang="en-US" dirty="0"/>
              <a:t>       which is less than 0.05 that is alpha </a:t>
            </a:r>
          </a:p>
          <a:p>
            <a:r>
              <a:rPr lang="en-US" dirty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9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0622-C9C6-4B8F-9C20-A2DB033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claims it reduce 5%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A82A-D785-442B-98C5-80844BF3B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2068"/>
            <a:ext cx="10058400" cy="3760891"/>
          </a:xfrm>
        </p:spPr>
        <p:txBody>
          <a:bodyPr/>
          <a:lstStyle/>
          <a:p>
            <a:r>
              <a:rPr lang="en-US" dirty="0"/>
              <a:t>From test p=0.03417</a:t>
            </a:r>
          </a:p>
          <a:p>
            <a:r>
              <a:rPr lang="en-US" dirty="0"/>
              <a:t>Alpha=0.05</a:t>
            </a:r>
          </a:p>
          <a:p>
            <a:r>
              <a:rPr lang="en-US" dirty="0"/>
              <a:t>Percentage=(8.2/100 )*100</a:t>
            </a:r>
          </a:p>
          <a:p>
            <a:r>
              <a:rPr lang="en-US" dirty="0"/>
              <a:t>Equals to % 8.2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0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46" y="191685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 is true ,room temperature reduced when we use roof paint of white </a:t>
            </a:r>
            <a:r>
              <a:rPr lang="en-US">
                <a:solidFill>
                  <a:srgbClr val="FFFFFF"/>
                </a:solidFill>
              </a:rPr>
              <a:t>in color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Hypothesis</Template>
  <TotalTime>0</TotalTime>
  <Words>238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Hypothesis  of  ROOF PAINT</vt:lpstr>
      <vt:lpstr>Advertisement from the indigo</vt:lpstr>
      <vt:lpstr>Data </vt:lpstr>
      <vt:lpstr>DATA</vt:lpstr>
      <vt:lpstr>   Hypothesis</vt:lpstr>
      <vt:lpstr>They claims it reduce 5%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 of  ROOF PAINT</dc:title>
  <dc:creator>EE1952-SUDARSON N</dc:creator>
  <cp:lastModifiedBy>EE1952-SUDARSON N</cp:lastModifiedBy>
  <cp:revision>1</cp:revision>
  <dcterms:created xsi:type="dcterms:W3CDTF">2022-03-26T13:26:53Z</dcterms:created>
  <dcterms:modified xsi:type="dcterms:W3CDTF">2022-03-26T13:27:17Z</dcterms:modified>
</cp:coreProperties>
</file>