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8" y="1475234"/>
            <a:ext cx="3635926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Life Expectancy at Birth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</a:rPr>
              <a:t>Sudarson 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Life Expectancy at Birth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773B9-7BB9-9B15-7E3B-D98AA56C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To predict the life expectancy for new-born peoples.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By ,where they born, By their financial status was 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5AFB-A9D4-FC53-4882-AE00BA64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 Expectancy at Birth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946A-D174-7147-138A-DA313128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Work Done By 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Understand the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Cleaned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Label encoding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Worked Six models with train test split.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Predicted the Life Expectancy.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86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93AC-315A-427D-8952-1957E1BA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 Expectancy at Birth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88F-1485-79FA-CDB4-8D845064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DecisionTreeRegression Model predicted with more accuracy than other models with the score of 0.99.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we predict future born life expectancy, for given new input data.</a:t>
            </a:r>
          </a:p>
        </p:txBody>
      </p:sp>
    </p:spTree>
    <p:extLst>
      <p:ext uri="{BB962C8B-B14F-4D97-AF65-F5344CB8AC3E}">
        <p14:creationId xmlns:p14="http://schemas.microsoft.com/office/powerpoint/2010/main" val="2813153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9C1E-6999-BBD0-47CE-4991EDA8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86" y="221029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7BF66-2757-1C46-40D4-6B7DFC7782BB}"/>
              </a:ext>
            </a:extLst>
          </p:cNvPr>
          <p:cNvSpPr/>
          <p:nvPr/>
        </p:nvSpPr>
        <p:spPr>
          <a:xfrm>
            <a:off x="1131786" y="1897811"/>
            <a:ext cx="10058400" cy="2389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73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{D03EA2AC-2002-4A91-A268-B93A10A8DCCA}tf22712842_win32</Template>
  <TotalTime>41</TotalTime>
  <Words>103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Wingdings</vt:lpstr>
      <vt:lpstr>1_RetrospectVTI</vt:lpstr>
      <vt:lpstr>Life Expectancy at Birth</vt:lpstr>
      <vt:lpstr>Life Expectancy at Birth </vt:lpstr>
      <vt:lpstr>Life Expectancy at Birth </vt:lpstr>
      <vt:lpstr>Life Expectancy at Birth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at Birth</dc:title>
  <dc:creator>EE1952-SUDARSON N</dc:creator>
  <cp:lastModifiedBy>EE1952-SUDARSON N</cp:lastModifiedBy>
  <cp:revision>6</cp:revision>
  <dcterms:created xsi:type="dcterms:W3CDTF">2022-07-28T03:42:15Z</dcterms:created>
  <dcterms:modified xsi:type="dcterms:W3CDTF">2022-08-02T04:06:50Z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