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51"/>
  </p:notesMasterIdLst>
  <p:sldIdLst>
    <p:sldId id="365" r:id="rId2"/>
    <p:sldId id="366" r:id="rId3"/>
    <p:sldId id="291" r:id="rId4"/>
    <p:sldId id="293" r:id="rId5"/>
    <p:sldId id="295" r:id="rId6"/>
    <p:sldId id="297" r:id="rId7"/>
    <p:sldId id="298" r:id="rId8"/>
    <p:sldId id="299" r:id="rId9"/>
    <p:sldId id="306" r:id="rId10"/>
    <p:sldId id="307" r:id="rId11"/>
    <p:sldId id="308" r:id="rId12"/>
    <p:sldId id="309" r:id="rId13"/>
    <p:sldId id="311" r:id="rId14"/>
    <p:sldId id="312" r:id="rId15"/>
    <p:sldId id="313" r:id="rId16"/>
    <p:sldId id="314" r:id="rId17"/>
    <p:sldId id="315" r:id="rId18"/>
    <p:sldId id="316" r:id="rId19"/>
    <p:sldId id="317" r:id="rId20"/>
    <p:sldId id="318" r:id="rId21"/>
    <p:sldId id="319" r:id="rId22"/>
    <p:sldId id="322" r:id="rId23"/>
    <p:sldId id="323" r:id="rId24"/>
    <p:sldId id="324" r:id="rId25"/>
    <p:sldId id="327" r:id="rId26"/>
    <p:sldId id="328" r:id="rId27"/>
    <p:sldId id="329" r:id="rId28"/>
    <p:sldId id="330" r:id="rId29"/>
    <p:sldId id="331" r:id="rId30"/>
    <p:sldId id="332" r:id="rId31"/>
    <p:sldId id="333" r:id="rId32"/>
    <p:sldId id="334" r:id="rId33"/>
    <p:sldId id="335" r:id="rId34"/>
    <p:sldId id="340" r:id="rId35"/>
    <p:sldId id="341" r:id="rId36"/>
    <p:sldId id="350" r:id="rId37"/>
    <p:sldId id="345" r:id="rId38"/>
    <p:sldId id="346" r:id="rId39"/>
    <p:sldId id="348" r:id="rId40"/>
    <p:sldId id="349" r:id="rId41"/>
    <p:sldId id="352" r:id="rId42"/>
    <p:sldId id="353" r:id="rId43"/>
    <p:sldId id="354" r:id="rId44"/>
    <p:sldId id="355" r:id="rId45"/>
    <p:sldId id="356" r:id="rId46"/>
    <p:sldId id="359" r:id="rId47"/>
    <p:sldId id="360" r:id="rId48"/>
    <p:sldId id="269" r:id="rId49"/>
    <p:sldId id="364" r:id="rId50"/>
  </p:sldIdLst>
  <p:sldSz cx="13004800" cy="9753600"/>
  <p:notesSz cx="6858000" cy="9144000"/>
  <p:defaultTextStyle>
    <a:lvl1pPr algn="ctr" defTabSz="584200">
      <a:defRPr sz="3600">
        <a:solidFill>
          <a:srgbClr val="FFFFFF"/>
        </a:solidFill>
        <a:latin typeface="+mn-lt"/>
        <a:ea typeface="+mn-ea"/>
        <a:cs typeface="+mn-cs"/>
        <a:sym typeface="Helvetica Light"/>
      </a:defRPr>
    </a:lvl1pPr>
    <a:lvl2pPr indent="228600" algn="ctr" defTabSz="584200">
      <a:defRPr sz="3600">
        <a:solidFill>
          <a:srgbClr val="FFFFFF"/>
        </a:solidFill>
        <a:latin typeface="+mn-lt"/>
        <a:ea typeface="+mn-ea"/>
        <a:cs typeface="+mn-cs"/>
        <a:sym typeface="Helvetica Light"/>
      </a:defRPr>
    </a:lvl2pPr>
    <a:lvl3pPr indent="457200" algn="ctr" defTabSz="584200">
      <a:defRPr sz="3600">
        <a:solidFill>
          <a:srgbClr val="FFFFFF"/>
        </a:solidFill>
        <a:latin typeface="+mn-lt"/>
        <a:ea typeface="+mn-ea"/>
        <a:cs typeface="+mn-cs"/>
        <a:sym typeface="Helvetica Light"/>
      </a:defRPr>
    </a:lvl3pPr>
    <a:lvl4pPr indent="685800" algn="ctr" defTabSz="584200">
      <a:defRPr sz="3600">
        <a:solidFill>
          <a:srgbClr val="FFFFFF"/>
        </a:solidFill>
        <a:latin typeface="+mn-lt"/>
        <a:ea typeface="+mn-ea"/>
        <a:cs typeface="+mn-cs"/>
        <a:sym typeface="Helvetica Light"/>
      </a:defRPr>
    </a:lvl4pPr>
    <a:lvl5pPr indent="914400" algn="ctr" defTabSz="584200">
      <a:defRPr sz="3600">
        <a:solidFill>
          <a:srgbClr val="FFFFFF"/>
        </a:solidFill>
        <a:latin typeface="+mn-lt"/>
        <a:ea typeface="+mn-ea"/>
        <a:cs typeface="+mn-cs"/>
        <a:sym typeface="Helvetica Light"/>
      </a:defRPr>
    </a:lvl5pPr>
    <a:lvl6pPr indent="1143000" algn="ctr" defTabSz="584200">
      <a:defRPr sz="3600">
        <a:solidFill>
          <a:srgbClr val="FFFFFF"/>
        </a:solidFill>
        <a:latin typeface="+mn-lt"/>
        <a:ea typeface="+mn-ea"/>
        <a:cs typeface="+mn-cs"/>
        <a:sym typeface="Helvetica Light"/>
      </a:defRPr>
    </a:lvl6pPr>
    <a:lvl7pPr indent="1371600" algn="ctr" defTabSz="584200">
      <a:defRPr sz="3600">
        <a:solidFill>
          <a:srgbClr val="FFFFFF"/>
        </a:solidFill>
        <a:latin typeface="+mn-lt"/>
        <a:ea typeface="+mn-ea"/>
        <a:cs typeface="+mn-cs"/>
        <a:sym typeface="Helvetica Light"/>
      </a:defRPr>
    </a:lvl7pPr>
    <a:lvl8pPr indent="1600200" algn="ctr" defTabSz="584200">
      <a:defRPr sz="3600">
        <a:solidFill>
          <a:srgbClr val="FFFFFF"/>
        </a:solidFill>
        <a:latin typeface="+mn-lt"/>
        <a:ea typeface="+mn-ea"/>
        <a:cs typeface="+mn-cs"/>
        <a:sym typeface="Helvetica Light"/>
      </a:defRPr>
    </a:lvl8pPr>
    <a:lvl9pPr indent="1828800" algn="ctr" defTabSz="584200">
      <a:defRPr sz="3600">
        <a:solidFill>
          <a:srgbClr val="FFFFFF"/>
        </a:solidFill>
        <a:latin typeface="+mn-lt"/>
        <a:ea typeface="+mn-ea"/>
        <a:cs typeface="+mn-cs"/>
        <a:sym typeface="Helvetica Light"/>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AB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1497FC"/>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308B16">
              <a:alpha val="35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574"/>
  </p:normalViewPr>
  <p:slideViewPr>
    <p:cSldViewPr snapToGrid="0" snapToObjects="1">
      <p:cViewPr varScale="1">
        <p:scale>
          <a:sx n="71" d="100"/>
          <a:sy n="71" d="100"/>
        </p:scale>
        <p:origin x="648" y="168"/>
      </p:cViewPr>
      <p:guideLst>
        <p:guide orient="horz" pos="3072"/>
        <p:guide pos="4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3" name="Shape 33"/>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4" name="Shape 34"/>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876886519"/>
      </p:ext>
    </p:extLst>
  </p:cSld>
  <p:clrMap bg1="lt1" tx1="dk1" bg2="lt2" tx2="dk2" accent1="accent1" accent2="accent2" accent3="accent3" accent4="accent4" accent5="accent5" accent6="accent6" hlink="hlink" folHlink="folHlink"/>
  <p:notesStyle>
    <a:lvl1pPr defTabSz="457200">
      <a:lnSpc>
        <a:spcPct val="125000"/>
      </a:lnSpc>
      <a:defRPr sz="2400">
        <a:latin typeface="Avenir Book"/>
        <a:ea typeface="Avenir Book"/>
        <a:cs typeface="Avenir Book"/>
        <a:sym typeface="Avenir Book"/>
      </a:defRPr>
    </a:lvl1pPr>
    <a:lvl2pPr indent="228600" defTabSz="457200">
      <a:lnSpc>
        <a:spcPct val="125000"/>
      </a:lnSpc>
      <a:defRPr sz="2400">
        <a:latin typeface="Avenir Book"/>
        <a:ea typeface="Avenir Book"/>
        <a:cs typeface="Avenir Book"/>
        <a:sym typeface="Avenir Book"/>
      </a:defRPr>
    </a:lvl2pPr>
    <a:lvl3pPr indent="457200" defTabSz="457200">
      <a:lnSpc>
        <a:spcPct val="125000"/>
      </a:lnSpc>
      <a:defRPr sz="2400">
        <a:latin typeface="Avenir Book"/>
        <a:ea typeface="Avenir Book"/>
        <a:cs typeface="Avenir Book"/>
        <a:sym typeface="Avenir Book"/>
      </a:defRPr>
    </a:lvl3pPr>
    <a:lvl4pPr indent="685800" defTabSz="457200">
      <a:lnSpc>
        <a:spcPct val="125000"/>
      </a:lnSpc>
      <a:defRPr sz="2400">
        <a:latin typeface="Avenir Book"/>
        <a:ea typeface="Avenir Book"/>
        <a:cs typeface="Avenir Book"/>
        <a:sym typeface="Avenir Book"/>
      </a:defRPr>
    </a:lvl4pPr>
    <a:lvl5pPr indent="914400" defTabSz="457200">
      <a:lnSpc>
        <a:spcPct val="125000"/>
      </a:lnSpc>
      <a:defRPr sz="2400">
        <a:latin typeface="Avenir Book"/>
        <a:ea typeface="Avenir Book"/>
        <a:cs typeface="Avenir Book"/>
        <a:sym typeface="Avenir Book"/>
      </a:defRPr>
    </a:lvl5pPr>
    <a:lvl6pPr indent="1143000" defTabSz="457200">
      <a:lnSpc>
        <a:spcPct val="125000"/>
      </a:lnSpc>
      <a:defRPr sz="2400">
        <a:latin typeface="Avenir Book"/>
        <a:ea typeface="Avenir Book"/>
        <a:cs typeface="Avenir Book"/>
        <a:sym typeface="Avenir Book"/>
      </a:defRPr>
    </a:lvl6pPr>
    <a:lvl7pPr indent="1371600" defTabSz="457200">
      <a:lnSpc>
        <a:spcPct val="125000"/>
      </a:lnSpc>
      <a:defRPr sz="2400">
        <a:latin typeface="Avenir Book"/>
        <a:ea typeface="Avenir Book"/>
        <a:cs typeface="Avenir Book"/>
        <a:sym typeface="Avenir Book"/>
      </a:defRPr>
    </a:lvl7pPr>
    <a:lvl8pPr indent="1600200" defTabSz="457200">
      <a:lnSpc>
        <a:spcPct val="125000"/>
      </a:lnSpc>
      <a:defRPr sz="2400">
        <a:latin typeface="Avenir Book"/>
        <a:ea typeface="Avenir Book"/>
        <a:cs typeface="Avenir Book"/>
        <a:sym typeface="Avenir Book"/>
      </a:defRPr>
    </a:lvl8pPr>
    <a:lvl9pPr indent="1828800" defTabSz="457200">
      <a:lnSpc>
        <a:spcPct val="125000"/>
      </a:lnSpc>
      <a:defRPr sz="2400">
        <a:latin typeface="Avenir Book"/>
        <a:ea typeface="Avenir Book"/>
        <a:cs typeface="Avenir Book"/>
        <a:sym typeface="Avenir Book"/>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microsoft.com/office/2007/relationships/hdphoto" Target="../media/hdphoto3.wdp"/></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microsoft.com/office/2007/relationships/hdphoto" Target="../media/hdphoto3.wdp"/></Relationships>
</file>

<file path=ppt/slideLayouts/_rels/slideLayout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descr="Overlay-FullBackground.jpg"/>
          <p:cNvPicPr>
            <a:picLocks noChangeAspect="1"/>
          </p:cNvPicPr>
          <p:nvPr/>
        </p:nvPicPr>
        <p:blipFill>
          <a:blip r:embed="rId2">
            <a:extLst>
              <a:ext uri="{BEBA8EAE-BF5A-486C-A8C5-ECC9F3942E4B}">
                <a14:imgProps xmlns:a14="http://schemas.microsoft.com/office/drawing/2010/main">
                  <a14:imgLayer r:embed="rId3">
                    <a14:imgEffect>
                      <a14:artisticGlowDiffused/>
                    </a14:imgEffect>
                  </a14:imgLayer>
                </a14:imgProps>
              </a:ext>
              <a:ext uri="{28A0092B-C50C-407E-A947-70E740481C1C}">
                <a14:useLocalDpi xmlns:a14="http://schemas.microsoft.com/office/drawing/2010/main" val="0"/>
              </a:ext>
            </a:extLst>
          </a:blip>
          <a:srcRect t="50000"/>
          <a:stretch>
            <a:fillRect/>
          </a:stretch>
        </p:blipFill>
        <p:spPr bwMode="auto">
          <a:xfrm>
            <a:off x="0" y="4876800"/>
            <a:ext cx="13004800" cy="4876800"/>
          </a:xfrm>
          <a:prstGeom prst="rect">
            <a:avLst/>
          </a:prstGeom>
          <a:solidFill>
            <a:schemeClr val="tx1"/>
          </a:solidFill>
          <a:ln>
            <a:noFill/>
          </a:ln>
          <a:extLst/>
        </p:spPr>
      </p:pic>
      <p:pic>
        <p:nvPicPr>
          <p:cNvPr id="5" name="Picture 7" descr="overlay-ruleShadow.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4698436"/>
            <a:ext cx="13004800" cy="178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108571" y="2728460"/>
            <a:ext cx="10785405" cy="2090702"/>
          </a:xfrm>
        </p:spPr>
        <p:txBody>
          <a:bodyPr anchor="b" anchorCtr="0"/>
          <a:lstStyle>
            <a:lvl1pPr>
              <a:defRPr>
                <a:latin typeface="Gill Sans MT" panose="020B0502020104020203" pitchFamily="34" charset="77"/>
              </a:defRPr>
            </a:lvl1pPr>
          </a:lstStyle>
          <a:p>
            <a:r>
              <a:rPr lang="en-US" dirty="0"/>
              <a:t>Click to edit Master title style</a:t>
            </a:r>
            <a:endParaRPr dirty="0"/>
          </a:p>
        </p:txBody>
      </p:sp>
      <p:sp>
        <p:nvSpPr>
          <p:cNvPr id="3" name="Subtitle 2"/>
          <p:cNvSpPr>
            <a:spLocks noGrp="1"/>
          </p:cNvSpPr>
          <p:nvPr>
            <p:ph type="subTitle" idx="1"/>
          </p:nvPr>
        </p:nvSpPr>
        <p:spPr>
          <a:xfrm>
            <a:off x="1108571" y="4946924"/>
            <a:ext cx="10785404" cy="2492587"/>
          </a:xfrm>
        </p:spPr>
        <p:txBody>
          <a:bodyPr/>
          <a:lstStyle>
            <a:lvl1pPr marL="0" indent="0" algn="ctr">
              <a:spcBef>
                <a:spcPts val="640"/>
              </a:spcBef>
              <a:buNone/>
              <a:defRPr sz="1920">
                <a:solidFill>
                  <a:schemeClr val="bg1"/>
                </a:solidFill>
                <a:effectLst>
                  <a:outerShdw blurRad="63500" dir="2700000" algn="tl" rotWithShape="0">
                    <a:schemeClr val="tx1">
                      <a:alpha val="40000"/>
                    </a:schemeClr>
                  </a:outerShdw>
                </a:effectLst>
              </a:defRPr>
            </a:lvl1pPr>
            <a:lvl2pPr marL="487671" indent="0" algn="ctr">
              <a:buNone/>
              <a:defRPr>
                <a:solidFill>
                  <a:schemeClr val="tx1">
                    <a:tint val="75000"/>
                  </a:schemeClr>
                </a:solidFill>
              </a:defRPr>
            </a:lvl2pPr>
            <a:lvl3pPr marL="975340" indent="0" algn="ctr">
              <a:buNone/>
              <a:defRPr>
                <a:solidFill>
                  <a:schemeClr val="tx1">
                    <a:tint val="75000"/>
                  </a:schemeClr>
                </a:solidFill>
              </a:defRPr>
            </a:lvl3pPr>
            <a:lvl4pPr marL="1463011" indent="0" algn="ctr">
              <a:buNone/>
              <a:defRPr>
                <a:solidFill>
                  <a:schemeClr val="tx1">
                    <a:tint val="75000"/>
                  </a:schemeClr>
                </a:solidFill>
              </a:defRPr>
            </a:lvl4pPr>
            <a:lvl5pPr marL="1950681" indent="0" algn="ctr">
              <a:buNone/>
              <a:defRPr>
                <a:solidFill>
                  <a:schemeClr val="tx1">
                    <a:tint val="75000"/>
                  </a:schemeClr>
                </a:solidFill>
              </a:defRPr>
            </a:lvl5pPr>
            <a:lvl6pPr marL="2438351" indent="0" algn="ctr">
              <a:buNone/>
              <a:defRPr>
                <a:solidFill>
                  <a:schemeClr val="tx1">
                    <a:tint val="75000"/>
                  </a:schemeClr>
                </a:solidFill>
              </a:defRPr>
            </a:lvl6pPr>
            <a:lvl7pPr marL="2926022" indent="0" algn="ctr">
              <a:buNone/>
              <a:defRPr>
                <a:solidFill>
                  <a:schemeClr val="tx1">
                    <a:tint val="75000"/>
                  </a:schemeClr>
                </a:solidFill>
              </a:defRPr>
            </a:lvl7pPr>
            <a:lvl8pPr marL="3413692" indent="0" algn="ctr">
              <a:buNone/>
              <a:defRPr>
                <a:solidFill>
                  <a:schemeClr val="tx1">
                    <a:tint val="75000"/>
                  </a:schemeClr>
                </a:solidFill>
              </a:defRPr>
            </a:lvl8pPr>
            <a:lvl9pPr marL="3901362" indent="0" algn="ctr">
              <a:buNone/>
              <a:defRPr>
                <a:solidFill>
                  <a:schemeClr val="tx1">
                    <a:tint val="75000"/>
                  </a:schemeClr>
                </a:solidFill>
              </a:defRPr>
            </a:lvl9pPr>
          </a:lstStyle>
          <a:p>
            <a:r>
              <a:rPr lang="en-US" dirty="0"/>
              <a:t>Click to edit Master subtitle style</a:t>
            </a:r>
            <a:endParaRPr dirty="0"/>
          </a:p>
        </p:txBody>
      </p:sp>
      <p:sp>
        <p:nvSpPr>
          <p:cNvPr id="6" name="Date Placeholder 3"/>
          <p:cNvSpPr>
            <a:spLocks noGrp="1"/>
          </p:cNvSpPr>
          <p:nvPr>
            <p:ph type="dt" sz="half" idx="10"/>
          </p:nvPr>
        </p:nvSpPr>
        <p:spPr/>
        <p:txBody>
          <a:bodyPr/>
          <a:lstStyle>
            <a:lvl1pPr>
              <a:defRPr>
                <a:latin typeface="Gill Sans MT" panose="020B0502020104020203" pitchFamily="34" charset="77"/>
              </a:defRPr>
            </a:lvl1pPr>
          </a:lstStyle>
          <a:p>
            <a:pPr>
              <a:defRPr/>
            </a:pPr>
            <a:endParaRPr lang="en-US"/>
          </a:p>
        </p:txBody>
      </p:sp>
      <p:sp>
        <p:nvSpPr>
          <p:cNvPr id="7" name="Footer Placeholder 4"/>
          <p:cNvSpPr>
            <a:spLocks noGrp="1"/>
          </p:cNvSpPr>
          <p:nvPr>
            <p:ph type="ftr" sz="quarter" idx="11"/>
          </p:nvPr>
        </p:nvSpPr>
        <p:spPr/>
        <p:txBody>
          <a:bodyPr/>
          <a:lstStyle>
            <a:lvl1pPr>
              <a:defRPr>
                <a:latin typeface="Gill Sans MT" panose="020B0502020104020203" pitchFamily="34" charset="77"/>
              </a:defRPr>
            </a:lvl1pPr>
          </a:lstStyle>
          <a:p>
            <a:pPr>
              <a:defRPr/>
            </a:pPr>
            <a:endParaRPr lang="en-US" dirty="0"/>
          </a:p>
        </p:txBody>
      </p:sp>
      <p:sp>
        <p:nvSpPr>
          <p:cNvPr id="8" name="Slide Number Placeholder 5"/>
          <p:cNvSpPr>
            <a:spLocks noGrp="1"/>
          </p:cNvSpPr>
          <p:nvPr>
            <p:ph type="sldNum" sz="quarter" idx="12"/>
          </p:nvPr>
        </p:nvSpPr>
        <p:spPr/>
        <p:txBody>
          <a:bodyPr/>
          <a:lstStyle>
            <a:lvl1pPr>
              <a:defRPr>
                <a:latin typeface="Gill Sans MT" panose="020B0502020104020203" pitchFamily="34" charset="77"/>
              </a:defRPr>
            </a:lvl1pPr>
          </a:lstStyle>
          <a:p>
            <a:fld id="{FA791912-2C4E-3348-A304-987B986F2202}" type="slidenum">
              <a:rPr lang="en-US" altLang="en-US" smtClean="0"/>
              <a:pPr/>
              <a:t>‹#›</a:t>
            </a:fld>
            <a:endParaRPr lang="en-US" altLang="en-US"/>
          </a:p>
        </p:txBody>
      </p:sp>
    </p:spTree>
    <p:extLst>
      <p:ext uri="{BB962C8B-B14F-4D97-AF65-F5344CB8AC3E}">
        <p14:creationId xmlns:p14="http://schemas.microsoft.com/office/powerpoint/2010/main" val="1402418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Overlay-FullBackground.jpg"/>
          <p:cNvPicPr>
            <a:picLocks noChangeAspect="1"/>
          </p:cNvPicPr>
          <p:nvPr/>
        </p:nvPicPr>
        <p:blipFill>
          <a:blip r:embed="rId2">
            <a:extLst>
              <a:ext uri="{28A0092B-C50C-407E-A947-70E740481C1C}">
                <a14:useLocalDpi xmlns:a14="http://schemas.microsoft.com/office/drawing/2010/main" val="0"/>
              </a:ext>
            </a:extLst>
          </a:blip>
          <a:srcRect l="50000"/>
          <a:stretch>
            <a:fillRect/>
          </a:stretch>
        </p:blipFill>
        <p:spPr bwMode="auto">
          <a:xfrm>
            <a:off x="6502400" y="6774"/>
            <a:ext cx="6502400" cy="975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overlay-ruleShadow.png"/>
          <p:cNvPicPr>
            <a:picLocks noChangeAspect="1"/>
          </p:cNvPicPr>
          <p:nvPr/>
        </p:nvPicPr>
        <p:blipFill>
          <a:blip r:embed="rId3">
            <a:extLst>
              <a:ext uri="{28A0092B-C50C-407E-A947-70E740481C1C}">
                <a14:useLocalDpi xmlns:a14="http://schemas.microsoft.com/office/drawing/2010/main" val="0"/>
              </a:ext>
            </a:extLst>
          </a:blip>
          <a:srcRect r="25031"/>
          <a:stretch>
            <a:fillRect/>
          </a:stretch>
        </p:blipFill>
        <p:spPr bwMode="auto">
          <a:xfrm rot="16200000">
            <a:off x="1545451" y="4785362"/>
            <a:ext cx="9749084" cy="178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29159" y="390144"/>
            <a:ext cx="5631078" cy="2405888"/>
          </a:xfrm>
        </p:spPr>
        <p:txBody>
          <a:bodyPr anchor="b" anchorCtr="0"/>
          <a:lstStyle>
            <a:lvl1pPr marL="0" algn="ctr" defTabSz="975340" rtl="0" eaLnBrk="1" latinLnBrk="0" hangingPunct="1">
              <a:spcBef>
                <a:spcPct val="0"/>
              </a:spcBef>
              <a:buNone/>
              <a:defRPr sz="3840" kern="1200">
                <a:solidFill>
                  <a:schemeClr val="tx1"/>
                </a:solidFill>
                <a:effectLst>
                  <a:outerShdw blurRad="50800" dist="12700" dir="2700000" sx="100500" sy="100500" algn="tl" rotWithShape="0">
                    <a:prstClr val="black">
                      <a:alpha val="60000"/>
                    </a:prstClr>
                  </a:outerShdw>
                </a:effectLst>
                <a:latin typeface="Gill Sans MT" panose="020B0502020104020203" pitchFamily="34" charset="77"/>
                <a:ea typeface="+mj-ea"/>
                <a:cs typeface="+mj-cs"/>
              </a:defRPr>
            </a:lvl1pPr>
          </a:lstStyle>
          <a:p>
            <a:r>
              <a:rPr lang="en-US" dirty="0"/>
              <a:t>Click to edit Master title style</a:t>
            </a:r>
            <a:endParaRPr dirty="0"/>
          </a:p>
        </p:txBody>
      </p:sp>
      <p:sp>
        <p:nvSpPr>
          <p:cNvPr id="3" name="Picture Placeholder 2"/>
          <p:cNvSpPr>
            <a:spLocks noGrp="1"/>
          </p:cNvSpPr>
          <p:nvPr>
            <p:ph type="pic" idx="1"/>
          </p:nvPr>
        </p:nvSpPr>
        <p:spPr>
          <a:xfrm>
            <a:off x="6918554" y="376758"/>
            <a:ext cx="5631078" cy="9000087"/>
          </a:xfrm>
          <a:solidFill>
            <a:schemeClr val="tx1">
              <a:lumMod val="50000"/>
            </a:schemeClr>
          </a:solidFill>
          <a:effectLst>
            <a:outerShdw blurRad="50800" dir="2700000" algn="tl" rotWithShape="0">
              <a:schemeClr val="tx1">
                <a:alpha val="40000"/>
              </a:schemeClr>
            </a:outerShdw>
          </a:effectLst>
        </p:spPr>
        <p:txBody>
          <a:bodyPr rtlCol="0"/>
          <a:lstStyle>
            <a:lvl1pPr marL="0" indent="0" algn="ctr">
              <a:buNone/>
              <a:defRPr sz="2560"/>
            </a:lvl1pPr>
            <a:lvl2pPr marL="487671" indent="0">
              <a:buNone/>
              <a:defRPr sz="2987"/>
            </a:lvl2pPr>
            <a:lvl3pPr marL="975340" indent="0">
              <a:buNone/>
              <a:defRPr sz="2560"/>
            </a:lvl3pPr>
            <a:lvl4pPr marL="1463011" indent="0">
              <a:buNone/>
              <a:defRPr sz="2133"/>
            </a:lvl4pPr>
            <a:lvl5pPr marL="1950681" indent="0">
              <a:buNone/>
              <a:defRPr sz="2133"/>
            </a:lvl5pPr>
            <a:lvl6pPr marL="2438351" indent="0">
              <a:buNone/>
              <a:defRPr sz="2133"/>
            </a:lvl6pPr>
            <a:lvl7pPr marL="2926022" indent="0">
              <a:buNone/>
              <a:defRPr sz="2133"/>
            </a:lvl7pPr>
            <a:lvl8pPr marL="3413692" indent="0">
              <a:buNone/>
              <a:defRPr sz="2133"/>
            </a:lvl8pPr>
            <a:lvl9pPr marL="3901362" indent="0">
              <a:buNone/>
              <a:defRPr sz="2133"/>
            </a:lvl9pPr>
          </a:lstStyle>
          <a:p>
            <a:pPr lvl="0"/>
            <a:r>
              <a:rPr lang="en-US" noProof="0"/>
              <a:t>Click icon to add picture</a:t>
            </a:r>
            <a:endParaRPr noProof="0"/>
          </a:p>
        </p:txBody>
      </p:sp>
      <p:sp>
        <p:nvSpPr>
          <p:cNvPr id="4" name="Text Placeholder 3"/>
          <p:cNvSpPr>
            <a:spLocks noGrp="1"/>
          </p:cNvSpPr>
          <p:nvPr>
            <p:ph type="body" sz="half" idx="2"/>
          </p:nvPr>
        </p:nvSpPr>
        <p:spPr>
          <a:xfrm>
            <a:off x="429159" y="2802917"/>
            <a:ext cx="5631078" cy="4551680"/>
          </a:xfrm>
          <a:effectLst>
            <a:outerShdw blurRad="50800" dist="38100" dir="2700000" algn="tl" rotWithShape="0">
              <a:prstClr val="black">
                <a:alpha val="40000"/>
              </a:prstClr>
            </a:outerShdw>
          </a:effectLst>
        </p:spPr>
        <p:txBody>
          <a:bodyPr>
            <a:normAutofit/>
          </a:bodyPr>
          <a:lstStyle>
            <a:lvl1pPr marL="0" indent="0" algn="ctr">
              <a:lnSpc>
                <a:spcPct val="110000"/>
              </a:lnSpc>
              <a:buNone/>
              <a:defRPr lang="en-US" dirty="0"/>
            </a:lvl1pPr>
            <a:lvl2pPr marL="487671" indent="0">
              <a:buNone/>
              <a:defRPr sz="1280"/>
            </a:lvl2pPr>
            <a:lvl3pPr marL="975340" indent="0">
              <a:buNone/>
              <a:defRPr sz="1067"/>
            </a:lvl3pPr>
            <a:lvl4pPr marL="1463011" indent="0">
              <a:buNone/>
              <a:defRPr sz="960"/>
            </a:lvl4pPr>
            <a:lvl5pPr marL="1950681" indent="0">
              <a:buNone/>
              <a:defRPr sz="960"/>
            </a:lvl5pPr>
            <a:lvl6pPr marL="2438351" indent="0">
              <a:buNone/>
              <a:defRPr sz="960"/>
            </a:lvl6pPr>
            <a:lvl7pPr marL="2926022" indent="0">
              <a:buNone/>
              <a:defRPr sz="960"/>
            </a:lvl7pPr>
            <a:lvl8pPr marL="3413692" indent="0">
              <a:buNone/>
              <a:defRPr sz="960"/>
            </a:lvl8pPr>
            <a:lvl9pPr marL="3901362" indent="0">
              <a:buNone/>
              <a:defRPr sz="960"/>
            </a:lvl9pPr>
          </a:lstStyle>
          <a:p>
            <a:pPr lvl="0"/>
            <a:r>
              <a:rPr lang="en-US" dirty="0"/>
              <a:t>Click to edit Master text styles</a:t>
            </a:r>
          </a:p>
        </p:txBody>
      </p:sp>
      <p:sp>
        <p:nvSpPr>
          <p:cNvPr id="7" name="Date Placeholder 4"/>
          <p:cNvSpPr>
            <a:spLocks noGrp="1"/>
          </p:cNvSpPr>
          <p:nvPr>
            <p:ph type="dt" sz="half" idx="10"/>
          </p:nvPr>
        </p:nvSpPr>
        <p:spPr>
          <a:xfrm>
            <a:off x="3797583" y="9040144"/>
            <a:ext cx="2314223" cy="519289"/>
          </a:xfrm>
          <a:effectLst>
            <a:outerShdw blurRad="50800" dist="38100" dir="2700000" algn="tl" rotWithShape="0">
              <a:prstClr val="black">
                <a:alpha val="40000"/>
              </a:prstClr>
            </a:outerShdw>
          </a:effectLst>
        </p:spPr>
        <p:txBody>
          <a:bodyPr/>
          <a:lstStyle>
            <a:lvl1pPr marL="0" algn="r" defTabSz="975340" rtl="0" eaLnBrk="1" latinLnBrk="0" hangingPunct="1">
              <a:defRPr sz="1280" kern="1200">
                <a:solidFill>
                  <a:schemeClr val="tx1"/>
                </a:solidFill>
                <a:effectLst>
                  <a:outerShdw blurRad="38100" dist="12700" dir="2700000" algn="tl" rotWithShape="0">
                    <a:prstClr val="black">
                      <a:alpha val="60000"/>
                    </a:prstClr>
                  </a:outerShdw>
                </a:effectLst>
                <a:latin typeface="+mn-lt"/>
                <a:ea typeface="+mn-ea"/>
                <a:cs typeface="+mn-cs"/>
              </a:defRPr>
            </a:lvl1pPr>
          </a:lstStyle>
          <a:p>
            <a:pPr>
              <a:defRPr/>
            </a:pPr>
            <a:endParaRPr lang="en-US"/>
          </a:p>
        </p:txBody>
      </p:sp>
      <p:sp>
        <p:nvSpPr>
          <p:cNvPr id="8" name="Footer Placeholder 5"/>
          <p:cNvSpPr>
            <a:spLocks noGrp="1"/>
          </p:cNvSpPr>
          <p:nvPr>
            <p:ph type="ftr" sz="quarter" idx="11"/>
          </p:nvPr>
        </p:nvSpPr>
        <p:spPr>
          <a:xfrm>
            <a:off x="343182" y="9040144"/>
            <a:ext cx="2693530" cy="519289"/>
          </a:xfrm>
          <a:effectLst>
            <a:outerShdw blurRad="50800" dist="38100" dir="2700000" algn="tl" rotWithShape="0">
              <a:prstClr val="black">
                <a:alpha val="40000"/>
              </a:prstClr>
            </a:outerShdw>
          </a:effectLst>
        </p:spPr>
        <p:txBody>
          <a:bodyPr/>
          <a:lstStyle>
            <a:lvl1pPr marL="0" algn="l" defTabSz="975340" rtl="0" eaLnBrk="1" latinLnBrk="0" hangingPunct="1">
              <a:defRPr sz="1280" kern="1200">
                <a:solidFill>
                  <a:schemeClr val="tx1"/>
                </a:solidFill>
                <a:effectLst>
                  <a:outerShdw blurRad="38100" dist="12700" dir="2700000" algn="tl" rotWithShape="0">
                    <a:prstClr val="black">
                      <a:alpha val="60000"/>
                    </a:prstClr>
                  </a:outerShdw>
                </a:effectLst>
                <a:latin typeface="+mn-lt"/>
                <a:ea typeface="+mn-ea"/>
                <a:cs typeface="+mn-cs"/>
              </a:defRPr>
            </a:lvl1pPr>
          </a:lstStyle>
          <a:p>
            <a:pPr>
              <a:defRPr/>
            </a:pPr>
            <a:endParaRPr lang="en-US"/>
          </a:p>
        </p:txBody>
      </p:sp>
      <p:sp>
        <p:nvSpPr>
          <p:cNvPr id="9" name="Slide Number Placeholder 6"/>
          <p:cNvSpPr>
            <a:spLocks noGrp="1"/>
          </p:cNvSpPr>
          <p:nvPr>
            <p:ph type="sldNum" sz="quarter" idx="12"/>
          </p:nvPr>
        </p:nvSpPr>
        <p:spPr>
          <a:xfrm>
            <a:off x="2691272" y="8161869"/>
            <a:ext cx="1079218" cy="817316"/>
          </a:xfrm>
        </p:spPr>
        <p:txBody>
          <a:bodyPr>
            <a:noAutofit/>
          </a:bodyPr>
          <a:lstStyle>
            <a:lvl1pPr eaLnBrk="1" hangingPunct="1">
              <a:defRPr sz="3840">
                <a:solidFill>
                  <a:schemeClr val="tx1"/>
                </a:solidFill>
                <a:latin typeface="Perpetua Titling MT" charset="0"/>
              </a:defRPr>
            </a:lvl1pPr>
          </a:lstStyle>
          <a:p>
            <a:fld id="{30A259E2-0C43-484A-89C0-13E98B2448FD}" type="slidenum">
              <a:rPr lang="en-US" altLang="en-US"/>
              <a:pPr/>
              <a:t>‹#›</a:t>
            </a:fld>
            <a:endParaRPr lang="en-US" altLang="en-US"/>
          </a:p>
        </p:txBody>
      </p:sp>
    </p:spTree>
    <p:extLst>
      <p:ext uri="{BB962C8B-B14F-4D97-AF65-F5344CB8AC3E}">
        <p14:creationId xmlns:p14="http://schemas.microsoft.com/office/powerpoint/2010/main" val="1882841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5" name="Picture 6" descr="Overlay-FullBackground.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774"/>
            <a:ext cx="13004800" cy="975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083735" y="5743787"/>
            <a:ext cx="10837333" cy="1408853"/>
          </a:xfrm>
        </p:spPr>
        <p:txBody>
          <a:bodyPr anchor="b" anchorCtr="0">
            <a:normAutofit/>
          </a:bodyPr>
          <a:lstStyle>
            <a:lvl1pPr algn="ctr">
              <a:defRPr sz="3840" kern="1200">
                <a:solidFill>
                  <a:schemeClr val="bg1"/>
                </a:solidFill>
                <a:effectLst>
                  <a:outerShdw blurRad="63500" dir="2700000" algn="tl" rotWithShape="0">
                    <a:schemeClr val="tx1">
                      <a:alpha val="40000"/>
                    </a:schemeClr>
                  </a:outerShdw>
                </a:effectLst>
                <a:latin typeface="Gill Sans MT" panose="020B0502020104020203" pitchFamily="34" charset="77"/>
                <a:ea typeface="+mn-ea"/>
                <a:cs typeface="+mn-cs"/>
              </a:defRPr>
            </a:lvl1pPr>
          </a:lstStyle>
          <a:p>
            <a:pPr lvl="0"/>
            <a:r>
              <a:rPr lang="en-US" dirty="0"/>
              <a:t>Click to edit Master title style</a:t>
            </a:r>
            <a:endParaRPr dirty="0"/>
          </a:p>
        </p:txBody>
      </p:sp>
      <p:sp>
        <p:nvSpPr>
          <p:cNvPr id="3" name="Picture Placeholder 2"/>
          <p:cNvSpPr>
            <a:spLocks noGrp="1"/>
          </p:cNvSpPr>
          <p:nvPr>
            <p:ph type="pic" idx="1"/>
          </p:nvPr>
        </p:nvSpPr>
        <p:spPr>
          <a:xfrm>
            <a:off x="487680" y="377139"/>
            <a:ext cx="12029440" cy="5258274"/>
          </a:xfrm>
          <a:solidFill>
            <a:schemeClr val="tx1">
              <a:lumMod val="50000"/>
            </a:schemeClr>
          </a:solidFill>
          <a:effectLst>
            <a:outerShdw blurRad="50800" dir="2700000" algn="tl" rotWithShape="0">
              <a:schemeClr val="tx1">
                <a:alpha val="40000"/>
              </a:schemeClr>
            </a:outerShdw>
          </a:effectLst>
        </p:spPr>
        <p:txBody>
          <a:bodyPr rtlCol="0"/>
          <a:lstStyle>
            <a:lvl1pPr marL="0" indent="0" algn="ctr" defTabSz="975340" rtl="0" eaLnBrk="1" latinLnBrk="0" hangingPunct="1">
              <a:spcBef>
                <a:spcPts val="2133"/>
              </a:spcBef>
              <a:buFont typeface="Calisto MT" pitchFamily="18" charset="0"/>
              <a:buNone/>
              <a:defRPr sz="2560" kern="1200">
                <a:solidFill>
                  <a:schemeClr val="bg2"/>
                </a:solidFill>
                <a:effectLst>
                  <a:outerShdw blurRad="63500" dir="2700000" algn="tl" rotWithShape="0">
                    <a:schemeClr val="tx1">
                      <a:alpha val="40000"/>
                    </a:schemeClr>
                  </a:outerShdw>
                </a:effectLst>
                <a:latin typeface="+mn-lt"/>
                <a:ea typeface="+mn-ea"/>
                <a:cs typeface="+mn-cs"/>
              </a:defRPr>
            </a:lvl1pPr>
            <a:lvl2pPr marL="487671" indent="0">
              <a:buNone/>
              <a:defRPr sz="2987"/>
            </a:lvl2pPr>
            <a:lvl3pPr marL="975340" indent="0">
              <a:buNone/>
              <a:defRPr sz="2560"/>
            </a:lvl3pPr>
            <a:lvl4pPr marL="1463011" indent="0">
              <a:buNone/>
              <a:defRPr sz="2133"/>
            </a:lvl4pPr>
            <a:lvl5pPr marL="1950681" indent="0">
              <a:buNone/>
              <a:defRPr sz="2133"/>
            </a:lvl5pPr>
            <a:lvl6pPr marL="2438351" indent="0">
              <a:buNone/>
              <a:defRPr sz="2133"/>
            </a:lvl6pPr>
            <a:lvl7pPr marL="2926022" indent="0">
              <a:buNone/>
              <a:defRPr sz="2133"/>
            </a:lvl7pPr>
            <a:lvl8pPr marL="3413692" indent="0">
              <a:buNone/>
              <a:defRPr sz="2133"/>
            </a:lvl8pPr>
            <a:lvl9pPr marL="3901362" indent="0">
              <a:buNone/>
              <a:defRPr sz="2133"/>
            </a:lvl9pPr>
          </a:lstStyle>
          <a:p>
            <a:pPr lvl="0"/>
            <a:r>
              <a:rPr lang="en-US" noProof="0"/>
              <a:t>Click icon to add picture</a:t>
            </a:r>
            <a:endParaRPr noProof="0"/>
          </a:p>
        </p:txBody>
      </p:sp>
      <p:sp>
        <p:nvSpPr>
          <p:cNvPr id="4" name="Text Placeholder 3"/>
          <p:cNvSpPr>
            <a:spLocks noGrp="1"/>
          </p:cNvSpPr>
          <p:nvPr>
            <p:ph type="body" sz="half" idx="2"/>
          </p:nvPr>
        </p:nvSpPr>
        <p:spPr>
          <a:xfrm>
            <a:off x="1083735" y="7171767"/>
            <a:ext cx="10837333" cy="1606475"/>
          </a:xfrm>
        </p:spPr>
        <p:txBody>
          <a:bodyPr/>
          <a:lstStyle>
            <a:lvl1pPr marL="0" indent="0" algn="ctr">
              <a:lnSpc>
                <a:spcPct val="110000"/>
              </a:lnSpc>
              <a:spcBef>
                <a:spcPct val="600"/>
              </a:spcBef>
              <a:buNone/>
              <a:defRPr sz="1920">
                <a:solidFill>
                  <a:schemeClr val="bg1"/>
                </a:solidFill>
              </a:defRPr>
            </a:lvl1pPr>
            <a:lvl2pPr marL="487671" indent="0">
              <a:buNone/>
              <a:defRPr sz="1280"/>
            </a:lvl2pPr>
            <a:lvl3pPr marL="975340" indent="0">
              <a:buNone/>
              <a:defRPr sz="1067"/>
            </a:lvl3pPr>
            <a:lvl4pPr marL="1463011" indent="0">
              <a:buNone/>
              <a:defRPr sz="960"/>
            </a:lvl4pPr>
            <a:lvl5pPr marL="1950681" indent="0">
              <a:buNone/>
              <a:defRPr sz="960"/>
            </a:lvl5pPr>
            <a:lvl6pPr marL="2438351" indent="0">
              <a:buNone/>
              <a:defRPr sz="960"/>
            </a:lvl6pPr>
            <a:lvl7pPr marL="2926022" indent="0">
              <a:buNone/>
              <a:defRPr sz="960"/>
            </a:lvl7pPr>
            <a:lvl8pPr marL="3413692" indent="0">
              <a:buNone/>
              <a:defRPr sz="960"/>
            </a:lvl8pPr>
            <a:lvl9pPr marL="3901362" indent="0">
              <a:buNone/>
              <a:defRPr sz="960"/>
            </a:lvl9pPr>
          </a:lstStyle>
          <a:p>
            <a:pPr lvl="0"/>
            <a:r>
              <a:rPr lang="en-US" dirty="0"/>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fld id="{FF446FF4-5694-2345-8BD9-F09625F65D27}" type="slidenum">
              <a:rPr lang="en-US" altLang="en-US"/>
              <a:pPr/>
              <a:t>‹#›</a:t>
            </a:fld>
            <a:endParaRPr lang="en-US" altLang="en-US"/>
          </a:p>
        </p:txBody>
      </p:sp>
    </p:spTree>
    <p:extLst>
      <p:ext uri="{BB962C8B-B14F-4D97-AF65-F5344CB8AC3E}">
        <p14:creationId xmlns:p14="http://schemas.microsoft.com/office/powerpoint/2010/main" val="3125976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2" name="Date Placeholder 2"/>
          <p:cNvSpPr>
            <a:spLocks noGrp="1"/>
          </p:cNvSpPr>
          <p:nvPr>
            <p:ph type="dt" sz="half" idx="10"/>
          </p:nvPr>
        </p:nvSpPr>
        <p:spPr>
          <a:effectLst>
            <a:outerShdw blurRad="50800" dist="38100" dir="2700000" algn="tl" rotWithShape="0">
              <a:prstClr val="black">
                <a:alpha val="40000"/>
              </a:prstClr>
            </a:outerShdw>
          </a:effectLst>
        </p:spPr>
        <p:txBody>
          <a:bodyPr/>
          <a:lstStyle>
            <a:lvl1pPr>
              <a:defRPr>
                <a:solidFill>
                  <a:schemeClr val="bg1"/>
                </a:solidFill>
                <a:effectLst>
                  <a:outerShdw blurRad="38100" dist="12700" dir="2700000" algn="tl" rotWithShape="0">
                    <a:prstClr val="black">
                      <a:alpha val="60000"/>
                    </a:prstClr>
                  </a:outerShdw>
                </a:effectLst>
                <a:latin typeface="Gill Sans MT" panose="020B0502020104020203" pitchFamily="34" charset="77"/>
              </a:defRPr>
            </a:lvl1pPr>
          </a:lstStyle>
          <a:p>
            <a:pPr>
              <a:defRPr/>
            </a:pPr>
            <a:endParaRPr lang="en-US"/>
          </a:p>
        </p:txBody>
      </p:sp>
      <p:sp>
        <p:nvSpPr>
          <p:cNvPr id="3" name="Footer Placeholder 3"/>
          <p:cNvSpPr>
            <a:spLocks noGrp="1"/>
          </p:cNvSpPr>
          <p:nvPr>
            <p:ph type="ftr" sz="quarter" idx="11"/>
          </p:nvPr>
        </p:nvSpPr>
        <p:spPr>
          <a:effectLst>
            <a:outerShdw blurRad="50800" dist="38100" dir="2700000" algn="tl" rotWithShape="0">
              <a:prstClr val="black">
                <a:alpha val="40000"/>
              </a:prstClr>
            </a:outerShdw>
          </a:effectLst>
        </p:spPr>
        <p:txBody>
          <a:bodyPr/>
          <a:lstStyle>
            <a:lvl1pPr>
              <a:defRPr>
                <a:solidFill>
                  <a:schemeClr val="bg1"/>
                </a:solidFill>
                <a:effectLst>
                  <a:outerShdw blurRad="38100" dist="12700" dir="2700000" algn="tl" rotWithShape="0">
                    <a:prstClr val="black">
                      <a:alpha val="60000"/>
                    </a:prstClr>
                  </a:outerShdw>
                </a:effectLst>
                <a:latin typeface="Gill Sans MT" panose="020B0502020104020203" pitchFamily="34" charset="77"/>
              </a:defRPr>
            </a:lvl1pPr>
          </a:lstStyle>
          <a:p>
            <a:pPr>
              <a:defRPr/>
            </a:pPr>
            <a:endParaRPr lang="en-US" dirty="0"/>
          </a:p>
        </p:txBody>
      </p:sp>
      <p:sp>
        <p:nvSpPr>
          <p:cNvPr id="4" name="Slide Number Placeholder 4"/>
          <p:cNvSpPr>
            <a:spLocks noGrp="1"/>
          </p:cNvSpPr>
          <p:nvPr>
            <p:ph type="sldNum" sz="quarter" idx="12"/>
          </p:nvPr>
        </p:nvSpPr>
        <p:spPr>
          <a:effectLst>
            <a:outerShdw blurRad="50800" dist="38100" dir="2700000" algn="tl" rotWithShape="0">
              <a:prstClr val="black">
                <a:alpha val="40000"/>
              </a:prstClr>
            </a:outerShdw>
          </a:effectLst>
        </p:spPr>
        <p:txBody>
          <a:bodyPr/>
          <a:lstStyle>
            <a:lvl1pPr>
              <a:defRPr>
                <a:solidFill>
                  <a:schemeClr val="bg1"/>
                </a:solidFill>
                <a:latin typeface="Gill Sans MT" panose="020B0502020104020203" pitchFamily="34" charset="77"/>
              </a:defRPr>
            </a:lvl1pPr>
          </a:lstStyle>
          <a:p>
            <a:fld id="{2A553F14-5A1D-874E-8885-2717A35CF000}" type="slidenum">
              <a:rPr lang="en-US" altLang="en-US" smtClean="0"/>
              <a:pPr/>
              <a:t>‹#›</a:t>
            </a:fld>
            <a:endParaRPr lang="en-US" altLang="en-US"/>
          </a:p>
        </p:txBody>
      </p:sp>
    </p:spTree>
    <p:extLst>
      <p:ext uri="{BB962C8B-B14F-4D97-AF65-F5344CB8AC3E}">
        <p14:creationId xmlns:p14="http://schemas.microsoft.com/office/powerpoint/2010/main" val="19332178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6" descr="overlay-ruleShadow.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860411"/>
            <a:ext cx="13004800" cy="176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Overlay-FullBackground.jpg"/>
          <p:cNvPicPr>
            <a:picLocks noChangeAspect="1"/>
          </p:cNvPicPr>
          <p:nvPr/>
        </p:nvPicPr>
        <p:blipFill>
          <a:blip r:embed="rId3">
            <a:extLst>
              <a:ext uri="{28A0092B-C50C-407E-A947-70E740481C1C}">
                <a14:useLocalDpi xmlns:a14="http://schemas.microsoft.com/office/drawing/2010/main" val="0"/>
              </a:ext>
            </a:extLst>
          </a:blip>
          <a:srcRect t="23334"/>
          <a:stretch>
            <a:fillRect/>
          </a:stretch>
        </p:blipFill>
        <p:spPr bwMode="auto">
          <a:xfrm>
            <a:off x="0" y="2027486"/>
            <a:ext cx="13004800" cy="7726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FF1867B3-6626-0448-981C-E65C155C4955}" type="slidenum">
              <a:rPr lang="en-US" altLang="en-US"/>
              <a:pPr/>
              <a:t>‹#›</a:t>
            </a:fld>
            <a:endParaRPr lang="en-US" altLang="en-US"/>
          </a:p>
        </p:txBody>
      </p:sp>
    </p:spTree>
    <p:extLst>
      <p:ext uri="{BB962C8B-B14F-4D97-AF65-F5344CB8AC3E}">
        <p14:creationId xmlns:p14="http://schemas.microsoft.com/office/powerpoint/2010/main" val="2526490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6" descr="Overlay-FullBackground.jpg"/>
          <p:cNvPicPr>
            <a:picLocks noChangeAspect="1"/>
          </p:cNvPicPr>
          <p:nvPr/>
        </p:nvPicPr>
        <p:blipFill>
          <a:blip r:embed="rId2">
            <a:extLst>
              <a:ext uri="{28A0092B-C50C-407E-A947-70E740481C1C}">
                <a14:useLocalDpi xmlns:a14="http://schemas.microsoft.com/office/drawing/2010/main" val="0"/>
              </a:ext>
            </a:extLst>
          </a:blip>
          <a:srcRect r="14719"/>
          <a:stretch>
            <a:fillRect/>
          </a:stretch>
        </p:blipFill>
        <p:spPr bwMode="auto">
          <a:xfrm>
            <a:off x="0" y="6774"/>
            <a:ext cx="11090204" cy="975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overlay-ruleShadow.png"/>
          <p:cNvPicPr>
            <a:picLocks noChangeAspect="1"/>
          </p:cNvPicPr>
          <p:nvPr/>
        </p:nvPicPr>
        <p:blipFill>
          <a:blip r:embed="rId3">
            <a:extLst>
              <a:ext uri="{28A0092B-C50C-407E-A947-70E740481C1C}">
                <a14:useLocalDpi xmlns:a14="http://schemas.microsoft.com/office/drawing/2010/main" val="0"/>
              </a:ext>
            </a:extLst>
          </a:blip>
          <a:srcRect r="25031"/>
          <a:stretch>
            <a:fillRect/>
          </a:stretch>
        </p:blipFill>
        <p:spPr bwMode="auto">
          <a:xfrm rot="5400000" flipH="1">
            <a:off x="6289042" y="4785361"/>
            <a:ext cx="9749084" cy="178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11162455" y="650242"/>
            <a:ext cx="1733973" cy="8062525"/>
          </a:xfrm>
        </p:spPr>
        <p:txBody>
          <a:bodyPr vert="eaVert">
            <a:normAutofit/>
          </a:bodyPr>
          <a:lstStyle/>
          <a:p>
            <a:r>
              <a:rPr lang="en-US"/>
              <a:t>Click to edit Master title style</a:t>
            </a:r>
            <a:endParaRPr/>
          </a:p>
        </p:txBody>
      </p:sp>
      <p:sp>
        <p:nvSpPr>
          <p:cNvPr id="3" name="Vertical Text Placeholder 2"/>
          <p:cNvSpPr>
            <a:spLocks noGrp="1"/>
          </p:cNvSpPr>
          <p:nvPr>
            <p:ph type="body" orient="vert" idx="1"/>
          </p:nvPr>
        </p:nvSpPr>
        <p:spPr>
          <a:xfrm>
            <a:off x="1108569" y="650242"/>
            <a:ext cx="9078524" cy="8062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Date Placeholder 3"/>
          <p:cNvSpPr>
            <a:spLocks noGrp="1"/>
          </p:cNvSpPr>
          <p:nvPr>
            <p:ph type="dt" sz="half" idx="10"/>
          </p:nvPr>
        </p:nvSpPr>
        <p:spPr>
          <a:xfrm>
            <a:off x="11270828" y="9040144"/>
            <a:ext cx="1517227" cy="519289"/>
          </a:xfrm>
          <a:effectLst>
            <a:outerShdw blurRad="50800" dist="38100" dir="2700000" algn="tl" rotWithShape="0">
              <a:prstClr val="black">
                <a:alpha val="40000"/>
              </a:prstClr>
            </a:outerShdw>
          </a:effectLst>
        </p:spPr>
        <p:txBody>
          <a:bodyPr/>
          <a:lstStyle>
            <a:lvl1pPr marL="0" algn="r" defTabSz="975340" rtl="0" eaLnBrk="1" latinLnBrk="0" hangingPunct="1">
              <a:defRPr sz="1280" kern="1200">
                <a:solidFill>
                  <a:schemeClr val="tx1"/>
                </a:solidFill>
                <a:effectLst>
                  <a:outerShdw blurRad="38100" dist="12700" dir="2700000" algn="tl" rotWithShape="0">
                    <a:prstClr val="black">
                      <a:alpha val="60000"/>
                    </a:prstClr>
                  </a:outerShdw>
                </a:effectLst>
                <a:latin typeface="+mn-lt"/>
                <a:ea typeface="+mn-ea"/>
                <a:cs typeface="+mn-cs"/>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4046B93F-15FA-2240-BCFB-4A19EF163A02}" type="slidenum">
              <a:rPr lang="en-US" altLang="en-US"/>
              <a:pPr/>
              <a:t>‹#›</a:t>
            </a:fld>
            <a:endParaRPr lang="en-US" altLang="en-US"/>
          </a:p>
        </p:txBody>
      </p:sp>
    </p:spTree>
    <p:extLst>
      <p:ext uri="{BB962C8B-B14F-4D97-AF65-F5344CB8AC3E}">
        <p14:creationId xmlns:p14="http://schemas.microsoft.com/office/powerpoint/2010/main" val="1516298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Bullets">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lvl1pPr>
              <a:defRPr>
                <a:solidFill>
                  <a:schemeClr val="bg1"/>
                </a:solidFill>
              </a:defRPr>
            </a:lvl1pPr>
          </a:lstStyle>
          <a:p>
            <a:pPr lvl="0">
              <a:defRPr sz="1800">
                <a:solidFill>
                  <a:srgbClr val="000000"/>
                </a:solidFill>
              </a:defRPr>
            </a:pPr>
            <a:r>
              <a:rPr sz="5972" dirty="0">
                <a:solidFill>
                  <a:srgbClr val="FFFFFF"/>
                </a:solidFill>
              </a:rPr>
              <a:t>Title Text</a:t>
            </a:r>
          </a:p>
        </p:txBody>
      </p:sp>
      <p:sp>
        <p:nvSpPr>
          <p:cNvPr id="19" name="Shape 19"/>
          <p:cNvSpPr>
            <a:spLocks noGrp="1"/>
          </p:cNvSpPr>
          <p:nvPr>
            <p:ph type="body" idx="1" hasCustomPrompt="1"/>
          </p:nvPr>
        </p:nvSpPr>
        <p:spPr>
          <a:xfrm>
            <a:off x="1007164" y="2359445"/>
            <a:ext cx="10785404" cy="6111805"/>
          </a:xfrm>
          <a:prstGeom prst="rect">
            <a:avLst/>
          </a:prstGeom>
          <a:noFill/>
          <a:ln>
            <a:noFill/>
          </a:ln>
        </p:spPr>
        <p:txBody>
          <a:bodyPr/>
          <a:lstStyle>
            <a:lvl1pPr>
              <a:defRPr>
                <a:ln>
                  <a:noFill/>
                </a:ln>
                <a:solidFill>
                  <a:srgbClr val="92D050"/>
                </a:solidFill>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defRPr sz="1800">
                <a:solidFill>
                  <a:srgbClr val="000000"/>
                </a:solidFill>
              </a:defRPr>
            </a:pPr>
            <a:r>
              <a:rPr sz="2880" dirty="0">
                <a:solidFill>
                  <a:srgbClr val="FFFFFF"/>
                </a:solidFill>
              </a:rPr>
              <a:t>Body Level One</a:t>
            </a:r>
          </a:p>
          <a:p>
            <a:pPr lvl="1">
              <a:defRPr sz="1800">
                <a:solidFill>
                  <a:srgbClr val="000000"/>
                </a:solidFill>
              </a:defRPr>
            </a:pPr>
            <a:r>
              <a:rPr sz="2880" dirty="0">
                <a:solidFill>
                  <a:srgbClr val="FFFFFF"/>
                </a:solidFill>
              </a:rPr>
              <a:t>Body Level Two</a:t>
            </a:r>
          </a:p>
          <a:p>
            <a:pPr lvl="2">
              <a:defRPr sz="1800">
                <a:solidFill>
                  <a:srgbClr val="000000"/>
                </a:solidFill>
              </a:defRPr>
            </a:pPr>
            <a:r>
              <a:rPr sz="2880" dirty="0">
                <a:solidFill>
                  <a:srgbClr val="FFFFFF"/>
                </a:solidFill>
              </a:rPr>
              <a:t>Body Level Three</a:t>
            </a:r>
          </a:p>
          <a:p>
            <a:pPr lvl="3">
              <a:defRPr sz="1800">
                <a:solidFill>
                  <a:srgbClr val="000000"/>
                </a:solidFill>
              </a:defRPr>
            </a:pPr>
            <a:r>
              <a:rPr sz="2880" dirty="0">
                <a:solidFill>
                  <a:srgbClr val="FFFFFF"/>
                </a:solidFill>
              </a:rPr>
              <a:t>Body Level Four</a:t>
            </a:r>
          </a:p>
          <a:p>
            <a:pPr lvl="4">
              <a:defRPr sz="1800">
                <a:solidFill>
                  <a:srgbClr val="000000"/>
                </a:solidFill>
              </a:defRPr>
            </a:pPr>
            <a:r>
              <a:rPr sz="2880" dirty="0">
                <a:solidFill>
                  <a:srgbClr val="FFFFFF"/>
                </a:solidFill>
              </a:rPr>
              <a:t>Body Level Five</a:t>
            </a:r>
          </a:p>
        </p:txBody>
      </p:sp>
    </p:spTree>
    <p:extLst>
      <p:ext uri="{BB962C8B-B14F-4D97-AF65-F5344CB8AC3E}">
        <p14:creationId xmlns:p14="http://schemas.microsoft.com/office/powerpoint/2010/main" val="353627444"/>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mp; Bullets">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lvl1pPr>
              <a:defRPr>
                <a:solidFill>
                  <a:schemeClr val="bg1"/>
                </a:solidFill>
              </a:defRPr>
            </a:lvl1pPr>
          </a:lstStyle>
          <a:p>
            <a:pPr lvl="0">
              <a:defRPr sz="1800">
                <a:solidFill>
                  <a:srgbClr val="000000"/>
                </a:solidFill>
              </a:defRPr>
            </a:pPr>
            <a:r>
              <a:rPr sz="5972" dirty="0">
                <a:solidFill>
                  <a:srgbClr val="FFFFFF"/>
                </a:solidFill>
              </a:rPr>
              <a:t>Title Text</a:t>
            </a:r>
          </a:p>
        </p:txBody>
      </p:sp>
      <p:sp>
        <p:nvSpPr>
          <p:cNvPr id="19" name="Shape 19"/>
          <p:cNvSpPr>
            <a:spLocks noGrp="1"/>
          </p:cNvSpPr>
          <p:nvPr>
            <p:ph type="body" idx="1" hasCustomPrompt="1"/>
          </p:nvPr>
        </p:nvSpPr>
        <p:spPr>
          <a:xfrm>
            <a:off x="1007164" y="2359445"/>
            <a:ext cx="10785404" cy="6111805"/>
          </a:xfrm>
          <a:prstGeom prst="rect">
            <a:avLst/>
          </a:prstGeom>
          <a:noFill/>
          <a:ln>
            <a:noFill/>
          </a:ln>
        </p:spPr>
        <p:txBody>
          <a:bodyPr/>
          <a:lstStyle>
            <a:lvl1pPr>
              <a:defRPr>
                <a:ln>
                  <a:noFill/>
                </a:ln>
                <a:solidFill>
                  <a:schemeClr val="bg1"/>
                </a:solidFill>
              </a:defRPr>
            </a:lvl1pPr>
            <a:lvl2pPr>
              <a:defRPr>
                <a:ln>
                  <a:noFill/>
                </a:ln>
                <a:solidFill>
                  <a:schemeClr val="bg1"/>
                </a:solidFill>
              </a:defRPr>
            </a:lvl2pPr>
            <a:lvl3pPr>
              <a:defRPr>
                <a:ln>
                  <a:noFill/>
                </a:ln>
                <a:solidFill>
                  <a:schemeClr val="bg1"/>
                </a:solidFill>
              </a:defRPr>
            </a:lvl3pPr>
            <a:lvl4pPr>
              <a:defRPr>
                <a:ln>
                  <a:noFill/>
                </a:ln>
                <a:solidFill>
                  <a:schemeClr val="bg1"/>
                </a:solidFill>
              </a:defRPr>
            </a:lvl4pPr>
            <a:lvl5pPr>
              <a:defRPr>
                <a:ln>
                  <a:noFill/>
                </a:ln>
                <a:solidFill>
                  <a:schemeClr val="bg1"/>
                </a:solidFill>
              </a:defRPr>
            </a:lvl5pPr>
          </a:lstStyle>
          <a:p>
            <a:pPr lvl="0">
              <a:defRPr sz="1800">
                <a:solidFill>
                  <a:srgbClr val="000000"/>
                </a:solidFill>
              </a:defRPr>
            </a:pPr>
            <a:r>
              <a:rPr sz="2880" dirty="0">
                <a:solidFill>
                  <a:srgbClr val="FFFFFF"/>
                </a:solidFill>
              </a:rPr>
              <a:t>Body Level One</a:t>
            </a:r>
          </a:p>
          <a:p>
            <a:pPr lvl="1">
              <a:defRPr sz="1800">
                <a:solidFill>
                  <a:srgbClr val="000000"/>
                </a:solidFill>
              </a:defRPr>
            </a:pPr>
            <a:r>
              <a:rPr sz="2880" dirty="0">
                <a:solidFill>
                  <a:srgbClr val="FFFFFF"/>
                </a:solidFill>
              </a:rPr>
              <a:t>Body Level Two</a:t>
            </a:r>
          </a:p>
          <a:p>
            <a:pPr lvl="2">
              <a:defRPr sz="1800">
                <a:solidFill>
                  <a:srgbClr val="000000"/>
                </a:solidFill>
              </a:defRPr>
            </a:pPr>
            <a:r>
              <a:rPr sz="2880" dirty="0">
                <a:solidFill>
                  <a:srgbClr val="FFFFFF"/>
                </a:solidFill>
              </a:rPr>
              <a:t>Body Level Three</a:t>
            </a:r>
          </a:p>
          <a:p>
            <a:pPr lvl="3">
              <a:defRPr sz="1800">
                <a:solidFill>
                  <a:srgbClr val="000000"/>
                </a:solidFill>
              </a:defRPr>
            </a:pPr>
            <a:r>
              <a:rPr sz="2880" dirty="0">
                <a:solidFill>
                  <a:srgbClr val="FFFFFF"/>
                </a:solidFill>
              </a:rPr>
              <a:t>Body Level Four</a:t>
            </a:r>
          </a:p>
          <a:p>
            <a:pPr lvl="4">
              <a:defRPr sz="1800">
                <a:solidFill>
                  <a:srgbClr val="000000"/>
                </a:solidFill>
              </a:defRPr>
            </a:pPr>
            <a:r>
              <a:rPr sz="2880" dirty="0">
                <a:solidFill>
                  <a:srgbClr val="FFFFFF"/>
                </a:solidFill>
              </a:rPr>
              <a:t>Body Level Five</a:t>
            </a:r>
          </a:p>
        </p:txBody>
      </p:sp>
    </p:spTree>
    <p:extLst>
      <p:ext uri="{BB962C8B-B14F-4D97-AF65-F5344CB8AC3E}">
        <p14:creationId xmlns:p14="http://schemas.microsoft.com/office/powerpoint/2010/main" val="307905418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overlay-ruleShadow.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860411"/>
            <a:ext cx="13004800" cy="176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Overlay-FullBackground.jpg"/>
          <p:cNvPicPr>
            <a:picLocks noChangeAspect="1"/>
          </p:cNvPicPr>
          <p:nvPr userDrawn="1"/>
        </p:nvPicPr>
        <p:blipFill>
          <a:blip r:embed="rId3">
            <a:extLst>
              <a:ext uri="{BEBA8EAE-BF5A-486C-A8C5-ECC9F3942E4B}">
                <a14:imgProps xmlns:a14="http://schemas.microsoft.com/office/drawing/2010/main">
                  <a14:imgLayer r:embed="rId4">
                    <a14:imgEffect>
                      <a14:artisticGlowDiffused/>
                    </a14:imgEffect>
                  </a14:imgLayer>
                </a14:imgProps>
              </a:ext>
              <a:ext uri="{28A0092B-C50C-407E-A947-70E740481C1C}">
                <a14:useLocalDpi xmlns:a14="http://schemas.microsoft.com/office/drawing/2010/main" val="0"/>
              </a:ext>
            </a:extLst>
          </a:blip>
          <a:srcRect t="23334"/>
          <a:stretch>
            <a:fillRect/>
          </a:stretch>
        </p:blipFill>
        <p:spPr bwMode="auto">
          <a:xfrm>
            <a:off x="0" y="2027486"/>
            <a:ext cx="13004800" cy="7726116"/>
          </a:xfrm>
          <a:prstGeom prst="rect">
            <a:avLst/>
          </a:prstGeom>
          <a:solidFill>
            <a:schemeClr val="tx1"/>
          </a:solidFill>
          <a:ln>
            <a:noFill/>
          </a:ln>
          <a:extLst/>
        </p:spPr>
      </p:pic>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8584EDBE-CF1A-4D44-956A-84981FD19882}" type="slidenum">
              <a:rPr lang="en-US" altLang="en-US"/>
              <a:pPr/>
              <a:t>‹#›</a:t>
            </a:fld>
            <a:endParaRPr lang="en-US" altLang="en-US"/>
          </a:p>
        </p:txBody>
      </p:sp>
    </p:spTree>
    <p:extLst>
      <p:ext uri="{BB962C8B-B14F-4D97-AF65-F5344CB8AC3E}">
        <p14:creationId xmlns:p14="http://schemas.microsoft.com/office/powerpoint/2010/main" val="420698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pic>
        <p:nvPicPr>
          <p:cNvPr id="5" name="Picture 6" descr="Overlay-FullBackground.jpg"/>
          <p:cNvPicPr>
            <a:picLocks noChangeAspect="1"/>
          </p:cNvPicPr>
          <p:nvPr/>
        </p:nvPicPr>
        <p:blipFill>
          <a:blip r:embed="rId2">
            <a:extLst>
              <a:ext uri="{BEBA8EAE-BF5A-486C-A8C5-ECC9F3942E4B}">
                <a14:imgProps xmlns:a14="http://schemas.microsoft.com/office/drawing/2010/main">
                  <a14:imgLayer r:embed="rId3">
                    <a14:imgEffect>
                      <a14:artisticGlowDiffused/>
                    </a14:imgEffect>
                  </a14:imgLayer>
                </a14:imgProps>
              </a:ext>
              <a:ext uri="{28A0092B-C50C-407E-A947-70E740481C1C}">
                <a14:useLocalDpi xmlns:a14="http://schemas.microsoft.com/office/drawing/2010/main" val="0"/>
              </a:ext>
            </a:extLst>
          </a:blip>
          <a:srcRect t="50000"/>
          <a:stretch>
            <a:fillRect/>
          </a:stretch>
        </p:blipFill>
        <p:spPr bwMode="auto">
          <a:xfrm>
            <a:off x="0" y="4876800"/>
            <a:ext cx="13004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overlay-ruleShadow.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4698436"/>
            <a:ext cx="13004800" cy="178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108571" y="1122249"/>
            <a:ext cx="10785405" cy="2090702"/>
          </a:xfrm>
        </p:spPr>
        <p:txBody>
          <a:bodyPr anchorCtr="0"/>
          <a:lstStyle>
            <a:lvl1pPr>
              <a:defRPr>
                <a:latin typeface="Gill Sans MT" panose="020B0502020104020203" pitchFamily="34" charset="77"/>
              </a:defRPr>
            </a:lvl1pPr>
          </a:lstStyle>
          <a:p>
            <a:r>
              <a:rPr lang="en-US" dirty="0"/>
              <a:t>Click to edit Master title style</a:t>
            </a:r>
            <a:endParaRPr dirty="0"/>
          </a:p>
        </p:txBody>
      </p:sp>
      <p:sp>
        <p:nvSpPr>
          <p:cNvPr id="3" name="Subtitle 2"/>
          <p:cNvSpPr>
            <a:spLocks noGrp="1"/>
          </p:cNvSpPr>
          <p:nvPr>
            <p:ph type="subTitle" idx="1"/>
          </p:nvPr>
        </p:nvSpPr>
        <p:spPr>
          <a:xfrm>
            <a:off x="1108571" y="6719149"/>
            <a:ext cx="10785404" cy="1969845"/>
          </a:xfrm>
        </p:spPr>
        <p:txBody>
          <a:bodyPr anchor="ctr"/>
          <a:lstStyle>
            <a:lvl1pPr marL="0" indent="0" algn="ctr">
              <a:spcBef>
                <a:spcPts val="320"/>
              </a:spcBef>
              <a:buNone/>
              <a:defRPr sz="1920">
                <a:solidFill>
                  <a:schemeClr val="bg2"/>
                </a:solidFill>
                <a:effectLst>
                  <a:outerShdw blurRad="63500" dir="2700000" algn="tl" rotWithShape="0">
                    <a:schemeClr val="tx1">
                      <a:alpha val="40000"/>
                    </a:schemeClr>
                  </a:outerShdw>
                </a:effectLst>
              </a:defRPr>
            </a:lvl1pPr>
            <a:lvl2pPr marL="487671" indent="0" algn="ctr">
              <a:buNone/>
              <a:defRPr>
                <a:solidFill>
                  <a:schemeClr val="tx1">
                    <a:tint val="75000"/>
                  </a:schemeClr>
                </a:solidFill>
              </a:defRPr>
            </a:lvl2pPr>
            <a:lvl3pPr marL="975340" indent="0" algn="ctr">
              <a:buNone/>
              <a:defRPr>
                <a:solidFill>
                  <a:schemeClr val="tx1">
                    <a:tint val="75000"/>
                  </a:schemeClr>
                </a:solidFill>
              </a:defRPr>
            </a:lvl3pPr>
            <a:lvl4pPr marL="1463011" indent="0" algn="ctr">
              <a:buNone/>
              <a:defRPr>
                <a:solidFill>
                  <a:schemeClr val="tx1">
                    <a:tint val="75000"/>
                  </a:schemeClr>
                </a:solidFill>
              </a:defRPr>
            </a:lvl4pPr>
            <a:lvl5pPr marL="1950681" indent="0" algn="ctr">
              <a:buNone/>
              <a:defRPr>
                <a:solidFill>
                  <a:schemeClr val="tx1">
                    <a:tint val="75000"/>
                  </a:schemeClr>
                </a:solidFill>
              </a:defRPr>
            </a:lvl5pPr>
            <a:lvl6pPr marL="2438351" indent="0" algn="ctr">
              <a:buNone/>
              <a:defRPr>
                <a:solidFill>
                  <a:schemeClr val="tx1">
                    <a:tint val="75000"/>
                  </a:schemeClr>
                </a:solidFill>
              </a:defRPr>
            </a:lvl6pPr>
            <a:lvl7pPr marL="2926022" indent="0" algn="ctr">
              <a:buNone/>
              <a:defRPr>
                <a:solidFill>
                  <a:schemeClr val="tx1">
                    <a:tint val="75000"/>
                  </a:schemeClr>
                </a:solidFill>
              </a:defRPr>
            </a:lvl7pPr>
            <a:lvl8pPr marL="3413692" indent="0" algn="ctr">
              <a:buNone/>
              <a:defRPr>
                <a:solidFill>
                  <a:schemeClr val="tx1">
                    <a:tint val="75000"/>
                  </a:schemeClr>
                </a:solidFill>
              </a:defRPr>
            </a:lvl8pPr>
            <a:lvl9pPr marL="3901362" indent="0" algn="ctr">
              <a:buNone/>
              <a:defRPr>
                <a:solidFill>
                  <a:schemeClr val="tx1">
                    <a:tint val="75000"/>
                  </a:schemeClr>
                </a:solidFill>
              </a:defRPr>
            </a:lvl9pPr>
          </a:lstStyle>
          <a:p>
            <a:r>
              <a:rPr lang="en-US"/>
              <a:t>Click to edit Master subtitle style</a:t>
            </a:r>
            <a:endParaRPr/>
          </a:p>
        </p:txBody>
      </p:sp>
      <p:sp>
        <p:nvSpPr>
          <p:cNvPr id="10" name="Picture Placeholder 9"/>
          <p:cNvSpPr>
            <a:spLocks noGrp="1"/>
          </p:cNvSpPr>
          <p:nvPr>
            <p:ph type="pic" sz="quarter" idx="13"/>
          </p:nvPr>
        </p:nvSpPr>
        <p:spPr>
          <a:xfrm>
            <a:off x="5230039" y="3646700"/>
            <a:ext cx="2544724" cy="2460203"/>
          </a:xfrm>
          <a:prstGeom prst="ellipse">
            <a:avLst/>
          </a:prstGeom>
          <a:noFill/>
          <a:ln w="127000">
            <a:solidFill>
              <a:schemeClr val="tx2"/>
            </a:solidFill>
          </a:ln>
          <a:effectLst>
            <a:innerShdw blurRad="101600" dist="76200" dir="13500000">
              <a:prstClr val="black">
                <a:alpha val="57000"/>
              </a:prstClr>
            </a:innerShdw>
          </a:effectLst>
        </p:spPr>
        <p:txBody>
          <a:bodyPr rtlCol="0"/>
          <a:lstStyle>
            <a:lvl1pPr marL="0" indent="0" algn="ctr">
              <a:buNone/>
              <a:defRPr sz="1707">
                <a:solidFill>
                  <a:schemeClr val="bg1"/>
                </a:solidFill>
              </a:defRPr>
            </a:lvl1pPr>
          </a:lstStyle>
          <a:p>
            <a:pPr lvl="0"/>
            <a:r>
              <a:rPr lang="en-US" noProof="0" dirty="0"/>
              <a:t>Click icon to add picture</a:t>
            </a:r>
            <a:endParaRPr noProof="0" dirty="0"/>
          </a:p>
        </p:txBody>
      </p:sp>
      <p:sp>
        <p:nvSpPr>
          <p:cNvPr id="7" name="Date Placeholder 3"/>
          <p:cNvSpPr>
            <a:spLocks noGrp="1"/>
          </p:cNvSpPr>
          <p:nvPr>
            <p:ph type="dt" sz="half" idx="14"/>
          </p:nvPr>
        </p:nvSpPr>
        <p:spPr/>
        <p:txBody>
          <a:bodyPr/>
          <a:lstStyle>
            <a:lvl1pPr>
              <a:defRPr/>
            </a:lvl1pPr>
          </a:lstStyle>
          <a:p>
            <a:pPr>
              <a:defRPr/>
            </a:pPr>
            <a:endParaRPr lang="en-US"/>
          </a:p>
        </p:txBody>
      </p:sp>
      <p:sp>
        <p:nvSpPr>
          <p:cNvPr id="8" name="Footer Placeholder 4"/>
          <p:cNvSpPr>
            <a:spLocks noGrp="1"/>
          </p:cNvSpPr>
          <p:nvPr>
            <p:ph type="ftr" sz="quarter" idx="15"/>
          </p:nvPr>
        </p:nvSpPr>
        <p:spPr/>
        <p:txBody>
          <a:bodyPr/>
          <a:lstStyle>
            <a:lvl1pPr>
              <a:defRPr/>
            </a:lvl1pPr>
          </a:lstStyle>
          <a:p>
            <a:pPr>
              <a:defRPr/>
            </a:pPr>
            <a:endParaRPr lang="en-US"/>
          </a:p>
        </p:txBody>
      </p:sp>
      <p:sp>
        <p:nvSpPr>
          <p:cNvPr id="9" name="Slide Number Placeholder 5"/>
          <p:cNvSpPr>
            <a:spLocks noGrp="1"/>
          </p:cNvSpPr>
          <p:nvPr>
            <p:ph type="sldNum" sz="quarter" idx="16"/>
          </p:nvPr>
        </p:nvSpPr>
        <p:spPr/>
        <p:txBody>
          <a:bodyPr/>
          <a:lstStyle>
            <a:lvl1pPr>
              <a:defRPr/>
            </a:lvl1pPr>
          </a:lstStyle>
          <a:p>
            <a:fld id="{F6405AD6-5F5F-3843-9634-09BDCA2D3580}" type="slidenum">
              <a:rPr lang="en-US" altLang="en-US"/>
              <a:pPr/>
              <a:t>‹#›</a:t>
            </a:fld>
            <a:endParaRPr lang="en-US" altLang="en-US"/>
          </a:p>
        </p:txBody>
      </p:sp>
    </p:spTree>
    <p:extLst>
      <p:ext uri="{BB962C8B-B14F-4D97-AF65-F5344CB8AC3E}">
        <p14:creationId xmlns:p14="http://schemas.microsoft.com/office/powerpoint/2010/main" val="1097605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6" descr="overlay-ruleShadow.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324036"/>
            <a:ext cx="13004800" cy="178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Overlay-FullBackground.jpg"/>
          <p:cNvPicPr>
            <a:picLocks noChangeAspect="1"/>
          </p:cNvPicPr>
          <p:nvPr/>
        </p:nvPicPr>
        <p:blipFill>
          <a:blip r:embed="rId3">
            <a:extLst>
              <a:ext uri="{BEBA8EAE-BF5A-486C-A8C5-ECC9F3942E4B}">
                <a14:imgProps xmlns:a14="http://schemas.microsoft.com/office/drawing/2010/main">
                  <a14:imgLayer r:embed="rId4">
                    <a14:imgEffect>
                      <a14:artisticGlowDiffused/>
                    </a14:imgEffect>
                  </a14:imgLayer>
                </a14:imgProps>
              </a:ext>
              <a:ext uri="{28A0092B-C50C-407E-A947-70E740481C1C}">
                <a14:useLocalDpi xmlns:a14="http://schemas.microsoft.com/office/drawing/2010/main" val="0"/>
              </a:ext>
            </a:extLst>
          </a:blip>
          <a:srcRect t="66667"/>
          <a:stretch>
            <a:fillRect/>
          </a:stretch>
        </p:blipFill>
        <p:spPr bwMode="auto">
          <a:xfrm>
            <a:off x="0" y="6502400"/>
            <a:ext cx="13004800" cy="325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108571" y="4226562"/>
            <a:ext cx="10785404" cy="1937173"/>
          </a:xfrm>
        </p:spPr>
        <p:txBody>
          <a:bodyPr anchor="b" anchorCtr="0"/>
          <a:lstStyle>
            <a:lvl1pPr algn="ctr" defTabSz="975340" rtl="0" eaLnBrk="1" latinLnBrk="0" hangingPunct="1">
              <a:spcBef>
                <a:spcPct val="0"/>
              </a:spcBef>
              <a:buNone/>
              <a:defRPr sz="5120" kern="1200">
                <a:solidFill>
                  <a:schemeClr val="tx1"/>
                </a:solidFill>
                <a:effectLst>
                  <a:outerShdw blurRad="50800" dist="12700" dir="2700000" sx="100500" sy="100500" algn="tl" rotWithShape="0">
                    <a:prstClr val="black">
                      <a:alpha val="60000"/>
                    </a:prstClr>
                  </a:outerShdw>
                </a:effectLst>
                <a:latin typeface="Gill Sans MT" panose="020B0502020104020203" pitchFamily="34" charset="77"/>
                <a:ea typeface="+mj-ea"/>
                <a:cs typeface="+mj-cs"/>
              </a:defRPr>
            </a:lvl1pPr>
          </a:lstStyle>
          <a:p>
            <a:r>
              <a:rPr lang="en-US" dirty="0"/>
              <a:t>Click to edit Master title style</a:t>
            </a:r>
            <a:endParaRPr dirty="0"/>
          </a:p>
        </p:txBody>
      </p:sp>
      <p:sp>
        <p:nvSpPr>
          <p:cNvPr id="3" name="Text Placeholder 2"/>
          <p:cNvSpPr>
            <a:spLocks noGrp="1"/>
          </p:cNvSpPr>
          <p:nvPr>
            <p:ph type="body" idx="1"/>
          </p:nvPr>
        </p:nvSpPr>
        <p:spPr>
          <a:xfrm>
            <a:off x="1108571" y="6719148"/>
            <a:ext cx="10785404" cy="1988969"/>
          </a:xfrm>
        </p:spPr>
        <p:txBody>
          <a:bodyPr/>
          <a:lstStyle>
            <a:lvl1pPr marL="0" indent="0" algn="ctr" defTabSz="975340" rtl="0" eaLnBrk="1" latinLnBrk="0" hangingPunct="1">
              <a:spcBef>
                <a:spcPts val="640"/>
              </a:spcBef>
              <a:buFont typeface="Calisto MT" pitchFamily="18" charset="0"/>
              <a:buNone/>
              <a:defRPr sz="1920" kern="1200">
                <a:solidFill>
                  <a:schemeClr val="bg2"/>
                </a:solidFill>
                <a:effectLst>
                  <a:outerShdw blurRad="63500" dir="2700000" algn="tl" rotWithShape="0">
                    <a:schemeClr val="tx1">
                      <a:alpha val="40000"/>
                    </a:schemeClr>
                  </a:outerShdw>
                </a:effectLst>
                <a:latin typeface="+mn-lt"/>
                <a:ea typeface="+mn-ea"/>
                <a:cs typeface="+mn-cs"/>
              </a:defRPr>
            </a:lvl1pPr>
            <a:lvl2pPr marL="487671" indent="0">
              <a:buNone/>
              <a:defRPr sz="1920">
                <a:solidFill>
                  <a:schemeClr val="tx1">
                    <a:tint val="75000"/>
                  </a:schemeClr>
                </a:solidFill>
              </a:defRPr>
            </a:lvl2pPr>
            <a:lvl3pPr marL="975340" indent="0">
              <a:buNone/>
              <a:defRPr sz="1707">
                <a:solidFill>
                  <a:schemeClr val="tx1">
                    <a:tint val="75000"/>
                  </a:schemeClr>
                </a:solidFill>
              </a:defRPr>
            </a:lvl3pPr>
            <a:lvl4pPr marL="1463011" indent="0">
              <a:buNone/>
              <a:defRPr sz="1493">
                <a:solidFill>
                  <a:schemeClr val="tx1">
                    <a:tint val="75000"/>
                  </a:schemeClr>
                </a:solidFill>
              </a:defRPr>
            </a:lvl4pPr>
            <a:lvl5pPr marL="1950681" indent="0">
              <a:buNone/>
              <a:defRPr sz="1493">
                <a:solidFill>
                  <a:schemeClr val="tx1">
                    <a:tint val="75000"/>
                  </a:schemeClr>
                </a:solidFill>
              </a:defRPr>
            </a:lvl5pPr>
            <a:lvl6pPr marL="2438351" indent="0">
              <a:buNone/>
              <a:defRPr sz="1493">
                <a:solidFill>
                  <a:schemeClr val="tx1">
                    <a:tint val="75000"/>
                  </a:schemeClr>
                </a:solidFill>
              </a:defRPr>
            </a:lvl6pPr>
            <a:lvl7pPr marL="2926022" indent="0">
              <a:buNone/>
              <a:defRPr sz="1493">
                <a:solidFill>
                  <a:schemeClr val="tx1">
                    <a:tint val="75000"/>
                  </a:schemeClr>
                </a:solidFill>
              </a:defRPr>
            </a:lvl7pPr>
            <a:lvl8pPr marL="3413692" indent="0">
              <a:buNone/>
              <a:defRPr sz="1493">
                <a:solidFill>
                  <a:schemeClr val="tx1">
                    <a:tint val="75000"/>
                  </a:schemeClr>
                </a:solidFill>
              </a:defRPr>
            </a:lvl8pPr>
            <a:lvl9pPr marL="3901362" indent="0">
              <a:buNone/>
              <a:defRPr sz="1493">
                <a:solidFill>
                  <a:schemeClr val="tx1">
                    <a:tint val="75000"/>
                  </a:schemeClr>
                </a:solidFill>
              </a:defRPr>
            </a:lvl9pPr>
          </a:lstStyle>
          <a:p>
            <a:pPr lvl="0"/>
            <a:r>
              <a:rPr lang="en-US"/>
              <a:t>Click to edit Master text styles</a:t>
            </a:r>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26EB172D-7630-E94E-BAB9-8644EA6209C2}" type="slidenum">
              <a:rPr lang="en-US" altLang="en-US"/>
              <a:pPr/>
              <a:t>‹#›</a:t>
            </a:fld>
            <a:endParaRPr lang="en-US" altLang="en-US"/>
          </a:p>
        </p:txBody>
      </p:sp>
    </p:spTree>
    <p:extLst>
      <p:ext uri="{BB962C8B-B14F-4D97-AF65-F5344CB8AC3E}">
        <p14:creationId xmlns:p14="http://schemas.microsoft.com/office/powerpoint/2010/main" val="2705296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overlay-ruleShadow.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860411"/>
            <a:ext cx="13004800" cy="176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Overlay-FullBackground.jpg"/>
          <p:cNvPicPr>
            <a:picLocks noChangeAspect="1"/>
          </p:cNvPicPr>
          <p:nvPr/>
        </p:nvPicPr>
        <p:blipFill>
          <a:blip r:embed="rId3">
            <a:extLst>
              <a:ext uri="{28A0092B-C50C-407E-A947-70E740481C1C}">
                <a14:useLocalDpi xmlns:a14="http://schemas.microsoft.com/office/drawing/2010/main" val="0"/>
              </a:ext>
            </a:extLst>
          </a:blip>
          <a:srcRect t="23334"/>
          <a:stretch>
            <a:fillRect/>
          </a:stretch>
        </p:blipFill>
        <p:spPr bwMode="auto">
          <a:xfrm>
            <a:off x="0" y="2027486"/>
            <a:ext cx="13004800" cy="7726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108571" y="89251"/>
            <a:ext cx="10785405" cy="1824949"/>
          </a:xfrm>
        </p:spPr>
        <p:txBody>
          <a:bodyPr/>
          <a:lstStyle/>
          <a:p>
            <a:r>
              <a:rPr lang="en-US"/>
              <a:t>Click to edit Master title style</a:t>
            </a:r>
            <a:endParaRPr/>
          </a:p>
        </p:txBody>
      </p:sp>
      <p:sp>
        <p:nvSpPr>
          <p:cNvPr id="3" name="Content Placeholder 2"/>
          <p:cNvSpPr>
            <a:spLocks noGrp="1"/>
          </p:cNvSpPr>
          <p:nvPr>
            <p:ph sz="half" idx="1"/>
          </p:nvPr>
        </p:nvSpPr>
        <p:spPr>
          <a:xfrm>
            <a:off x="1108570" y="2600962"/>
            <a:ext cx="5071872" cy="6111805"/>
          </a:xfrm>
        </p:spPr>
        <p:txBody>
          <a:bodyPr/>
          <a:lstStyle>
            <a:lvl1pPr>
              <a:defRPr sz="2133"/>
            </a:lvl1pPr>
            <a:lvl2pPr>
              <a:defRPr sz="192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822103" y="2600962"/>
            <a:ext cx="5071872" cy="6111805"/>
          </a:xfrm>
        </p:spPr>
        <p:txBody>
          <a:bodyPr/>
          <a:lstStyle>
            <a:lvl1pPr>
              <a:defRPr sz="2133"/>
            </a:lvl1pPr>
            <a:lvl2pPr>
              <a:defRPr sz="192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fld id="{2D932668-1961-0C49-91AF-53448F9C6819}" type="slidenum">
              <a:rPr lang="en-US" altLang="en-US"/>
              <a:pPr/>
              <a:t>‹#›</a:t>
            </a:fld>
            <a:endParaRPr lang="en-US" altLang="en-US"/>
          </a:p>
        </p:txBody>
      </p:sp>
    </p:spTree>
    <p:extLst>
      <p:ext uri="{BB962C8B-B14F-4D97-AF65-F5344CB8AC3E}">
        <p14:creationId xmlns:p14="http://schemas.microsoft.com/office/powerpoint/2010/main" val="3536138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6" descr="overlay-ruleShadow.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860411"/>
            <a:ext cx="13004800" cy="176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Overlay-FullBackground.jpg"/>
          <p:cNvPicPr>
            <a:picLocks noChangeAspect="1"/>
          </p:cNvPicPr>
          <p:nvPr/>
        </p:nvPicPr>
        <p:blipFill>
          <a:blip r:embed="rId3">
            <a:extLst>
              <a:ext uri="{28A0092B-C50C-407E-A947-70E740481C1C}">
                <a14:useLocalDpi xmlns:a14="http://schemas.microsoft.com/office/drawing/2010/main" val="0"/>
              </a:ext>
            </a:extLst>
          </a:blip>
          <a:srcRect t="23334"/>
          <a:stretch>
            <a:fillRect/>
          </a:stretch>
        </p:blipFill>
        <p:spPr bwMode="auto">
          <a:xfrm>
            <a:off x="0" y="2027486"/>
            <a:ext cx="13004800" cy="7726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108571" y="89251"/>
            <a:ext cx="10785405" cy="1824949"/>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08570" y="2167468"/>
            <a:ext cx="5071872" cy="1192107"/>
          </a:xfrm>
        </p:spPr>
        <p:txBody>
          <a:bodyPr anchor="ctr">
            <a:noAutofit/>
          </a:bodyPr>
          <a:lstStyle>
            <a:lvl1pPr marL="0" indent="0" algn="ctr">
              <a:spcBef>
                <a:spcPct val="0"/>
              </a:spcBef>
              <a:buNone/>
              <a:defRPr sz="2987" b="0"/>
            </a:lvl1pPr>
            <a:lvl2pPr marL="487671" indent="0">
              <a:buNone/>
              <a:defRPr sz="2133" b="1"/>
            </a:lvl2pPr>
            <a:lvl3pPr marL="975340" indent="0">
              <a:buNone/>
              <a:defRPr sz="1920" b="1"/>
            </a:lvl3pPr>
            <a:lvl4pPr marL="1463011" indent="0">
              <a:buNone/>
              <a:defRPr sz="1707" b="1"/>
            </a:lvl4pPr>
            <a:lvl5pPr marL="1950681" indent="0">
              <a:buNone/>
              <a:defRPr sz="1707" b="1"/>
            </a:lvl5pPr>
            <a:lvl6pPr marL="2438351" indent="0">
              <a:buNone/>
              <a:defRPr sz="1707" b="1"/>
            </a:lvl6pPr>
            <a:lvl7pPr marL="2926022" indent="0">
              <a:buNone/>
              <a:defRPr sz="1707" b="1"/>
            </a:lvl7pPr>
            <a:lvl8pPr marL="3413692" indent="0">
              <a:buNone/>
              <a:defRPr sz="1707" b="1"/>
            </a:lvl8pPr>
            <a:lvl9pPr marL="3901362" indent="0">
              <a:buNone/>
              <a:defRPr sz="1707" b="1"/>
            </a:lvl9pPr>
          </a:lstStyle>
          <a:p>
            <a:pPr lvl="0"/>
            <a:r>
              <a:rPr lang="en-US"/>
              <a:t>Click to edit Master text styles</a:t>
            </a:r>
          </a:p>
        </p:txBody>
      </p:sp>
      <p:sp>
        <p:nvSpPr>
          <p:cNvPr id="4" name="Content Placeholder 3"/>
          <p:cNvSpPr>
            <a:spLocks noGrp="1"/>
          </p:cNvSpPr>
          <p:nvPr>
            <p:ph sz="half" idx="2"/>
          </p:nvPr>
        </p:nvSpPr>
        <p:spPr>
          <a:xfrm>
            <a:off x="1108570" y="3404199"/>
            <a:ext cx="5071872" cy="5308565"/>
          </a:xfrm>
        </p:spPr>
        <p:txBody>
          <a:bodyPr/>
          <a:lstStyle>
            <a:lvl1pPr>
              <a:defRPr sz="2133"/>
            </a:lvl1pPr>
            <a:lvl2pPr>
              <a:defRPr sz="1920"/>
            </a:lvl2pPr>
            <a:lvl3pPr>
              <a:defRPr sz="1920"/>
            </a:lvl3pPr>
            <a:lvl4pPr>
              <a:defRPr sz="1920"/>
            </a:lvl4pPr>
            <a:lvl5pPr>
              <a:defRPr sz="1920"/>
            </a:lvl5pPr>
            <a:lvl6pPr>
              <a:defRPr sz="1707"/>
            </a:lvl6pPr>
            <a:lvl7pPr>
              <a:defRPr sz="1707"/>
            </a:lvl7pPr>
            <a:lvl8pPr>
              <a:defRPr sz="1707"/>
            </a:lvl8pPr>
            <a:lvl9pPr>
              <a:defRPr sz="17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822103" y="2167468"/>
            <a:ext cx="5071872" cy="1192107"/>
          </a:xfrm>
        </p:spPr>
        <p:txBody>
          <a:bodyPr anchor="ctr">
            <a:noAutofit/>
          </a:bodyPr>
          <a:lstStyle>
            <a:lvl1pPr marL="0" indent="0" algn="ctr">
              <a:spcBef>
                <a:spcPct val="0"/>
              </a:spcBef>
              <a:buNone/>
              <a:defRPr sz="2987" b="0"/>
            </a:lvl1pPr>
            <a:lvl2pPr marL="487671" indent="0">
              <a:buNone/>
              <a:defRPr sz="2133" b="1"/>
            </a:lvl2pPr>
            <a:lvl3pPr marL="975340" indent="0">
              <a:buNone/>
              <a:defRPr sz="1920" b="1"/>
            </a:lvl3pPr>
            <a:lvl4pPr marL="1463011" indent="0">
              <a:buNone/>
              <a:defRPr sz="1707" b="1"/>
            </a:lvl4pPr>
            <a:lvl5pPr marL="1950681" indent="0">
              <a:buNone/>
              <a:defRPr sz="1707" b="1"/>
            </a:lvl5pPr>
            <a:lvl6pPr marL="2438351" indent="0">
              <a:buNone/>
              <a:defRPr sz="1707" b="1"/>
            </a:lvl6pPr>
            <a:lvl7pPr marL="2926022" indent="0">
              <a:buNone/>
              <a:defRPr sz="1707" b="1"/>
            </a:lvl7pPr>
            <a:lvl8pPr marL="3413692" indent="0">
              <a:buNone/>
              <a:defRPr sz="1707" b="1"/>
            </a:lvl8pPr>
            <a:lvl9pPr marL="3901362" indent="0">
              <a:buNone/>
              <a:defRPr sz="1707" b="1"/>
            </a:lvl9pPr>
          </a:lstStyle>
          <a:p>
            <a:pPr lvl="0"/>
            <a:r>
              <a:rPr lang="en-US"/>
              <a:t>Click to edit Master text styles</a:t>
            </a:r>
          </a:p>
        </p:txBody>
      </p:sp>
      <p:sp>
        <p:nvSpPr>
          <p:cNvPr id="6" name="Content Placeholder 5"/>
          <p:cNvSpPr>
            <a:spLocks noGrp="1"/>
          </p:cNvSpPr>
          <p:nvPr>
            <p:ph sz="quarter" idx="4"/>
          </p:nvPr>
        </p:nvSpPr>
        <p:spPr>
          <a:xfrm>
            <a:off x="6822103" y="3404199"/>
            <a:ext cx="5071872" cy="5308565"/>
          </a:xfrm>
        </p:spPr>
        <p:txBody>
          <a:bodyPr/>
          <a:lstStyle>
            <a:lvl1pPr>
              <a:defRPr sz="2133"/>
            </a:lvl1pPr>
            <a:lvl2pPr>
              <a:defRPr sz="1920"/>
            </a:lvl2pPr>
            <a:lvl3pPr>
              <a:defRPr sz="1920"/>
            </a:lvl3pPr>
            <a:lvl4pPr>
              <a:defRPr sz="1920"/>
            </a:lvl4pPr>
            <a:lvl5pPr>
              <a:defRPr sz="1920"/>
            </a:lvl5pPr>
            <a:lvl6pPr>
              <a:defRPr sz="1707"/>
            </a:lvl6pPr>
            <a:lvl7pPr>
              <a:defRPr sz="1707"/>
            </a:lvl7pPr>
            <a:lvl8pPr>
              <a:defRPr sz="1707"/>
            </a:lvl8pPr>
            <a:lvl9pPr>
              <a:defRPr sz="17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Date Placeholder 6"/>
          <p:cNvSpPr>
            <a:spLocks noGrp="1"/>
          </p:cNvSpPr>
          <p:nvPr>
            <p:ph type="dt" sz="half" idx="10"/>
          </p:nvPr>
        </p:nvSpPr>
        <p:spPr/>
        <p:txBody>
          <a:bodyPr/>
          <a:lstStyle>
            <a:lvl1pPr>
              <a:defRPr/>
            </a:lvl1pPr>
          </a:lstStyle>
          <a:p>
            <a:pPr>
              <a:defRPr/>
            </a:pPr>
            <a:endParaRPr lang="en-US"/>
          </a:p>
        </p:txBody>
      </p:sp>
      <p:sp>
        <p:nvSpPr>
          <p:cNvPr id="10" name="Footer Placeholder 7"/>
          <p:cNvSpPr>
            <a:spLocks noGrp="1"/>
          </p:cNvSpPr>
          <p:nvPr>
            <p:ph type="ftr" sz="quarter" idx="11"/>
          </p:nvPr>
        </p:nvSpPr>
        <p:spPr/>
        <p:txBody>
          <a:bodyPr/>
          <a:lstStyle>
            <a:lvl1pPr>
              <a:defRPr/>
            </a:lvl1pPr>
          </a:lstStyle>
          <a:p>
            <a:pPr>
              <a:defRPr/>
            </a:pPr>
            <a:endParaRPr lang="en-US"/>
          </a:p>
        </p:txBody>
      </p:sp>
      <p:sp>
        <p:nvSpPr>
          <p:cNvPr id="11" name="Slide Number Placeholder 8"/>
          <p:cNvSpPr>
            <a:spLocks noGrp="1"/>
          </p:cNvSpPr>
          <p:nvPr>
            <p:ph type="sldNum" sz="quarter" idx="12"/>
          </p:nvPr>
        </p:nvSpPr>
        <p:spPr/>
        <p:txBody>
          <a:bodyPr/>
          <a:lstStyle>
            <a:lvl1pPr>
              <a:defRPr/>
            </a:lvl1pPr>
          </a:lstStyle>
          <a:p>
            <a:fld id="{C2BDECCF-E9C7-AE44-ACEE-B1E9FEA56A4B}" type="slidenum">
              <a:rPr lang="en-US" altLang="en-US"/>
              <a:pPr/>
              <a:t>‹#›</a:t>
            </a:fld>
            <a:endParaRPr lang="en-US" altLang="en-US"/>
          </a:p>
        </p:txBody>
      </p:sp>
    </p:spTree>
    <p:extLst>
      <p:ext uri="{BB962C8B-B14F-4D97-AF65-F5344CB8AC3E}">
        <p14:creationId xmlns:p14="http://schemas.microsoft.com/office/powerpoint/2010/main" val="1507451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overlay-ruleShadow.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860411"/>
            <a:ext cx="13004800" cy="176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7" descr="Overlay-FullBackground.jpg"/>
          <p:cNvPicPr>
            <a:picLocks noChangeAspect="1"/>
          </p:cNvPicPr>
          <p:nvPr/>
        </p:nvPicPr>
        <p:blipFill>
          <a:blip r:embed="rId3">
            <a:extLst>
              <a:ext uri="{BEBA8EAE-BF5A-486C-A8C5-ECC9F3942E4B}">
                <a14:imgProps xmlns:a14="http://schemas.microsoft.com/office/drawing/2010/main">
                  <a14:imgLayer r:embed="rId4">
                    <a14:imgEffect>
                      <a14:artisticGlowDiffused/>
                    </a14:imgEffect>
                  </a14:imgLayer>
                </a14:imgProps>
              </a:ext>
              <a:ext uri="{28A0092B-C50C-407E-A947-70E740481C1C}">
                <a14:useLocalDpi xmlns:a14="http://schemas.microsoft.com/office/drawing/2010/main" val="0"/>
              </a:ext>
            </a:extLst>
          </a:blip>
          <a:srcRect t="21046"/>
          <a:stretch>
            <a:fillRect/>
          </a:stretch>
        </p:blipFill>
        <p:spPr bwMode="auto">
          <a:xfrm>
            <a:off x="0" y="2059095"/>
            <a:ext cx="13004800" cy="7701281"/>
          </a:xfrm>
          <a:prstGeom prst="rect">
            <a:avLst/>
          </a:prstGeom>
          <a:solidFill>
            <a:schemeClr val="tx1"/>
          </a:solidFill>
          <a:ln>
            <a:noFill/>
          </a:ln>
          <a:extLst/>
        </p:spPr>
      </p:pic>
      <p:sp>
        <p:nvSpPr>
          <p:cNvPr id="2" name="Title 1"/>
          <p:cNvSpPr>
            <a:spLocks noGrp="1"/>
          </p:cNvSpPr>
          <p:nvPr>
            <p:ph type="title"/>
          </p:nvPr>
        </p:nvSpPr>
        <p:spPr/>
        <p:txBody>
          <a:bodyPr/>
          <a:lstStyle/>
          <a:p>
            <a:r>
              <a:rPr lang="en-US"/>
              <a:t>Click to edit Master title style</a:t>
            </a:r>
            <a:endParaRPr/>
          </a:p>
        </p:txBody>
      </p:sp>
      <p:sp>
        <p:nvSpPr>
          <p:cNvPr id="5" name="Date Placeholder 2"/>
          <p:cNvSpPr>
            <a:spLocks noGrp="1"/>
          </p:cNvSpPr>
          <p:nvPr>
            <p:ph type="dt" sz="half" idx="10"/>
          </p:nvPr>
        </p:nvSpPr>
        <p:spPr/>
        <p:txBody>
          <a:bodyPr/>
          <a:lstStyle>
            <a:lvl1pPr>
              <a:defRPr/>
            </a:lvl1pPr>
          </a:lstStyle>
          <a:p>
            <a:pPr>
              <a:defRPr/>
            </a:pPr>
            <a:endParaRPr lang="en-US"/>
          </a:p>
        </p:txBody>
      </p:sp>
      <p:sp>
        <p:nvSpPr>
          <p:cNvPr id="6" name="Footer Placeholder 3"/>
          <p:cNvSpPr>
            <a:spLocks noGrp="1"/>
          </p:cNvSpPr>
          <p:nvPr>
            <p:ph type="ftr" sz="quarter" idx="11"/>
          </p:nvPr>
        </p:nvSpPr>
        <p:spPr/>
        <p:txBody>
          <a:bodyPr/>
          <a:lstStyle>
            <a:lvl1pPr>
              <a:defRPr/>
            </a:lvl1pPr>
          </a:lstStyle>
          <a:p>
            <a:pPr>
              <a:defRPr/>
            </a:pPr>
            <a:endParaRPr lang="en-US"/>
          </a:p>
        </p:txBody>
      </p:sp>
      <p:sp>
        <p:nvSpPr>
          <p:cNvPr id="7" name="Slide Number Placeholder 4"/>
          <p:cNvSpPr>
            <a:spLocks noGrp="1"/>
          </p:cNvSpPr>
          <p:nvPr>
            <p:ph type="sldNum" sz="quarter" idx="12"/>
          </p:nvPr>
        </p:nvSpPr>
        <p:spPr/>
        <p:txBody>
          <a:bodyPr/>
          <a:lstStyle>
            <a:lvl1pPr>
              <a:defRPr/>
            </a:lvl1pPr>
          </a:lstStyle>
          <a:p>
            <a:fld id="{685F4261-D37C-9A44-8A21-3BBCA202C295}" type="slidenum">
              <a:rPr lang="en-US" altLang="en-US"/>
              <a:pPr/>
              <a:t>‹#›</a:t>
            </a:fld>
            <a:endParaRPr lang="en-US" altLang="en-US"/>
          </a:p>
        </p:txBody>
      </p:sp>
    </p:spTree>
    <p:extLst>
      <p:ext uri="{BB962C8B-B14F-4D97-AF65-F5344CB8AC3E}">
        <p14:creationId xmlns:p14="http://schemas.microsoft.com/office/powerpoint/2010/main" val="3760284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Overlay-FullBackground.jpg"/>
          <p:cNvPicPr>
            <a:picLocks noChangeAspect="1"/>
          </p:cNvPicPr>
          <p:nvPr/>
        </p:nvPicPr>
        <p:blipFill>
          <a:blip r:embed="rId2">
            <a:extLst>
              <a:ext uri="{BEBA8EAE-BF5A-486C-A8C5-ECC9F3942E4B}">
                <a14:imgProps xmlns:a14="http://schemas.microsoft.com/office/drawing/2010/main">
                  <a14:imgLayer r:embed="rId3">
                    <a14:imgEffect>
                      <a14:artisticGlowDiffused/>
                    </a14:imgEffect>
                  </a14:imgLayer>
                </a14:imgProps>
              </a:ext>
              <a:ext uri="{28A0092B-C50C-407E-A947-70E740481C1C}">
                <a14:useLocalDpi xmlns:a14="http://schemas.microsoft.com/office/drawing/2010/main" val="0"/>
              </a:ext>
            </a:extLst>
          </a:blip>
          <a:srcRect/>
          <a:stretch>
            <a:fillRect/>
          </a:stretch>
        </p:blipFill>
        <p:spPr bwMode="auto">
          <a:xfrm>
            <a:off x="-5396" y="0"/>
            <a:ext cx="13004800" cy="9753600"/>
          </a:xfrm>
          <a:prstGeom prst="rect">
            <a:avLst/>
          </a:prstGeom>
          <a:solidFill>
            <a:schemeClr val="tx1"/>
          </a:solidFill>
          <a:ln>
            <a:noFill/>
          </a:ln>
          <a:effectLst>
            <a:outerShdw blurRad="50800" dist="50800" dir="5400000" algn="ctr" rotWithShape="0">
              <a:schemeClr val="tx1"/>
            </a:outerShdw>
          </a:effectLst>
          <a:extLst/>
        </p:spPr>
      </p:pic>
      <p:sp>
        <p:nvSpPr>
          <p:cNvPr id="3" name="Date Placeholder 1"/>
          <p:cNvSpPr>
            <a:spLocks noGrp="1"/>
          </p:cNvSpPr>
          <p:nvPr>
            <p:ph type="dt" sz="half" idx="10"/>
          </p:nvPr>
        </p:nvSpPr>
        <p:spPr/>
        <p:txBody>
          <a:bodyPr/>
          <a:lstStyle>
            <a:lvl1pPr>
              <a:defRPr/>
            </a:lvl1pPr>
          </a:lstStyle>
          <a:p>
            <a:pPr>
              <a:defRPr/>
            </a:pPr>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3"/>
          <p:cNvSpPr>
            <a:spLocks noGrp="1"/>
          </p:cNvSpPr>
          <p:nvPr>
            <p:ph type="sldNum" sz="quarter" idx="12"/>
          </p:nvPr>
        </p:nvSpPr>
        <p:spPr/>
        <p:txBody>
          <a:bodyPr/>
          <a:lstStyle>
            <a:lvl1pPr>
              <a:defRPr/>
            </a:lvl1pPr>
          </a:lstStyle>
          <a:p>
            <a:fld id="{E1FA0431-98AA-174E-8473-AE3BD8ED0272}" type="slidenum">
              <a:rPr lang="en-US" altLang="en-US"/>
              <a:pPr/>
              <a:t>‹#›</a:t>
            </a:fld>
            <a:endParaRPr lang="en-US" altLang="en-US"/>
          </a:p>
        </p:txBody>
      </p:sp>
    </p:spTree>
    <p:extLst>
      <p:ext uri="{BB962C8B-B14F-4D97-AF65-F5344CB8AC3E}">
        <p14:creationId xmlns:p14="http://schemas.microsoft.com/office/powerpoint/2010/main" val="1989427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6" descr="Overlay-FullBackground.jpg"/>
          <p:cNvPicPr>
            <a:picLocks noChangeAspect="1"/>
          </p:cNvPicPr>
          <p:nvPr/>
        </p:nvPicPr>
        <p:blipFill>
          <a:blip r:embed="rId2">
            <a:extLst>
              <a:ext uri="{28A0092B-C50C-407E-A947-70E740481C1C}">
                <a14:useLocalDpi xmlns:a14="http://schemas.microsoft.com/office/drawing/2010/main" val="0"/>
              </a:ext>
            </a:extLst>
          </a:blip>
          <a:srcRect l="50000"/>
          <a:stretch>
            <a:fillRect/>
          </a:stretch>
        </p:blipFill>
        <p:spPr bwMode="auto">
          <a:xfrm>
            <a:off x="6502400" y="6774"/>
            <a:ext cx="6502400" cy="975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overlay-ruleShadow.png"/>
          <p:cNvPicPr>
            <a:picLocks noChangeAspect="1"/>
          </p:cNvPicPr>
          <p:nvPr/>
        </p:nvPicPr>
        <p:blipFill>
          <a:blip r:embed="rId3">
            <a:extLst>
              <a:ext uri="{28A0092B-C50C-407E-A947-70E740481C1C}">
                <a14:useLocalDpi xmlns:a14="http://schemas.microsoft.com/office/drawing/2010/main" val="0"/>
              </a:ext>
            </a:extLst>
          </a:blip>
          <a:srcRect r="25031"/>
          <a:stretch>
            <a:fillRect/>
          </a:stretch>
        </p:blipFill>
        <p:spPr bwMode="auto">
          <a:xfrm rot="16200000">
            <a:off x="1545451" y="4785362"/>
            <a:ext cx="9749084" cy="178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29160" y="388338"/>
            <a:ext cx="5635413" cy="2403870"/>
          </a:xfrm>
        </p:spPr>
        <p:txBody>
          <a:bodyPr anchor="b" anchorCtr="0"/>
          <a:lstStyle>
            <a:lvl1pPr marL="0" algn="ctr" defTabSz="975340" rtl="0" eaLnBrk="1" latinLnBrk="0" hangingPunct="1">
              <a:spcBef>
                <a:spcPct val="0"/>
              </a:spcBef>
              <a:defRPr sz="3840" kern="1200">
                <a:solidFill>
                  <a:schemeClr val="tx1"/>
                </a:solidFill>
                <a:effectLst>
                  <a:outerShdw blurRad="50800" dist="12700" dir="2700000" sx="100500" sy="100500" algn="tl" rotWithShape="0">
                    <a:prstClr val="black">
                      <a:alpha val="60000"/>
                    </a:prstClr>
                  </a:outerShdw>
                </a:effectLst>
                <a:latin typeface="Gill Sans MT" panose="020B0502020104020203" pitchFamily="34" charset="77"/>
                <a:ea typeface="+mj-ea"/>
                <a:cs typeface="+mj-cs"/>
              </a:defRPr>
            </a:lvl1pPr>
          </a:lstStyle>
          <a:p>
            <a:r>
              <a:rPr lang="en-US" dirty="0"/>
              <a:t>Click to edit Master title style</a:t>
            </a:r>
            <a:endParaRPr dirty="0"/>
          </a:p>
        </p:txBody>
      </p:sp>
      <p:sp>
        <p:nvSpPr>
          <p:cNvPr id="3" name="Content Placeholder 2"/>
          <p:cNvSpPr>
            <a:spLocks noGrp="1"/>
          </p:cNvSpPr>
          <p:nvPr>
            <p:ph idx="1"/>
          </p:nvPr>
        </p:nvSpPr>
        <p:spPr>
          <a:xfrm>
            <a:off x="6921104" y="388340"/>
            <a:ext cx="5631078" cy="8324427"/>
          </a:xfrm>
        </p:spPr>
        <p:txBody>
          <a:bodyPr/>
          <a:lstStyle>
            <a:lvl1pPr>
              <a:defRPr sz="2560">
                <a:solidFill>
                  <a:schemeClr val="bg1"/>
                </a:solidFill>
              </a:defRPr>
            </a:lvl1pPr>
            <a:lvl2pPr>
              <a:defRPr sz="2347">
                <a:solidFill>
                  <a:schemeClr val="bg1"/>
                </a:solidFill>
              </a:defRPr>
            </a:lvl2pPr>
            <a:lvl3pPr>
              <a:defRPr sz="2133">
                <a:solidFill>
                  <a:schemeClr val="bg1"/>
                </a:solidFill>
              </a:defRPr>
            </a:lvl3pPr>
            <a:lvl4pPr>
              <a:defRPr sz="1920">
                <a:solidFill>
                  <a:schemeClr val="bg1"/>
                </a:solidFill>
              </a:defRPr>
            </a:lvl4pPr>
            <a:lvl5pPr>
              <a:defRPr sz="1920">
                <a:solidFill>
                  <a:schemeClr val="bg1"/>
                </a:solidFill>
              </a:defRPr>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Text Placeholder 3"/>
          <p:cNvSpPr>
            <a:spLocks noGrp="1"/>
          </p:cNvSpPr>
          <p:nvPr>
            <p:ph type="body" sz="half" idx="2"/>
          </p:nvPr>
        </p:nvSpPr>
        <p:spPr>
          <a:xfrm>
            <a:off x="429160" y="2809039"/>
            <a:ext cx="5635413" cy="4551681"/>
          </a:xfrm>
          <a:effectLst>
            <a:outerShdw blurRad="50800" dist="38100" dir="2700000" algn="tl" rotWithShape="0">
              <a:prstClr val="black">
                <a:alpha val="40000"/>
              </a:prstClr>
            </a:outerShdw>
          </a:effectLst>
        </p:spPr>
        <p:txBody>
          <a:bodyPr/>
          <a:lstStyle>
            <a:lvl1pPr marL="0" indent="0" algn="ctr" defTabSz="975340" rtl="0" eaLnBrk="1" latinLnBrk="0" hangingPunct="1">
              <a:lnSpc>
                <a:spcPct val="110000"/>
              </a:lnSpc>
              <a:spcBef>
                <a:spcPts val="2133"/>
              </a:spcBef>
              <a:buNone/>
              <a:defRPr sz="1920" b="0" kern="1200">
                <a:solidFill>
                  <a:schemeClr val="bg2"/>
                </a:solidFill>
                <a:effectLst>
                  <a:outerShdw blurRad="38100" dist="12700" dir="2700000" algn="tl" rotWithShape="0">
                    <a:prstClr val="black">
                      <a:alpha val="60000"/>
                    </a:prstClr>
                  </a:outerShdw>
                </a:effectLst>
                <a:latin typeface="Gill Sans MT" panose="020B0502020104020203" pitchFamily="34" charset="77"/>
                <a:ea typeface="+mn-ea"/>
                <a:cs typeface="+mn-cs"/>
              </a:defRPr>
            </a:lvl1pPr>
            <a:lvl2pPr marL="487671" indent="0">
              <a:buNone/>
              <a:defRPr sz="1280"/>
            </a:lvl2pPr>
            <a:lvl3pPr marL="975340" indent="0">
              <a:buNone/>
              <a:defRPr sz="1067"/>
            </a:lvl3pPr>
            <a:lvl4pPr marL="1463011" indent="0">
              <a:buNone/>
              <a:defRPr sz="960"/>
            </a:lvl4pPr>
            <a:lvl5pPr marL="1950681" indent="0">
              <a:buNone/>
              <a:defRPr sz="960"/>
            </a:lvl5pPr>
            <a:lvl6pPr marL="2438351" indent="0">
              <a:buNone/>
              <a:defRPr sz="960"/>
            </a:lvl6pPr>
            <a:lvl7pPr marL="2926022" indent="0">
              <a:buNone/>
              <a:defRPr sz="960"/>
            </a:lvl7pPr>
            <a:lvl8pPr marL="3413692" indent="0">
              <a:buNone/>
              <a:defRPr sz="960"/>
            </a:lvl8pPr>
            <a:lvl9pPr marL="3901362" indent="0">
              <a:buNone/>
              <a:defRPr sz="960"/>
            </a:lvl9pPr>
          </a:lstStyle>
          <a:p>
            <a:pPr lvl="0"/>
            <a:r>
              <a:rPr lang="en-US" dirty="0"/>
              <a:t>Click to edit Master text styles</a:t>
            </a:r>
          </a:p>
        </p:txBody>
      </p:sp>
      <p:sp>
        <p:nvSpPr>
          <p:cNvPr id="7" name="Date Placeholder 4"/>
          <p:cNvSpPr>
            <a:spLocks noGrp="1"/>
          </p:cNvSpPr>
          <p:nvPr>
            <p:ph type="dt" sz="half" idx="10"/>
          </p:nvPr>
        </p:nvSpPr>
        <p:spPr>
          <a:xfrm>
            <a:off x="3793068" y="9040144"/>
            <a:ext cx="2307449" cy="519289"/>
          </a:xfrm>
          <a:effectLst>
            <a:outerShdw blurRad="50800" dist="38100" dir="2700000" algn="tl" rotWithShape="0">
              <a:prstClr val="black">
                <a:alpha val="40000"/>
              </a:prstClr>
            </a:outerShdw>
          </a:effectLst>
        </p:spPr>
        <p:txBody>
          <a:bodyPr/>
          <a:lstStyle>
            <a:lvl1pPr marL="0" algn="r" defTabSz="975340" rtl="0" eaLnBrk="1" latinLnBrk="0" hangingPunct="1">
              <a:defRPr sz="1280" kern="1200">
                <a:solidFill>
                  <a:schemeClr val="tx1"/>
                </a:solidFill>
                <a:effectLst>
                  <a:outerShdw blurRad="38100" dist="12700" dir="2700000" algn="tl" rotWithShape="0">
                    <a:prstClr val="black">
                      <a:alpha val="60000"/>
                    </a:prstClr>
                  </a:outerShdw>
                </a:effectLst>
                <a:latin typeface="+mn-lt"/>
                <a:ea typeface="+mn-ea"/>
                <a:cs typeface="+mn-cs"/>
              </a:defRPr>
            </a:lvl1pPr>
          </a:lstStyle>
          <a:p>
            <a:pPr>
              <a:defRPr/>
            </a:pPr>
            <a:endParaRPr lang="en-US"/>
          </a:p>
        </p:txBody>
      </p:sp>
      <p:sp>
        <p:nvSpPr>
          <p:cNvPr id="8" name="Footer Placeholder 5"/>
          <p:cNvSpPr>
            <a:spLocks noGrp="1"/>
          </p:cNvSpPr>
          <p:nvPr>
            <p:ph type="ftr" sz="quarter" idx="11"/>
          </p:nvPr>
        </p:nvSpPr>
        <p:spPr>
          <a:xfrm>
            <a:off x="343183" y="9040144"/>
            <a:ext cx="2691271" cy="519289"/>
          </a:xfrm>
          <a:effectLst>
            <a:outerShdw blurRad="50800" dist="38100" dir="2700000" algn="tl" rotWithShape="0">
              <a:prstClr val="black">
                <a:alpha val="40000"/>
              </a:prstClr>
            </a:outerShdw>
          </a:effectLst>
        </p:spPr>
        <p:txBody>
          <a:bodyPr/>
          <a:lstStyle>
            <a:lvl1pPr marL="0" algn="l" defTabSz="975340" rtl="0" eaLnBrk="1" latinLnBrk="0" hangingPunct="1">
              <a:defRPr sz="1280" kern="1200">
                <a:solidFill>
                  <a:schemeClr val="tx1"/>
                </a:solidFill>
                <a:effectLst>
                  <a:outerShdw blurRad="38100" dist="12700" dir="2700000" algn="tl" rotWithShape="0">
                    <a:prstClr val="black">
                      <a:alpha val="60000"/>
                    </a:prstClr>
                  </a:outerShdw>
                </a:effectLst>
                <a:latin typeface="+mn-lt"/>
                <a:ea typeface="+mn-ea"/>
                <a:cs typeface="+mn-cs"/>
              </a:defRPr>
            </a:lvl1pPr>
          </a:lstStyle>
          <a:p>
            <a:pPr>
              <a:defRPr/>
            </a:pPr>
            <a:endParaRPr lang="en-US"/>
          </a:p>
        </p:txBody>
      </p:sp>
      <p:sp>
        <p:nvSpPr>
          <p:cNvPr id="9" name="Slide Number Placeholder 6"/>
          <p:cNvSpPr>
            <a:spLocks noGrp="1"/>
          </p:cNvSpPr>
          <p:nvPr>
            <p:ph type="sldNum" sz="quarter" idx="12"/>
          </p:nvPr>
        </p:nvSpPr>
        <p:spPr>
          <a:xfrm>
            <a:off x="2691272" y="8175414"/>
            <a:ext cx="1083733" cy="819573"/>
          </a:xfrm>
        </p:spPr>
        <p:txBody>
          <a:bodyPr>
            <a:noAutofit/>
          </a:bodyPr>
          <a:lstStyle>
            <a:lvl1pPr eaLnBrk="1" hangingPunct="1">
              <a:defRPr sz="3840">
                <a:solidFill>
                  <a:schemeClr val="tx1"/>
                </a:solidFill>
                <a:latin typeface="Perpetua Titling MT" charset="0"/>
              </a:defRPr>
            </a:lvl1pPr>
          </a:lstStyle>
          <a:p>
            <a:fld id="{14C03247-84A6-1A48-BA4B-296CA7964886}" type="slidenum">
              <a:rPr lang="en-US" altLang="en-US"/>
              <a:pPr/>
              <a:t>‹#›</a:t>
            </a:fld>
            <a:endParaRPr lang="en-US" altLang="en-US"/>
          </a:p>
        </p:txBody>
      </p:sp>
    </p:spTree>
    <p:extLst>
      <p:ext uri="{BB962C8B-B14F-4D97-AF65-F5344CB8AC3E}">
        <p14:creationId xmlns:p14="http://schemas.microsoft.com/office/powerpoint/2010/main" val="4185785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0000">
            <a:alpha val="89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8571" y="90311"/>
            <a:ext cx="10785404" cy="1824284"/>
          </a:xfrm>
          <a:prstGeom prst="rect">
            <a:avLst/>
          </a:prstGeom>
        </p:spPr>
        <p:txBody>
          <a:bodyPr vert="horz" lIns="91440" tIns="45720" rIns="91440" bIns="45720" rtlCol="0" anchor="ctr">
            <a:noAutofit/>
          </a:bodyPr>
          <a:lstStyle/>
          <a:p>
            <a:r>
              <a:rPr lang="en-US" dirty="0"/>
              <a:t>Click to edit Master title style</a:t>
            </a:r>
            <a:endParaRPr dirty="0"/>
          </a:p>
        </p:txBody>
      </p:sp>
      <p:sp>
        <p:nvSpPr>
          <p:cNvPr id="3" name="Text Placeholder 2"/>
          <p:cNvSpPr>
            <a:spLocks noGrp="1"/>
          </p:cNvSpPr>
          <p:nvPr>
            <p:ph type="body" idx="1"/>
          </p:nvPr>
        </p:nvSpPr>
        <p:spPr>
          <a:xfrm>
            <a:off x="1108571" y="2600962"/>
            <a:ext cx="10785404" cy="6111805"/>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9575236" y="9040144"/>
            <a:ext cx="3034453" cy="519289"/>
          </a:xfrm>
          <a:prstGeom prst="rect">
            <a:avLst/>
          </a:prstGeom>
        </p:spPr>
        <p:txBody>
          <a:bodyPr vert="horz" lIns="91440" tIns="45720" rIns="91440" bIns="45720" rtlCol="0" anchor="ctr"/>
          <a:lstStyle>
            <a:lvl1pPr algn="r">
              <a:defRPr sz="1280">
                <a:solidFill>
                  <a:schemeClr val="bg2"/>
                </a:solidFill>
                <a:effectLst>
                  <a:outerShdw blurRad="63500" dir="2700000" algn="tl" rotWithShape="0">
                    <a:schemeClr val="tx1">
                      <a:alpha val="40000"/>
                    </a:schemeClr>
                  </a:outerShdw>
                </a:effectLst>
                <a:latin typeface="Marker Felt" pitchFamily="8" charset="0"/>
                <a:ea typeface="+mn-ea"/>
              </a:defRPr>
            </a:lvl1pPr>
          </a:lstStyle>
          <a:p>
            <a:pPr>
              <a:defRPr/>
            </a:pPr>
            <a:endParaRPr lang="en-US"/>
          </a:p>
        </p:txBody>
      </p:sp>
      <p:sp>
        <p:nvSpPr>
          <p:cNvPr id="5" name="Footer Placeholder 4"/>
          <p:cNvSpPr>
            <a:spLocks noGrp="1"/>
          </p:cNvSpPr>
          <p:nvPr>
            <p:ph type="ftr" sz="quarter" idx="3"/>
          </p:nvPr>
        </p:nvSpPr>
        <p:spPr>
          <a:xfrm>
            <a:off x="343183" y="9040144"/>
            <a:ext cx="4118187" cy="519289"/>
          </a:xfrm>
          <a:prstGeom prst="rect">
            <a:avLst/>
          </a:prstGeom>
        </p:spPr>
        <p:txBody>
          <a:bodyPr vert="horz" lIns="91440" tIns="45720" rIns="91440" bIns="45720" rtlCol="0" anchor="ctr"/>
          <a:lstStyle>
            <a:lvl1pPr algn="l">
              <a:defRPr sz="1280">
                <a:solidFill>
                  <a:schemeClr val="bg2"/>
                </a:solidFill>
                <a:effectLst>
                  <a:outerShdw blurRad="63500" dir="2700000" algn="tl" rotWithShape="0">
                    <a:schemeClr val="tx1">
                      <a:alpha val="40000"/>
                    </a:schemeClr>
                  </a:outerShdw>
                </a:effectLst>
                <a:latin typeface="Marker Felt" pitchFamily="8" charset="0"/>
                <a:ea typeface="+mn-ea"/>
              </a:defRPr>
            </a:lvl1pPr>
          </a:lstStyle>
          <a:p>
            <a:pPr>
              <a:defRPr/>
            </a:pPr>
            <a:endParaRPr lang="en-US"/>
          </a:p>
        </p:txBody>
      </p:sp>
      <p:sp>
        <p:nvSpPr>
          <p:cNvPr id="6" name="Slide Number Placeholder 5"/>
          <p:cNvSpPr>
            <a:spLocks noGrp="1"/>
          </p:cNvSpPr>
          <p:nvPr>
            <p:ph type="sldNum" sz="quarter" idx="4"/>
          </p:nvPr>
        </p:nvSpPr>
        <p:spPr>
          <a:xfrm>
            <a:off x="6068908" y="9040144"/>
            <a:ext cx="866987" cy="519289"/>
          </a:xfrm>
          <a:prstGeom prst="rect">
            <a:avLst/>
          </a:prstGeom>
        </p:spPr>
        <p:txBody>
          <a:bodyPr vert="horz" wrap="square" lIns="91440" tIns="45720" rIns="91440" bIns="45720" numCol="1" anchor="ctr" anchorCtr="0" compatLnSpc="1">
            <a:prstTxWarp prst="textNoShape">
              <a:avLst/>
            </a:prstTxWarp>
          </a:bodyPr>
          <a:lstStyle>
            <a:lvl1pPr algn="ctr">
              <a:defRPr sz="1280">
                <a:solidFill>
                  <a:schemeClr val="bg2"/>
                </a:solidFill>
                <a:effectLst>
                  <a:outerShdw blurRad="38100" dist="38100" dir="2700000" algn="tl">
                    <a:srgbClr val="000000"/>
                  </a:outerShdw>
                </a:effectLst>
              </a:defRPr>
            </a:lvl1pPr>
          </a:lstStyle>
          <a:p>
            <a:fld id="{ED7E1427-DF30-9849-B4D6-07CA059A5EC5}" type="slidenum">
              <a:rPr lang="en-US" altLang="en-US"/>
              <a:pPr/>
              <a:t>‹#›</a:t>
            </a:fld>
            <a:endParaRPr lang="en-US" altLang="en-US"/>
          </a:p>
        </p:txBody>
      </p:sp>
    </p:spTree>
    <p:extLst>
      <p:ext uri="{BB962C8B-B14F-4D97-AF65-F5344CB8AC3E}">
        <p14:creationId xmlns:p14="http://schemas.microsoft.com/office/powerpoint/2010/main" val="345092567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ctr" rtl="0" eaLnBrk="0" fontAlgn="base" hangingPunct="0">
        <a:spcBef>
          <a:spcPct val="0"/>
        </a:spcBef>
        <a:spcAft>
          <a:spcPct val="0"/>
        </a:spcAft>
        <a:defRPr sz="5120" kern="1200">
          <a:solidFill>
            <a:schemeClr val="tx1"/>
          </a:solidFill>
          <a:effectLst>
            <a:outerShdw blurRad="50800" dist="12700" dir="2700000" sx="100500" sy="100500" algn="tl" rotWithShape="0">
              <a:prstClr val="black">
                <a:alpha val="60000"/>
              </a:prstClr>
            </a:outerShdw>
          </a:effectLst>
          <a:latin typeface="Gill Sans MT" panose="020B0502020104020203" pitchFamily="34" charset="77"/>
          <a:ea typeface="ＭＳ Ｐゴシック" pitchFamily="-112" charset="-128"/>
          <a:cs typeface="Gill Sans MT" panose="020B0502020104020203" pitchFamily="34" charset="77"/>
        </a:defRPr>
      </a:lvl1pPr>
      <a:lvl2pPr algn="ctr" rtl="0" eaLnBrk="0" fontAlgn="base" hangingPunct="0">
        <a:spcBef>
          <a:spcPct val="0"/>
        </a:spcBef>
        <a:spcAft>
          <a:spcPct val="0"/>
        </a:spcAft>
        <a:defRPr sz="5120">
          <a:solidFill>
            <a:schemeClr val="tx1"/>
          </a:solidFill>
          <a:latin typeface="Perpetua Titling MT" pitchFamily="-112" charset="0"/>
          <a:ea typeface="ＭＳ Ｐゴシック" pitchFamily="-112" charset="-128"/>
          <a:cs typeface="ＭＳ Ｐゴシック" pitchFamily="-112" charset="-128"/>
        </a:defRPr>
      </a:lvl2pPr>
      <a:lvl3pPr algn="ctr" rtl="0" eaLnBrk="0" fontAlgn="base" hangingPunct="0">
        <a:spcBef>
          <a:spcPct val="0"/>
        </a:spcBef>
        <a:spcAft>
          <a:spcPct val="0"/>
        </a:spcAft>
        <a:defRPr sz="5120">
          <a:solidFill>
            <a:schemeClr val="tx1"/>
          </a:solidFill>
          <a:latin typeface="Perpetua Titling MT" pitchFamily="-112" charset="0"/>
          <a:ea typeface="ＭＳ Ｐゴシック" pitchFamily="-112" charset="-128"/>
          <a:cs typeface="ＭＳ Ｐゴシック" pitchFamily="-112" charset="-128"/>
        </a:defRPr>
      </a:lvl3pPr>
      <a:lvl4pPr algn="ctr" rtl="0" eaLnBrk="0" fontAlgn="base" hangingPunct="0">
        <a:spcBef>
          <a:spcPct val="0"/>
        </a:spcBef>
        <a:spcAft>
          <a:spcPct val="0"/>
        </a:spcAft>
        <a:defRPr sz="5120">
          <a:solidFill>
            <a:schemeClr val="tx1"/>
          </a:solidFill>
          <a:latin typeface="Perpetua Titling MT" pitchFamily="-112" charset="0"/>
          <a:ea typeface="ＭＳ Ｐゴシック" pitchFamily="-112" charset="-128"/>
          <a:cs typeface="ＭＳ Ｐゴシック" pitchFamily="-112" charset="-128"/>
        </a:defRPr>
      </a:lvl4pPr>
      <a:lvl5pPr algn="ctr" rtl="0" eaLnBrk="0" fontAlgn="base" hangingPunct="0">
        <a:spcBef>
          <a:spcPct val="0"/>
        </a:spcBef>
        <a:spcAft>
          <a:spcPct val="0"/>
        </a:spcAft>
        <a:defRPr sz="5120">
          <a:solidFill>
            <a:schemeClr val="tx1"/>
          </a:solidFill>
          <a:latin typeface="Perpetua Titling MT" pitchFamily="-112" charset="0"/>
          <a:ea typeface="ＭＳ Ｐゴシック" pitchFamily="-112" charset="-128"/>
          <a:cs typeface="ＭＳ Ｐゴシック" pitchFamily="-112" charset="-128"/>
        </a:defRPr>
      </a:lvl5pPr>
      <a:lvl6pPr marL="487671" algn="ctr" rtl="0" fontAlgn="base">
        <a:spcBef>
          <a:spcPct val="0"/>
        </a:spcBef>
        <a:spcAft>
          <a:spcPct val="0"/>
        </a:spcAft>
        <a:defRPr sz="5120">
          <a:solidFill>
            <a:schemeClr val="tx1"/>
          </a:solidFill>
          <a:latin typeface="Perpetua Titling MT" pitchFamily="-112" charset="0"/>
          <a:ea typeface="ＭＳ Ｐゴシック" pitchFamily="-112" charset="-128"/>
          <a:cs typeface="ＭＳ Ｐゴシック" pitchFamily="-112" charset="-128"/>
        </a:defRPr>
      </a:lvl6pPr>
      <a:lvl7pPr marL="975340" algn="ctr" rtl="0" fontAlgn="base">
        <a:spcBef>
          <a:spcPct val="0"/>
        </a:spcBef>
        <a:spcAft>
          <a:spcPct val="0"/>
        </a:spcAft>
        <a:defRPr sz="5120">
          <a:solidFill>
            <a:schemeClr val="tx1"/>
          </a:solidFill>
          <a:latin typeface="Perpetua Titling MT" pitchFamily="-112" charset="0"/>
          <a:ea typeface="ＭＳ Ｐゴシック" pitchFamily="-112" charset="-128"/>
          <a:cs typeface="ＭＳ Ｐゴシック" pitchFamily="-112" charset="-128"/>
        </a:defRPr>
      </a:lvl7pPr>
      <a:lvl8pPr marL="1463011" algn="ctr" rtl="0" fontAlgn="base">
        <a:spcBef>
          <a:spcPct val="0"/>
        </a:spcBef>
        <a:spcAft>
          <a:spcPct val="0"/>
        </a:spcAft>
        <a:defRPr sz="5120">
          <a:solidFill>
            <a:schemeClr val="tx1"/>
          </a:solidFill>
          <a:latin typeface="Perpetua Titling MT" pitchFamily="-112" charset="0"/>
          <a:ea typeface="ＭＳ Ｐゴシック" pitchFamily="-112" charset="-128"/>
          <a:cs typeface="ＭＳ Ｐゴシック" pitchFamily="-112" charset="-128"/>
        </a:defRPr>
      </a:lvl8pPr>
      <a:lvl9pPr marL="1950681" algn="ctr" rtl="0" fontAlgn="base">
        <a:spcBef>
          <a:spcPct val="0"/>
        </a:spcBef>
        <a:spcAft>
          <a:spcPct val="0"/>
        </a:spcAft>
        <a:defRPr sz="5120">
          <a:solidFill>
            <a:schemeClr val="tx1"/>
          </a:solidFill>
          <a:latin typeface="Perpetua Titling MT" pitchFamily="-112" charset="0"/>
          <a:ea typeface="ＭＳ Ｐゴシック" pitchFamily="-112" charset="-128"/>
          <a:cs typeface="ＭＳ Ｐゴシック" pitchFamily="-112" charset="-128"/>
        </a:defRPr>
      </a:lvl9pPr>
    </p:titleStyle>
    <p:bodyStyle>
      <a:lvl1pPr marL="301407" indent="-301407" algn="l" rtl="0" eaLnBrk="0" fontAlgn="base" hangingPunct="0">
        <a:spcBef>
          <a:spcPts val="2133"/>
        </a:spcBef>
        <a:spcAft>
          <a:spcPct val="0"/>
        </a:spcAft>
        <a:buFont typeface="Calisto MT" charset="0"/>
        <a:buChar char="•"/>
        <a:defRPr sz="2560" kern="1200">
          <a:solidFill>
            <a:schemeClr val="bg1"/>
          </a:solidFill>
          <a:effectLst>
            <a:outerShdw blurRad="63500" dir="2700000" algn="tl" rotWithShape="0">
              <a:schemeClr val="tx1">
                <a:alpha val="40000"/>
              </a:schemeClr>
            </a:outerShdw>
          </a:effectLst>
          <a:latin typeface="Gill Sans MT" panose="020B0502020104020203" pitchFamily="34" charset="77"/>
          <a:ea typeface="ＭＳ Ｐゴシック" pitchFamily="-112" charset="-128"/>
          <a:cs typeface="Gill Sans MT" panose="020B0502020104020203" pitchFamily="34" charset="77"/>
        </a:defRPr>
      </a:lvl1pPr>
      <a:lvl2pPr marL="616361" indent="-314954" algn="l" rtl="0" eaLnBrk="0" fontAlgn="base" hangingPunct="0">
        <a:spcBef>
          <a:spcPts val="640"/>
        </a:spcBef>
        <a:spcAft>
          <a:spcPct val="0"/>
        </a:spcAft>
        <a:buClr>
          <a:srgbClr val="858585"/>
        </a:buClr>
        <a:buFont typeface="Calisto MT" charset="0"/>
        <a:buChar char="•"/>
        <a:defRPr sz="2347" kern="1200">
          <a:solidFill>
            <a:schemeClr val="bg1"/>
          </a:solidFill>
          <a:effectLst>
            <a:outerShdw blurRad="63500" dir="2700000" algn="tl" rotWithShape="0">
              <a:schemeClr val="tx1">
                <a:alpha val="40000"/>
              </a:schemeClr>
            </a:outerShdw>
          </a:effectLst>
          <a:latin typeface="Gill Sans MT" panose="020B0502020104020203" pitchFamily="34" charset="77"/>
          <a:ea typeface="ＭＳ Ｐゴシック" pitchFamily="-112" charset="-128"/>
          <a:cs typeface="+mn-cs"/>
        </a:defRPr>
      </a:lvl2pPr>
      <a:lvl3pPr marL="917768" indent="-301407" algn="l" rtl="0" eaLnBrk="0" fontAlgn="base" hangingPunct="0">
        <a:spcBef>
          <a:spcPts val="640"/>
        </a:spcBef>
        <a:spcAft>
          <a:spcPct val="0"/>
        </a:spcAft>
        <a:buFont typeface="Calisto MT" charset="0"/>
        <a:buChar char="•"/>
        <a:defRPr sz="2133" kern="1200">
          <a:solidFill>
            <a:schemeClr val="bg1"/>
          </a:solidFill>
          <a:effectLst>
            <a:outerShdw blurRad="63500" dir="2700000" algn="tl" rotWithShape="0">
              <a:schemeClr val="tx1">
                <a:alpha val="40000"/>
              </a:schemeClr>
            </a:outerShdw>
          </a:effectLst>
          <a:latin typeface="Gill Sans MT" panose="020B0502020104020203" pitchFamily="34" charset="77"/>
          <a:ea typeface="ＭＳ Ｐゴシック" pitchFamily="-112" charset="-128"/>
          <a:cs typeface="+mn-cs"/>
        </a:defRPr>
      </a:lvl3pPr>
      <a:lvl4pPr marL="1219176" indent="-301407" algn="l" rtl="0" eaLnBrk="0" fontAlgn="base" hangingPunct="0">
        <a:spcBef>
          <a:spcPts val="640"/>
        </a:spcBef>
        <a:spcAft>
          <a:spcPct val="0"/>
        </a:spcAft>
        <a:buClr>
          <a:srgbClr val="858585"/>
        </a:buClr>
        <a:buFont typeface="Calisto MT" charset="0"/>
        <a:buChar char="•"/>
        <a:defRPr kern="1200">
          <a:solidFill>
            <a:schemeClr val="bg1"/>
          </a:solidFill>
          <a:effectLst>
            <a:outerShdw blurRad="63500" dir="2700000" algn="tl" rotWithShape="0">
              <a:schemeClr val="tx1">
                <a:alpha val="40000"/>
              </a:schemeClr>
            </a:outerShdw>
          </a:effectLst>
          <a:latin typeface="Gill Sans MT" panose="020B0502020104020203" pitchFamily="34" charset="77"/>
          <a:ea typeface="ＭＳ Ｐゴシック" pitchFamily="-112" charset="-128"/>
          <a:cs typeface="+mn-cs"/>
        </a:defRPr>
      </a:lvl4pPr>
      <a:lvl5pPr marL="1520583" indent="-301407" algn="l" rtl="0" eaLnBrk="0" fontAlgn="base" hangingPunct="0">
        <a:spcBef>
          <a:spcPts val="640"/>
        </a:spcBef>
        <a:spcAft>
          <a:spcPct val="0"/>
        </a:spcAft>
        <a:buFont typeface="Calisto MT" charset="0"/>
        <a:buChar char="•"/>
        <a:defRPr kern="1200">
          <a:solidFill>
            <a:schemeClr val="bg1"/>
          </a:solidFill>
          <a:effectLst>
            <a:outerShdw blurRad="63500" dir="2700000" algn="tl" rotWithShape="0">
              <a:schemeClr val="tx1">
                <a:alpha val="40000"/>
              </a:schemeClr>
            </a:outerShdw>
          </a:effectLst>
          <a:latin typeface="Gill Sans MT" panose="020B0502020104020203" pitchFamily="34" charset="77"/>
          <a:ea typeface="ＭＳ Ｐゴシック" pitchFamily="-112" charset="-128"/>
          <a:cs typeface="+mn-cs"/>
        </a:defRPr>
      </a:lvl5pPr>
      <a:lvl6pPr marL="2682186" indent="-243835" algn="l" defTabSz="975340" rtl="0" eaLnBrk="1" latinLnBrk="0" hangingPunct="1">
        <a:spcBef>
          <a:spcPct val="20000"/>
        </a:spcBef>
        <a:buFont typeface="Arial" pitchFamily="34" charset="0"/>
        <a:buChar char="•"/>
        <a:defRPr sz="2133" kern="1200">
          <a:solidFill>
            <a:schemeClr val="tx1"/>
          </a:solidFill>
          <a:latin typeface="+mn-lt"/>
          <a:ea typeface="+mn-ea"/>
          <a:cs typeface="+mn-cs"/>
        </a:defRPr>
      </a:lvl6pPr>
      <a:lvl7pPr marL="3169857" indent="-243835" algn="l" defTabSz="975340" rtl="0" eaLnBrk="1" latinLnBrk="0" hangingPunct="1">
        <a:spcBef>
          <a:spcPct val="20000"/>
        </a:spcBef>
        <a:buFont typeface="Arial" pitchFamily="34" charset="0"/>
        <a:buChar char="•"/>
        <a:defRPr sz="2133" kern="1200">
          <a:solidFill>
            <a:schemeClr val="tx1"/>
          </a:solidFill>
          <a:latin typeface="+mn-lt"/>
          <a:ea typeface="+mn-ea"/>
          <a:cs typeface="+mn-cs"/>
        </a:defRPr>
      </a:lvl7pPr>
      <a:lvl8pPr marL="3657528" indent="-243835" algn="l" defTabSz="975340" rtl="0" eaLnBrk="1" latinLnBrk="0" hangingPunct="1">
        <a:spcBef>
          <a:spcPct val="20000"/>
        </a:spcBef>
        <a:buFont typeface="Arial" pitchFamily="34" charset="0"/>
        <a:buChar char="•"/>
        <a:defRPr sz="2133" kern="1200">
          <a:solidFill>
            <a:schemeClr val="tx1"/>
          </a:solidFill>
          <a:latin typeface="+mn-lt"/>
          <a:ea typeface="+mn-ea"/>
          <a:cs typeface="+mn-cs"/>
        </a:defRPr>
      </a:lvl8pPr>
      <a:lvl9pPr marL="4145197" indent="-243835" algn="l" defTabSz="975340" rtl="0" eaLnBrk="1" latinLnBrk="0" hangingPunct="1">
        <a:spcBef>
          <a:spcPct val="20000"/>
        </a:spcBef>
        <a:buFont typeface="Arial" pitchFamily="34" charset="0"/>
        <a:buChar char="•"/>
        <a:defRPr sz="2133" kern="1200">
          <a:solidFill>
            <a:schemeClr val="tx1"/>
          </a:solidFill>
          <a:latin typeface="+mn-lt"/>
          <a:ea typeface="+mn-ea"/>
          <a:cs typeface="+mn-cs"/>
        </a:defRPr>
      </a:lvl9pPr>
    </p:bodyStyle>
    <p:otherStyle>
      <a:defPPr>
        <a:defRPr/>
      </a:defPPr>
      <a:lvl1pPr marL="0" algn="l" defTabSz="975340" rtl="0" eaLnBrk="1" latinLnBrk="0" hangingPunct="1">
        <a:defRPr sz="1920" kern="1200">
          <a:solidFill>
            <a:schemeClr val="tx1"/>
          </a:solidFill>
          <a:latin typeface="+mn-lt"/>
          <a:ea typeface="+mn-ea"/>
          <a:cs typeface="+mn-cs"/>
        </a:defRPr>
      </a:lvl1pPr>
      <a:lvl2pPr marL="487671" algn="l" defTabSz="975340" rtl="0" eaLnBrk="1" latinLnBrk="0" hangingPunct="1">
        <a:defRPr sz="1920" kern="1200">
          <a:solidFill>
            <a:schemeClr val="tx1"/>
          </a:solidFill>
          <a:latin typeface="+mn-lt"/>
          <a:ea typeface="+mn-ea"/>
          <a:cs typeface="+mn-cs"/>
        </a:defRPr>
      </a:lvl2pPr>
      <a:lvl3pPr marL="975340" algn="l" defTabSz="975340" rtl="0" eaLnBrk="1" latinLnBrk="0" hangingPunct="1">
        <a:defRPr sz="1920" kern="1200">
          <a:solidFill>
            <a:schemeClr val="tx1"/>
          </a:solidFill>
          <a:latin typeface="+mn-lt"/>
          <a:ea typeface="+mn-ea"/>
          <a:cs typeface="+mn-cs"/>
        </a:defRPr>
      </a:lvl3pPr>
      <a:lvl4pPr marL="1463011" algn="l" defTabSz="975340" rtl="0" eaLnBrk="1" latinLnBrk="0" hangingPunct="1">
        <a:defRPr sz="1920" kern="1200">
          <a:solidFill>
            <a:schemeClr val="tx1"/>
          </a:solidFill>
          <a:latin typeface="+mn-lt"/>
          <a:ea typeface="+mn-ea"/>
          <a:cs typeface="+mn-cs"/>
        </a:defRPr>
      </a:lvl4pPr>
      <a:lvl5pPr marL="1950681" algn="l" defTabSz="975340" rtl="0" eaLnBrk="1" latinLnBrk="0" hangingPunct="1">
        <a:defRPr sz="1920" kern="1200">
          <a:solidFill>
            <a:schemeClr val="tx1"/>
          </a:solidFill>
          <a:latin typeface="+mn-lt"/>
          <a:ea typeface="+mn-ea"/>
          <a:cs typeface="+mn-cs"/>
        </a:defRPr>
      </a:lvl5pPr>
      <a:lvl6pPr marL="2438351" algn="l" defTabSz="975340" rtl="0" eaLnBrk="1" latinLnBrk="0" hangingPunct="1">
        <a:defRPr sz="1920" kern="1200">
          <a:solidFill>
            <a:schemeClr val="tx1"/>
          </a:solidFill>
          <a:latin typeface="+mn-lt"/>
          <a:ea typeface="+mn-ea"/>
          <a:cs typeface="+mn-cs"/>
        </a:defRPr>
      </a:lvl6pPr>
      <a:lvl7pPr marL="2926022" algn="l" defTabSz="975340" rtl="0" eaLnBrk="1" latinLnBrk="0" hangingPunct="1">
        <a:defRPr sz="1920" kern="1200">
          <a:solidFill>
            <a:schemeClr val="tx1"/>
          </a:solidFill>
          <a:latin typeface="+mn-lt"/>
          <a:ea typeface="+mn-ea"/>
          <a:cs typeface="+mn-cs"/>
        </a:defRPr>
      </a:lvl7pPr>
      <a:lvl8pPr marL="3413692" algn="l" defTabSz="975340" rtl="0" eaLnBrk="1" latinLnBrk="0" hangingPunct="1">
        <a:defRPr sz="1920" kern="1200">
          <a:solidFill>
            <a:schemeClr val="tx1"/>
          </a:solidFill>
          <a:latin typeface="+mn-lt"/>
          <a:ea typeface="+mn-ea"/>
          <a:cs typeface="+mn-cs"/>
        </a:defRPr>
      </a:lvl8pPr>
      <a:lvl9pPr marL="3901362" algn="l" defTabSz="975340" rtl="0" eaLnBrk="1" latinLnBrk="0" hangingPunct="1">
        <a:defRPr sz="1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ofzenandcomputing.com/burn-files-cd-dvd-windows7/"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a:xfrm>
            <a:off x="758614" y="2167467"/>
            <a:ext cx="11812693" cy="7044267"/>
          </a:xfrm>
        </p:spPr>
        <p:txBody>
          <a:bodyPr>
            <a:normAutofit/>
          </a:bodyPr>
          <a:lstStyle/>
          <a:p>
            <a:pPr marL="0" indent="0">
              <a:buNone/>
            </a:pPr>
            <a:r>
              <a:rPr lang="en-US" dirty="0"/>
              <a:t>Read as we go along!</a:t>
            </a:r>
          </a:p>
          <a:p>
            <a:pPr marL="877140" lvl="1" indent="-457200"/>
            <a:r>
              <a:rPr lang="en-US" dirty="0"/>
              <a:t>Chapter 39</a:t>
            </a:r>
          </a:p>
        </p:txBody>
      </p:sp>
    </p:spTree>
    <p:extLst>
      <p:ext uri="{BB962C8B-B14F-4D97-AF65-F5344CB8AC3E}">
        <p14:creationId xmlns:p14="http://schemas.microsoft.com/office/powerpoint/2010/main" val="42060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 name="Shape 1171"/>
          <p:cNvSpPr/>
          <p:nvPr/>
        </p:nvSpPr>
        <p:spPr>
          <a:xfrm>
            <a:off x="2345266" y="13123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size=12</a:t>
            </a:r>
          </a:p>
        </p:txBody>
      </p:sp>
      <p:sp>
        <p:nvSpPr>
          <p:cNvPr id="1172" name="Shape 1172"/>
          <p:cNvSpPr/>
          <p:nvPr/>
        </p:nvSpPr>
        <p:spPr>
          <a:xfrm>
            <a:off x="2429671" y="387350"/>
            <a:ext cx="148635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inodes</a:t>
            </a:r>
          </a:p>
        </p:txBody>
      </p:sp>
      <p:sp>
        <p:nvSpPr>
          <p:cNvPr id="1173" name="Shape 1173"/>
          <p:cNvSpPr/>
          <p:nvPr/>
        </p:nvSpPr>
        <p:spPr>
          <a:xfrm>
            <a:off x="1610547" y="15619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0</a:t>
            </a:r>
          </a:p>
        </p:txBody>
      </p:sp>
      <p:sp>
        <p:nvSpPr>
          <p:cNvPr id="1174" name="Shape 1174"/>
          <p:cNvSpPr/>
          <p:nvPr/>
        </p:nvSpPr>
        <p:spPr>
          <a:xfrm>
            <a:off x="2345266" y="24553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a:t>
            </a:r>
          </a:p>
        </p:txBody>
      </p:sp>
      <p:sp>
        <p:nvSpPr>
          <p:cNvPr id="1175" name="Shape 1175"/>
          <p:cNvSpPr/>
          <p:nvPr/>
        </p:nvSpPr>
        <p:spPr>
          <a:xfrm>
            <a:off x="1610547" y="27049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1</a:t>
            </a:r>
          </a:p>
        </p:txBody>
      </p:sp>
      <p:sp>
        <p:nvSpPr>
          <p:cNvPr id="1176" name="Shape 1176"/>
          <p:cNvSpPr/>
          <p:nvPr/>
        </p:nvSpPr>
        <p:spPr>
          <a:xfrm>
            <a:off x="2345266" y="35856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a:t>
            </a:r>
          </a:p>
        </p:txBody>
      </p:sp>
      <p:sp>
        <p:nvSpPr>
          <p:cNvPr id="1177" name="Shape 1177"/>
          <p:cNvSpPr/>
          <p:nvPr/>
        </p:nvSpPr>
        <p:spPr>
          <a:xfrm>
            <a:off x="1610547" y="38352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2</a:t>
            </a:r>
          </a:p>
        </p:txBody>
      </p:sp>
      <p:sp>
        <p:nvSpPr>
          <p:cNvPr id="1178" name="Shape 1178"/>
          <p:cNvSpPr/>
          <p:nvPr/>
        </p:nvSpPr>
        <p:spPr>
          <a:xfrm>
            <a:off x="2345266" y="47159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size=6</a:t>
            </a:r>
          </a:p>
        </p:txBody>
      </p:sp>
      <p:sp>
        <p:nvSpPr>
          <p:cNvPr id="1179" name="Shape 1179"/>
          <p:cNvSpPr/>
          <p:nvPr/>
        </p:nvSpPr>
        <p:spPr>
          <a:xfrm>
            <a:off x="1610547" y="49655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3</a:t>
            </a:r>
          </a:p>
        </p:txBody>
      </p:sp>
      <p:sp>
        <p:nvSpPr>
          <p:cNvPr id="1180" name="Shape 1180"/>
          <p:cNvSpPr/>
          <p:nvPr/>
        </p:nvSpPr>
        <p:spPr>
          <a:xfrm>
            <a:off x="2887100" y="5782217"/>
            <a:ext cx="571501"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181" name="Shape 1181"/>
          <p:cNvSpPr/>
          <p:nvPr/>
        </p:nvSpPr>
        <p:spPr>
          <a:xfrm>
            <a:off x="5926666" y="1879600"/>
            <a:ext cx="5808002" cy="622300"/>
          </a:xfrm>
          <a:prstGeom prst="rect">
            <a:avLst/>
          </a:prstGeom>
          <a:solidFill/>
          <a:ln w="25400">
            <a:solidFill>
              <a:srgbClr val="FFFFFF"/>
            </a:solidFill>
            <a:miter lim="400000"/>
          </a:ln>
        </p:spPr>
        <p:txBody>
          <a:bodyPr lIns="0" tIns="0" rIns="0" bIns="0" anchor="ctr"/>
          <a:lstStyle/>
          <a:p>
            <a:pPr lvl="0" algn="l">
              <a:defRPr sz="3200"/>
            </a:pPr>
            <a:endParaRPr/>
          </a:p>
        </p:txBody>
      </p:sp>
      <p:sp>
        <p:nvSpPr>
          <p:cNvPr id="1182" name="Shape 1182"/>
          <p:cNvSpPr/>
          <p:nvPr/>
        </p:nvSpPr>
        <p:spPr>
          <a:xfrm>
            <a:off x="5926666" y="5304168"/>
            <a:ext cx="3210918" cy="622301"/>
          </a:xfrm>
          <a:prstGeom prst="rect">
            <a:avLst/>
          </a:prstGeom>
          <a:solidFill/>
          <a:ln w="25400">
            <a:solidFill>
              <a:srgbClr val="FFFFFF"/>
            </a:solidFill>
            <a:miter lim="400000"/>
          </a:ln>
        </p:spPr>
        <p:txBody>
          <a:bodyPr lIns="0" tIns="0" rIns="0" bIns="0" anchor="ctr"/>
          <a:lstStyle/>
          <a:p>
            <a:pPr lvl="0" algn="l">
              <a:defRPr sz="3200"/>
            </a:pPr>
            <a:endParaRPr/>
          </a:p>
        </p:txBody>
      </p:sp>
      <p:sp>
        <p:nvSpPr>
          <p:cNvPr id="1183" name="Shape 1183"/>
          <p:cNvSpPr/>
          <p:nvPr/>
        </p:nvSpPr>
        <p:spPr>
          <a:xfrm>
            <a:off x="3943440" y="1691823"/>
            <a:ext cx="1908747" cy="496414"/>
          </a:xfrm>
          <a:prstGeom prst="line">
            <a:avLst/>
          </a:prstGeom>
          <a:ln w="50800">
            <a:solidFill>
              <a:schemeClr val="bg1"/>
            </a:solidFill>
            <a:miter lim="400000"/>
            <a:tailEnd type="triangle"/>
          </a:ln>
        </p:spPr>
        <p:txBody>
          <a:bodyPr lIns="0" tIns="0" rIns="0" bIns="0" anchor="ctr"/>
          <a:lstStyle/>
          <a:p>
            <a:pPr lvl="0">
              <a:defRPr sz="2600"/>
            </a:pPr>
            <a:endParaRPr/>
          </a:p>
        </p:txBody>
      </p:sp>
      <p:sp>
        <p:nvSpPr>
          <p:cNvPr id="1184" name="Shape 1184"/>
          <p:cNvSpPr/>
          <p:nvPr/>
        </p:nvSpPr>
        <p:spPr>
          <a:xfrm>
            <a:off x="3915394" y="5017635"/>
            <a:ext cx="1965724" cy="526703"/>
          </a:xfrm>
          <a:prstGeom prst="line">
            <a:avLst/>
          </a:prstGeom>
          <a:ln w="50800">
            <a:solidFill>
              <a:schemeClr val="bg1"/>
            </a:solidFill>
            <a:miter lim="400000"/>
            <a:tailEnd type="triangle"/>
          </a:ln>
        </p:spPr>
        <p:txBody>
          <a:bodyPr lIns="0" tIns="0" rIns="0" bIns="0" anchor="ctr"/>
          <a:lstStyle/>
          <a:p>
            <a:pPr lvl="0">
              <a:defRPr sz="2600"/>
            </a:pPr>
            <a:endParaRPr/>
          </a:p>
        </p:txBody>
      </p:sp>
      <p:sp>
        <p:nvSpPr>
          <p:cNvPr id="1185" name="Shape 1185"/>
          <p:cNvSpPr/>
          <p:nvPr/>
        </p:nvSpPr>
        <p:spPr>
          <a:xfrm rot="16200000">
            <a:off x="-546776" y="3325283"/>
            <a:ext cx="295991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inode number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 name="Shape 1187"/>
          <p:cNvSpPr/>
          <p:nvPr/>
        </p:nvSpPr>
        <p:spPr>
          <a:xfrm>
            <a:off x="2345266" y="13123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size=12</a:t>
            </a:r>
          </a:p>
        </p:txBody>
      </p:sp>
      <p:sp>
        <p:nvSpPr>
          <p:cNvPr id="1188" name="Shape 1188"/>
          <p:cNvSpPr/>
          <p:nvPr/>
        </p:nvSpPr>
        <p:spPr>
          <a:xfrm>
            <a:off x="2429671" y="387350"/>
            <a:ext cx="148635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inodes</a:t>
            </a:r>
          </a:p>
        </p:txBody>
      </p:sp>
      <p:sp>
        <p:nvSpPr>
          <p:cNvPr id="1189" name="Shape 1189"/>
          <p:cNvSpPr/>
          <p:nvPr/>
        </p:nvSpPr>
        <p:spPr>
          <a:xfrm>
            <a:off x="1610547" y="15619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0</a:t>
            </a:r>
          </a:p>
        </p:txBody>
      </p:sp>
      <p:sp>
        <p:nvSpPr>
          <p:cNvPr id="1190" name="Shape 1190"/>
          <p:cNvSpPr/>
          <p:nvPr/>
        </p:nvSpPr>
        <p:spPr>
          <a:xfrm>
            <a:off x="2345266" y="24553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a:t>
            </a:r>
          </a:p>
        </p:txBody>
      </p:sp>
      <p:sp>
        <p:nvSpPr>
          <p:cNvPr id="1191" name="Shape 1191"/>
          <p:cNvSpPr/>
          <p:nvPr/>
        </p:nvSpPr>
        <p:spPr>
          <a:xfrm>
            <a:off x="1610547" y="27049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1</a:t>
            </a:r>
          </a:p>
        </p:txBody>
      </p:sp>
      <p:sp>
        <p:nvSpPr>
          <p:cNvPr id="1192" name="Shape 1192"/>
          <p:cNvSpPr/>
          <p:nvPr/>
        </p:nvSpPr>
        <p:spPr>
          <a:xfrm>
            <a:off x="2345266" y="35856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a:t>
            </a:r>
          </a:p>
        </p:txBody>
      </p:sp>
      <p:sp>
        <p:nvSpPr>
          <p:cNvPr id="1193" name="Shape 1193"/>
          <p:cNvSpPr/>
          <p:nvPr/>
        </p:nvSpPr>
        <p:spPr>
          <a:xfrm>
            <a:off x="1610547" y="38352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2</a:t>
            </a:r>
          </a:p>
        </p:txBody>
      </p:sp>
      <p:sp>
        <p:nvSpPr>
          <p:cNvPr id="1194" name="Shape 1194"/>
          <p:cNvSpPr/>
          <p:nvPr/>
        </p:nvSpPr>
        <p:spPr>
          <a:xfrm>
            <a:off x="2345266" y="47159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size=6</a:t>
            </a:r>
          </a:p>
        </p:txBody>
      </p:sp>
      <p:sp>
        <p:nvSpPr>
          <p:cNvPr id="1195" name="Shape 1195"/>
          <p:cNvSpPr/>
          <p:nvPr/>
        </p:nvSpPr>
        <p:spPr>
          <a:xfrm>
            <a:off x="1610547" y="49655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3</a:t>
            </a:r>
          </a:p>
        </p:txBody>
      </p:sp>
      <p:sp>
        <p:nvSpPr>
          <p:cNvPr id="1196" name="Shape 1196"/>
          <p:cNvSpPr/>
          <p:nvPr/>
        </p:nvSpPr>
        <p:spPr>
          <a:xfrm>
            <a:off x="2887100" y="5782217"/>
            <a:ext cx="571501"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197" name="Shape 1197"/>
          <p:cNvSpPr/>
          <p:nvPr/>
        </p:nvSpPr>
        <p:spPr>
          <a:xfrm>
            <a:off x="5926666" y="1879600"/>
            <a:ext cx="5808002" cy="622300"/>
          </a:xfrm>
          <a:prstGeom prst="rect">
            <a:avLst/>
          </a:prstGeom>
          <a:solidFill/>
          <a:ln w="25400">
            <a:solidFill>
              <a:srgbClr val="FFFFFF"/>
            </a:solidFill>
            <a:miter lim="400000"/>
          </a:ln>
        </p:spPr>
        <p:txBody>
          <a:bodyPr lIns="0" tIns="0" rIns="0" bIns="0" anchor="ctr"/>
          <a:lstStyle/>
          <a:p>
            <a:pPr lvl="0" algn="l">
              <a:defRPr sz="3200"/>
            </a:pPr>
            <a:endParaRPr/>
          </a:p>
        </p:txBody>
      </p:sp>
      <p:sp>
        <p:nvSpPr>
          <p:cNvPr id="1198" name="Shape 1198"/>
          <p:cNvSpPr/>
          <p:nvPr/>
        </p:nvSpPr>
        <p:spPr>
          <a:xfrm>
            <a:off x="5926666" y="5304168"/>
            <a:ext cx="3210918" cy="622301"/>
          </a:xfrm>
          <a:prstGeom prst="rect">
            <a:avLst/>
          </a:prstGeom>
          <a:solidFill/>
          <a:ln w="25400">
            <a:solidFill>
              <a:srgbClr val="FFFFFF"/>
            </a:solidFill>
            <a:miter lim="400000"/>
          </a:ln>
        </p:spPr>
        <p:txBody>
          <a:bodyPr lIns="0" tIns="0" rIns="0" bIns="0" anchor="ctr"/>
          <a:lstStyle/>
          <a:p>
            <a:pPr lvl="0" algn="l">
              <a:defRPr sz="3200"/>
            </a:pPr>
            <a:endParaRPr/>
          </a:p>
        </p:txBody>
      </p:sp>
      <p:sp>
        <p:nvSpPr>
          <p:cNvPr id="1199" name="Shape 1199"/>
          <p:cNvSpPr/>
          <p:nvPr/>
        </p:nvSpPr>
        <p:spPr>
          <a:xfrm>
            <a:off x="3943440" y="1691823"/>
            <a:ext cx="1908747" cy="496414"/>
          </a:xfrm>
          <a:prstGeom prst="line">
            <a:avLst/>
          </a:prstGeom>
          <a:ln w="50800">
            <a:solidFill>
              <a:schemeClr val="bg1"/>
            </a:solidFill>
            <a:miter lim="400000"/>
            <a:tailEnd type="triangle"/>
          </a:ln>
        </p:spPr>
        <p:txBody>
          <a:bodyPr lIns="0" tIns="0" rIns="0" bIns="0" anchor="ctr"/>
          <a:lstStyle/>
          <a:p>
            <a:pPr lvl="0">
              <a:defRPr sz="2600"/>
            </a:pPr>
            <a:endParaRPr/>
          </a:p>
        </p:txBody>
      </p:sp>
      <p:sp>
        <p:nvSpPr>
          <p:cNvPr id="1200" name="Shape 1200"/>
          <p:cNvSpPr/>
          <p:nvPr/>
        </p:nvSpPr>
        <p:spPr>
          <a:xfrm>
            <a:off x="3915394" y="5017635"/>
            <a:ext cx="1965724" cy="526703"/>
          </a:xfrm>
          <a:prstGeom prst="line">
            <a:avLst/>
          </a:prstGeom>
          <a:ln w="50800">
            <a:solidFill>
              <a:schemeClr val="bg1"/>
            </a:solidFill>
            <a:miter lim="400000"/>
            <a:tailEnd type="triangle"/>
          </a:ln>
        </p:spPr>
        <p:txBody>
          <a:bodyPr lIns="0" tIns="0" rIns="0" bIns="0" anchor="ctr"/>
          <a:lstStyle/>
          <a:p>
            <a:pPr lvl="0">
              <a:defRPr sz="2600"/>
            </a:pPr>
            <a:endParaRPr/>
          </a:p>
        </p:txBody>
      </p:sp>
      <p:sp>
        <p:nvSpPr>
          <p:cNvPr id="1201" name="Shape 1201"/>
          <p:cNvSpPr/>
          <p:nvPr/>
        </p:nvSpPr>
        <p:spPr>
          <a:xfrm rot="16200000">
            <a:off x="-546776" y="3325283"/>
            <a:ext cx="295991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inode number</a:t>
            </a:r>
          </a:p>
        </p:txBody>
      </p:sp>
      <p:sp>
        <p:nvSpPr>
          <p:cNvPr id="1202" name="Shape 1202"/>
          <p:cNvSpPr/>
          <p:nvPr/>
        </p:nvSpPr>
        <p:spPr>
          <a:xfrm>
            <a:off x="5926666" y="3642684"/>
            <a:ext cx="6693100" cy="622301"/>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lvl1pPr algn="l">
              <a:defRPr sz="3200"/>
            </a:lvl1pPr>
          </a:lstStyle>
          <a:p>
            <a:pPr lvl="0">
              <a:defRPr sz="1800">
                <a:solidFill>
                  <a:srgbClr val="000000"/>
                </a:solidFill>
              </a:defRPr>
            </a:pPr>
            <a:r>
              <a:rPr sz="3200">
                <a:solidFill>
                  <a:srgbClr val="FFFFFF"/>
                </a:solidFill>
              </a:rPr>
              <a:t> “readme.txt”: 3, “hello”: 0, …</a:t>
            </a:r>
          </a:p>
        </p:txBody>
      </p:sp>
      <p:sp>
        <p:nvSpPr>
          <p:cNvPr id="1203" name="Shape 1203"/>
          <p:cNvSpPr/>
          <p:nvPr/>
        </p:nvSpPr>
        <p:spPr>
          <a:xfrm>
            <a:off x="3915394" y="3950835"/>
            <a:ext cx="1958445" cy="1"/>
          </a:xfrm>
          <a:prstGeom prst="line">
            <a:avLst/>
          </a:prstGeom>
          <a:ln w="50800">
            <a:solidFill>
              <a:schemeClr val="bg1"/>
            </a:solidFill>
            <a:miter lim="400000"/>
            <a:tailEnd type="triangle"/>
          </a:ln>
        </p:spPr>
        <p:txBody>
          <a:bodyPr lIns="0" tIns="0" rIns="0" bIns="0" anchor="ctr"/>
          <a:lstStyle/>
          <a:p>
            <a:pPr lvl="0">
              <a:defRPr sz="2600"/>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5" name="Shape 1205"/>
          <p:cNvSpPr/>
          <p:nvPr/>
        </p:nvSpPr>
        <p:spPr>
          <a:xfrm>
            <a:off x="2345266" y="13123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size=12</a:t>
            </a:r>
          </a:p>
        </p:txBody>
      </p:sp>
      <p:sp>
        <p:nvSpPr>
          <p:cNvPr id="1206" name="Shape 1206"/>
          <p:cNvSpPr/>
          <p:nvPr/>
        </p:nvSpPr>
        <p:spPr>
          <a:xfrm>
            <a:off x="2429671" y="387350"/>
            <a:ext cx="148635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inodes</a:t>
            </a:r>
          </a:p>
        </p:txBody>
      </p:sp>
      <p:sp>
        <p:nvSpPr>
          <p:cNvPr id="1207" name="Shape 1207"/>
          <p:cNvSpPr/>
          <p:nvPr/>
        </p:nvSpPr>
        <p:spPr>
          <a:xfrm>
            <a:off x="1610547" y="15619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0</a:t>
            </a:r>
          </a:p>
        </p:txBody>
      </p:sp>
      <p:sp>
        <p:nvSpPr>
          <p:cNvPr id="1208" name="Shape 1208"/>
          <p:cNvSpPr/>
          <p:nvPr/>
        </p:nvSpPr>
        <p:spPr>
          <a:xfrm>
            <a:off x="2345266" y="24553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a:t>
            </a:r>
          </a:p>
        </p:txBody>
      </p:sp>
      <p:sp>
        <p:nvSpPr>
          <p:cNvPr id="1209" name="Shape 1209"/>
          <p:cNvSpPr/>
          <p:nvPr/>
        </p:nvSpPr>
        <p:spPr>
          <a:xfrm>
            <a:off x="1610547" y="27049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1</a:t>
            </a:r>
          </a:p>
        </p:txBody>
      </p:sp>
      <p:sp>
        <p:nvSpPr>
          <p:cNvPr id="1210" name="Shape 1210"/>
          <p:cNvSpPr/>
          <p:nvPr/>
        </p:nvSpPr>
        <p:spPr>
          <a:xfrm>
            <a:off x="2345266" y="35856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a:t>
            </a:r>
          </a:p>
        </p:txBody>
      </p:sp>
      <p:sp>
        <p:nvSpPr>
          <p:cNvPr id="1211" name="Shape 1211"/>
          <p:cNvSpPr/>
          <p:nvPr/>
        </p:nvSpPr>
        <p:spPr>
          <a:xfrm>
            <a:off x="1610547" y="38352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2</a:t>
            </a:r>
          </a:p>
        </p:txBody>
      </p:sp>
      <p:sp>
        <p:nvSpPr>
          <p:cNvPr id="1212" name="Shape 1212"/>
          <p:cNvSpPr/>
          <p:nvPr/>
        </p:nvSpPr>
        <p:spPr>
          <a:xfrm>
            <a:off x="2345266" y="47159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size=6</a:t>
            </a:r>
          </a:p>
        </p:txBody>
      </p:sp>
      <p:sp>
        <p:nvSpPr>
          <p:cNvPr id="1213" name="Shape 1213"/>
          <p:cNvSpPr/>
          <p:nvPr/>
        </p:nvSpPr>
        <p:spPr>
          <a:xfrm>
            <a:off x="1610547" y="49655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3</a:t>
            </a:r>
          </a:p>
        </p:txBody>
      </p:sp>
      <p:sp>
        <p:nvSpPr>
          <p:cNvPr id="1214" name="Shape 1214"/>
          <p:cNvSpPr/>
          <p:nvPr/>
        </p:nvSpPr>
        <p:spPr>
          <a:xfrm>
            <a:off x="2887100" y="5782217"/>
            <a:ext cx="571501"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215" name="Shape 1215"/>
          <p:cNvSpPr/>
          <p:nvPr/>
        </p:nvSpPr>
        <p:spPr>
          <a:xfrm>
            <a:off x="5926666" y="1879600"/>
            <a:ext cx="5808002" cy="622300"/>
          </a:xfrm>
          <a:prstGeom prst="rect">
            <a:avLst/>
          </a:prstGeom>
          <a:solidFill/>
          <a:ln w="25400">
            <a:solidFill>
              <a:srgbClr val="FFFFFF"/>
            </a:solidFill>
            <a:miter lim="400000"/>
          </a:ln>
        </p:spPr>
        <p:txBody>
          <a:bodyPr lIns="0" tIns="0" rIns="0" bIns="0" anchor="ctr"/>
          <a:lstStyle/>
          <a:p>
            <a:pPr lvl="0" algn="l">
              <a:defRPr sz="3200"/>
            </a:pPr>
            <a:endParaRPr/>
          </a:p>
        </p:txBody>
      </p:sp>
      <p:sp>
        <p:nvSpPr>
          <p:cNvPr id="1216" name="Shape 1216"/>
          <p:cNvSpPr/>
          <p:nvPr/>
        </p:nvSpPr>
        <p:spPr>
          <a:xfrm>
            <a:off x="5926666" y="5304168"/>
            <a:ext cx="3210918" cy="622301"/>
          </a:xfrm>
          <a:prstGeom prst="rect">
            <a:avLst/>
          </a:prstGeom>
          <a:solidFill/>
          <a:ln w="25400">
            <a:solidFill>
              <a:srgbClr val="FFFFFF"/>
            </a:solidFill>
            <a:miter lim="400000"/>
          </a:ln>
        </p:spPr>
        <p:txBody>
          <a:bodyPr lIns="0" tIns="0" rIns="0" bIns="0" anchor="ctr"/>
          <a:lstStyle/>
          <a:p>
            <a:pPr lvl="0" algn="l">
              <a:defRPr sz="3200"/>
            </a:pPr>
            <a:endParaRPr/>
          </a:p>
        </p:txBody>
      </p:sp>
      <p:sp>
        <p:nvSpPr>
          <p:cNvPr id="1217" name="Shape 1217"/>
          <p:cNvSpPr/>
          <p:nvPr/>
        </p:nvSpPr>
        <p:spPr>
          <a:xfrm>
            <a:off x="3943440" y="1691823"/>
            <a:ext cx="1908747" cy="496414"/>
          </a:xfrm>
          <a:prstGeom prst="line">
            <a:avLst/>
          </a:prstGeom>
          <a:ln w="50800">
            <a:solidFill>
              <a:srgbClr val="FF2600"/>
            </a:solidFill>
            <a:miter lim="400000"/>
            <a:tailEnd type="triangle"/>
          </a:ln>
        </p:spPr>
        <p:txBody>
          <a:bodyPr lIns="0" tIns="0" rIns="0" bIns="0" anchor="ctr"/>
          <a:lstStyle/>
          <a:p>
            <a:pPr lvl="0">
              <a:defRPr sz="2600"/>
            </a:pPr>
            <a:endParaRPr/>
          </a:p>
        </p:txBody>
      </p:sp>
      <p:sp>
        <p:nvSpPr>
          <p:cNvPr id="1218" name="Shape 1218"/>
          <p:cNvSpPr/>
          <p:nvPr/>
        </p:nvSpPr>
        <p:spPr>
          <a:xfrm>
            <a:off x="3915394" y="5017635"/>
            <a:ext cx="1965724" cy="526703"/>
          </a:xfrm>
          <a:prstGeom prst="line">
            <a:avLst/>
          </a:prstGeom>
          <a:ln w="50800">
            <a:solidFill>
              <a:schemeClr val="bg1"/>
            </a:solidFill>
            <a:miter lim="400000"/>
            <a:tailEnd type="triangle"/>
          </a:ln>
        </p:spPr>
        <p:txBody>
          <a:bodyPr lIns="0" tIns="0" rIns="0" bIns="0" anchor="ctr"/>
          <a:lstStyle/>
          <a:p>
            <a:pPr lvl="0">
              <a:defRPr sz="2600"/>
            </a:pPr>
            <a:endParaRPr/>
          </a:p>
        </p:txBody>
      </p:sp>
      <p:sp>
        <p:nvSpPr>
          <p:cNvPr id="1219" name="Shape 1219"/>
          <p:cNvSpPr/>
          <p:nvPr/>
        </p:nvSpPr>
        <p:spPr>
          <a:xfrm rot="16200000">
            <a:off x="-546776" y="3325283"/>
            <a:ext cx="295991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inode number</a:t>
            </a:r>
          </a:p>
        </p:txBody>
      </p:sp>
      <p:sp>
        <p:nvSpPr>
          <p:cNvPr id="1220" name="Shape 1220"/>
          <p:cNvSpPr/>
          <p:nvPr/>
        </p:nvSpPr>
        <p:spPr>
          <a:xfrm>
            <a:off x="5926666" y="3642684"/>
            <a:ext cx="6693100" cy="622301"/>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lvl1pPr algn="l">
              <a:defRPr sz="3200"/>
            </a:lvl1pPr>
          </a:lstStyle>
          <a:p>
            <a:pPr lvl="0">
              <a:defRPr sz="1800">
                <a:solidFill>
                  <a:srgbClr val="000000"/>
                </a:solidFill>
              </a:defRPr>
            </a:pPr>
            <a:r>
              <a:rPr sz="3200">
                <a:solidFill>
                  <a:srgbClr val="FFFFFF"/>
                </a:solidFill>
              </a:rPr>
              <a:t> “readme.txt”: 3, “hello”: 0, …</a:t>
            </a:r>
          </a:p>
        </p:txBody>
      </p:sp>
      <p:sp>
        <p:nvSpPr>
          <p:cNvPr id="1221" name="Shape 1221"/>
          <p:cNvSpPr/>
          <p:nvPr/>
        </p:nvSpPr>
        <p:spPr>
          <a:xfrm>
            <a:off x="3915394" y="3950835"/>
            <a:ext cx="1958445" cy="1"/>
          </a:xfrm>
          <a:prstGeom prst="line">
            <a:avLst/>
          </a:prstGeom>
          <a:ln w="50800">
            <a:solidFill>
              <a:schemeClr val="bg1"/>
            </a:solidFill>
            <a:miter lim="400000"/>
            <a:tailEnd type="triangle"/>
          </a:ln>
        </p:spPr>
        <p:txBody>
          <a:bodyPr lIns="0" tIns="0" rIns="0" bIns="0" anchor="ctr"/>
          <a:lstStyle/>
          <a:p>
            <a:pPr lvl="0">
              <a:defRPr sz="2600"/>
            </a:pPr>
            <a:endParaRPr/>
          </a:p>
        </p:txBody>
      </p:sp>
      <p:sp>
        <p:nvSpPr>
          <p:cNvPr id="1222" name="Shape 1222"/>
          <p:cNvSpPr/>
          <p:nvPr/>
        </p:nvSpPr>
        <p:spPr>
          <a:xfrm flipH="1">
            <a:off x="4024136" y="4216477"/>
            <a:ext cx="2233483" cy="602259"/>
          </a:xfrm>
          <a:prstGeom prst="line">
            <a:avLst/>
          </a:prstGeom>
          <a:ln w="50800">
            <a:solidFill>
              <a:srgbClr val="1497FC"/>
            </a:solidFill>
            <a:miter lim="400000"/>
            <a:tailEnd type="triangle"/>
          </a:ln>
        </p:spPr>
        <p:txBody>
          <a:bodyPr lIns="0" tIns="0" rIns="0" bIns="0" anchor="ctr"/>
          <a:lstStyle/>
          <a:p>
            <a:pPr lvl="0">
              <a:defRPr sz="2600"/>
            </a:pPr>
            <a:endParaRPr/>
          </a:p>
        </p:txBody>
      </p:sp>
      <p:sp>
        <p:nvSpPr>
          <p:cNvPr id="1223" name="Shape 1223"/>
          <p:cNvSpPr/>
          <p:nvPr/>
        </p:nvSpPr>
        <p:spPr>
          <a:xfrm flipH="1" flipV="1">
            <a:off x="4024136" y="2151735"/>
            <a:ext cx="5259456" cy="1533561"/>
          </a:xfrm>
          <a:prstGeom prst="line">
            <a:avLst/>
          </a:prstGeom>
          <a:ln w="50800">
            <a:solidFill>
              <a:srgbClr val="1497FC"/>
            </a:solidFill>
            <a:miter lim="400000"/>
            <a:tailEnd type="triangle"/>
          </a:ln>
        </p:spPr>
        <p:txBody>
          <a:bodyPr lIns="0" tIns="0" rIns="0" bIns="0" anchor="ctr"/>
          <a:lstStyle/>
          <a:p>
            <a:pPr lvl="0">
              <a:defRPr sz="2600"/>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 name="Shape 1228"/>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dirty="0">
                <a:solidFill>
                  <a:srgbClr val="FFFFFF"/>
                </a:solidFill>
              </a:rPr>
              <a:t>Paths</a:t>
            </a:r>
          </a:p>
        </p:txBody>
      </p:sp>
      <p:sp>
        <p:nvSpPr>
          <p:cNvPr id="1229" name="Shape 1229"/>
          <p:cNvSpPr>
            <a:spLocks noGrp="1"/>
          </p:cNvSpPr>
          <p:nvPr>
            <p:ph type="body" idx="4294967295"/>
          </p:nvPr>
        </p:nvSpPr>
        <p:spPr>
          <a:xfrm>
            <a:off x="560388" y="2382838"/>
            <a:ext cx="12444412" cy="6783387"/>
          </a:xfrm>
          <a:prstGeom prst="rect">
            <a:avLst/>
          </a:prstGeom>
        </p:spPr>
        <p:txBody>
          <a:bodyPr>
            <a:normAutofit/>
          </a:bodyPr>
          <a:lstStyle/>
          <a:p>
            <a:pPr marL="0" lvl="0" indent="0">
              <a:buNone/>
              <a:defRPr sz="1800">
                <a:solidFill>
                  <a:srgbClr val="000000"/>
                </a:solidFill>
              </a:defRPr>
            </a:pPr>
            <a:r>
              <a:rPr sz="3800" dirty="0"/>
              <a:t>Generalize! </a:t>
            </a:r>
            <a:endParaRPr lang="en-US" sz="3800" dirty="0"/>
          </a:p>
          <a:p>
            <a:pPr marL="0" lvl="0" indent="0">
              <a:buNone/>
              <a:defRPr sz="1800">
                <a:solidFill>
                  <a:srgbClr val="000000"/>
                </a:solidFill>
              </a:defRPr>
            </a:pPr>
            <a:r>
              <a:rPr lang="en-US" sz="3800" b="1" dirty="0"/>
              <a:t>Directory Tree </a:t>
            </a:r>
            <a:r>
              <a:rPr lang="en-US" sz="3800" dirty="0"/>
              <a:t>instead of single root directory</a:t>
            </a:r>
          </a:p>
          <a:p>
            <a:pPr marL="0" lvl="0" indent="0">
              <a:buNone/>
              <a:defRPr sz="1800">
                <a:solidFill>
                  <a:srgbClr val="000000"/>
                </a:solidFill>
              </a:defRPr>
            </a:pPr>
            <a:r>
              <a:rPr lang="en-US" sz="3800" dirty="0"/>
              <a:t>Only </a:t>
            </a:r>
            <a:r>
              <a:rPr lang="en-US" sz="3800" b="1" dirty="0"/>
              <a:t>file name </a:t>
            </a:r>
            <a:r>
              <a:rPr lang="en-US" sz="3800" dirty="0"/>
              <a:t>needs to be unique</a:t>
            </a:r>
          </a:p>
          <a:p>
            <a:pPr marL="419940" lvl="1" indent="0">
              <a:buNone/>
              <a:defRPr sz="1800">
                <a:solidFill>
                  <a:srgbClr val="000000"/>
                </a:solidFill>
              </a:defRPr>
            </a:pPr>
            <a:r>
              <a:rPr lang="en-US" sz="3500" dirty="0"/>
              <a:t>	/</a:t>
            </a:r>
            <a:r>
              <a:rPr lang="en-US" sz="3500" dirty="0" err="1"/>
              <a:t>usr</a:t>
            </a:r>
            <a:r>
              <a:rPr lang="en-US" sz="3500" dirty="0"/>
              <a:t>/cs416/</a:t>
            </a:r>
            <a:r>
              <a:rPr lang="en-US" sz="3500" dirty="0" err="1"/>
              <a:t>file.txt</a:t>
            </a:r>
            <a:endParaRPr lang="en-US" sz="3500" dirty="0"/>
          </a:p>
          <a:p>
            <a:pPr marL="419940" lvl="1" indent="0">
              <a:buNone/>
              <a:defRPr sz="1800">
                <a:solidFill>
                  <a:srgbClr val="000000"/>
                </a:solidFill>
              </a:defRPr>
            </a:pPr>
            <a:r>
              <a:rPr lang="en-US" sz="3500" dirty="0"/>
              <a:t>	/</a:t>
            </a:r>
            <a:r>
              <a:rPr lang="en-US" sz="3500" dirty="0" err="1"/>
              <a:t>tmp</a:t>
            </a:r>
            <a:r>
              <a:rPr lang="en-US" sz="3500" dirty="0"/>
              <a:t>/</a:t>
            </a:r>
            <a:r>
              <a:rPr lang="en-US" sz="3500" dirty="0" err="1"/>
              <a:t>file.txt</a:t>
            </a:r>
            <a:endParaRPr lang="en-US" sz="3500" dirty="0"/>
          </a:p>
          <a:p>
            <a:pPr marL="0" lvl="0" indent="0">
              <a:buNone/>
              <a:defRPr sz="1800">
                <a:solidFill>
                  <a:srgbClr val="000000"/>
                </a:solidFill>
              </a:defRPr>
            </a:pPr>
            <a:r>
              <a:rPr sz="3800" dirty="0"/>
              <a:t>Store </a:t>
            </a:r>
            <a:r>
              <a:rPr lang="en-US" sz="3800" dirty="0"/>
              <a:t>file</a:t>
            </a:r>
            <a:r>
              <a:rPr sz="3800" dirty="0"/>
              <a:t>-to-inode mapping </a:t>
            </a:r>
            <a:r>
              <a:rPr lang="en-US" sz="3800" dirty="0"/>
              <a:t>for each directory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 name="Shape 1231"/>
          <p:cNvSpPr/>
          <p:nvPr/>
        </p:nvSpPr>
        <p:spPr>
          <a:xfrm>
            <a:off x="2345266" y="13123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size=12</a:t>
            </a:r>
          </a:p>
        </p:txBody>
      </p:sp>
      <p:sp>
        <p:nvSpPr>
          <p:cNvPr id="1232" name="Shape 1232"/>
          <p:cNvSpPr/>
          <p:nvPr/>
        </p:nvSpPr>
        <p:spPr>
          <a:xfrm>
            <a:off x="2429671" y="387350"/>
            <a:ext cx="148635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inodes</a:t>
            </a:r>
          </a:p>
        </p:txBody>
      </p:sp>
      <p:sp>
        <p:nvSpPr>
          <p:cNvPr id="1233" name="Shape 1233"/>
          <p:cNvSpPr/>
          <p:nvPr/>
        </p:nvSpPr>
        <p:spPr>
          <a:xfrm>
            <a:off x="1610547" y="15619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0</a:t>
            </a:r>
          </a:p>
        </p:txBody>
      </p:sp>
      <p:sp>
        <p:nvSpPr>
          <p:cNvPr id="1234" name="Shape 1234"/>
          <p:cNvSpPr/>
          <p:nvPr/>
        </p:nvSpPr>
        <p:spPr>
          <a:xfrm>
            <a:off x="2345266" y="24553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a:t>
            </a:r>
          </a:p>
        </p:txBody>
      </p:sp>
      <p:sp>
        <p:nvSpPr>
          <p:cNvPr id="1235" name="Shape 1235"/>
          <p:cNvSpPr/>
          <p:nvPr/>
        </p:nvSpPr>
        <p:spPr>
          <a:xfrm>
            <a:off x="1610547" y="27049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1</a:t>
            </a:r>
          </a:p>
        </p:txBody>
      </p:sp>
      <p:sp>
        <p:nvSpPr>
          <p:cNvPr id="1236" name="Shape 1236"/>
          <p:cNvSpPr/>
          <p:nvPr/>
        </p:nvSpPr>
        <p:spPr>
          <a:xfrm>
            <a:off x="2345266" y="35856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a:t>
            </a:r>
          </a:p>
        </p:txBody>
      </p:sp>
      <p:sp>
        <p:nvSpPr>
          <p:cNvPr id="1237" name="Shape 1237"/>
          <p:cNvSpPr/>
          <p:nvPr/>
        </p:nvSpPr>
        <p:spPr>
          <a:xfrm>
            <a:off x="1610547" y="38352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2</a:t>
            </a:r>
          </a:p>
        </p:txBody>
      </p:sp>
      <p:sp>
        <p:nvSpPr>
          <p:cNvPr id="1238" name="Shape 1238"/>
          <p:cNvSpPr/>
          <p:nvPr/>
        </p:nvSpPr>
        <p:spPr>
          <a:xfrm>
            <a:off x="2345266" y="47159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size=6</a:t>
            </a:r>
          </a:p>
        </p:txBody>
      </p:sp>
      <p:sp>
        <p:nvSpPr>
          <p:cNvPr id="1239" name="Shape 1239"/>
          <p:cNvSpPr/>
          <p:nvPr/>
        </p:nvSpPr>
        <p:spPr>
          <a:xfrm>
            <a:off x="1610547" y="49655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3</a:t>
            </a:r>
          </a:p>
        </p:txBody>
      </p:sp>
      <p:sp>
        <p:nvSpPr>
          <p:cNvPr id="1240" name="Shape 1240"/>
          <p:cNvSpPr/>
          <p:nvPr/>
        </p:nvSpPr>
        <p:spPr>
          <a:xfrm>
            <a:off x="2887100" y="5782217"/>
            <a:ext cx="571501"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241" name="Shape 1241"/>
          <p:cNvSpPr/>
          <p:nvPr/>
        </p:nvSpPr>
        <p:spPr>
          <a:xfrm>
            <a:off x="5926666" y="1879600"/>
            <a:ext cx="5808002" cy="622300"/>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lvl1pPr algn="l">
              <a:defRPr sz="3200"/>
            </a:lvl1pPr>
          </a:lstStyle>
          <a:p>
            <a:pPr lvl="0">
              <a:defRPr sz="1800">
                <a:solidFill>
                  <a:srgbClr val="000000"/>
                </a:solidFill>
              </a:defRPr>
            </a:pPr>
            <a:r>
              <a:rPr sz="3200" dirty="0">
                <a:solidFill>
                  <a:srgbClr val="FFFFFF"/>
                </a:solidFill>
              </a:rPr>
              <a:t> “</a:t>
            </a:r>
            <a:r>
              <a:rPr sz="3200" dirty="0" err="1">
                <a:solidFill>
                  <a:srgbClr val="FFFFFF"/>
                </a:solidFill>
              </a:rPr>
              <a:t>bashrc</a:t>
            </a:r>
            <a:r>
              <a:rPr sz="3200" dirty="0">
                <a:solidFill>
                  <a:srgbClr val="FFFFFF"/>
                </a:solidFill>
              </a:rPr>
              <a:t>”: </a:t>
            </a:r>
            <a:r>
              <a:rPr lang="en-US" sz="3200" dirty="0">
                <a:solidFill>
                  <a:srgbClr val="FFFFFF"/>
                </a:solidFill>
              </a:rPr>
              <a:t>3</a:t>
            </a:r>
            <a:r>
              <a:rPr sz="3200" dirty="0">
                <a:solidFill>
                  <a:srgbClr val="FFFFFF"/>
                </a:solidFill>
              </a:rPr>
              <a:t>, …</a:t>
            </a:r>
          </a:p>
        </p:txBody>
      </p:sp>
      <p:sp>
        <p:nvSpPr>
          <p:cNvPr id="1242" name="Shape 1242"/>
          <p:cNvSpPr/>
          <p:nvPr/>
        </p:nvSpPr>
        <p:spPr>
          <a:xfrm>
            <a:off x="5926666" y="5304168"/>
            <a:ext cx="3210918" cy="622301"/>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lvl1pPr algn="l">
              <a:defRPr sz="3200"/>
            </a:lvl1pPr>
          </a:lstStyle>
          <a:p>
            <a:pPr lvl="0">
              <a:defRPr sz="1800">
                <a:solidFill>
                  <a:srgbClr val="000000"/>
                </a:solidFill>
              </a:defRPr>
            </a:pPr>
            <a:r>
              <a:rPr sz="3200">
                <a:solidFill>
                  <a:srgbClr val="FFFFFF"/>
                </a:solidFill>
              </a:rPr>
              <a:t> # settings: …</a:t>
            </a:r>
          </a:p>
        </p:txBody>
      </p:sp>
      <p:sp>
        <p:nvSpPr>
          <p:cNvPr id="1243" name="Shape 1243"/>
          <p:cNvSpPr/>
          <p:nvPr/>
        </p:nvSpPr>
        <p:spPr>
          <a:xfrm>
            <a:off x="3943440" y="1691823"/>
            <a:ext cx="1908747" cy="496414"/>
          </a:xfrm>
          <a:prstGeom prst="line">
            <a:avLst/>
          </a:prstGeom>
          <a:ln w="50800">
            <a:solidFill>
              <a:srgbClr val="FF2600"/>
            </a:solidFill>
            <a:miter lim="400000"/>
            <a:tailEnd type="triangle"/>
          </a:ln>
        </p:spPr>
        <p:txBody>
          <a:bodyPr lIns="0" tIns="0" rIns="0" bIns="0" anchor="ctr"/>
          <a:lstStyle/>
          <a:p>
            <a:pPr lvl="0">
              <a:defRPr sz="2600"/>
            </a:pPr>
            <a:endParaRPr/>
          </a:p>
        </p:txBody>
      </p:sp>
      <p:sp>
        <p:nvSpPr>
          <p:cNvPr id="1244" name="Shape 1244"/>
          <p:cNvSpPr/>
          <p:nvPr/>
        </p:nvSpPr>
        <p:spPr>
          <a:xfrm>
            <a:off x="3915394" y="5017635"/>
            <a:ext cx="1965724" cy="526703"/>
          </a:xfrm>
          <a:prstGeom prst="line">
            <a:avLst/>
          </a:prstGeom>
          <a:ln w="50800">
            <a:solidFill>
              <a:schemeClr val="bg1"/>
            </a:solidFill>
            <a:miter lim="400000"/>
            <a:tailEnd type="triangle"/>
          </a:ln>
        </p:spPr>
        <p:txBody>
          <a:bodyPr lIns="0" tIns="0" rIns="0" bIns="0" anchor="ctr"/>
          <a:lstStyle/>
          <a:p>
            <a:pPr lvl="0">
              <a:defRPr sz="2600"/>
            </a:pPr>
            <a:endParaRPr/>
          </a:p>
        </p:txBody>
      </p:sp>
      <p:sp>
        <p:nvSpPr>
          <p:cNvPr id="1245" name="Shape 1245"/>
          <p:cNvSpPr/>
          <p:nvPr/>
        </p:nvSpPr>
        <p:spPr>
          <a:xfrm rot="16200000">
            <a:off x="-546776" y="3325283"/>
            <a:ext cx="295991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inode number</a:t>
            </a:r>
          </a:p>
        </p:txBody>
      </p:sp>
      <p:sp>
        <p:nvSpPr>
          <p:cNvPr id="1246" name="Shape 1246"/>
          <p:cNvSpPr/>
          <p:nvPr/>
        </p:nvSpPr>
        <p:spPr>
          <a:xfrm>
            <a:off x="5926666" y="3642684"/>
            <a:ext cx="6693100" cy="622301"/>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lvl1pPr algn="l">
              <a:defRPr sz="3200"/>
            </a:lvl1pPr>
          </a:lstStyle>
          <a:p>
            <a:pPr lvl="0">
              <a:defRPr sz="1800">
                <a:solidFill>
                  <a:srgbClr val="000000"/>
                </a:solidFill>
              </a:defRPr>
            </a:pPr>
            <a:r>
              <a:rPr sz="3200">
                <a:solidFill>
                  <a:srgbClr val="FFFFFF"/>
                </a:solidFill>
              </a:rPr>
              <a:t> “etc”: 0, …</a:t>
            </a:r>
          </a:p>
        </p:txBody>
      </p:sp>
      <p:sp>
        <p:nvSpPr>
          <p:cNvPr id="1247" name="Shape 1247"/>
          <p:cNvSpPr/>
          <p:nvPr/>
        </p:nvSpPr>
        <p:spPr>
          <a:xfrm>
            <a:off x="3915394" y="3950835"/>
            <a:ext cx="1958445" cy="1"/>
          </a:xfrm>
          <a:prstGeom prst="line">
            <a:avLst/>
          </a:prstGeom>
          <a:ln w="50800">
            <a:solidFill>
              <a:schemeClr val="bg1"/>
            </a:solidFill>
            <a:miter lim="400000"/>
            <a:tailEnd type="triangle"/>
          </a:ln>
        </p:spPr>
        <p:txBody>
          <a:bodyPr lIns="0" tIns="0" rIns="0" bIns="0" anchor="ctr"/>
          <a:lstStyle/>
          <a:p>
            <a:pPr lvl="0">
              <a:defRPr sz="2600"/>
            </a:pPr>
            <a:endParaRPr/>
          </a:p>
        </p:txBody>
      </p:sp>
      <p:sp>
        <p:nvSpPr>
          <p:cNvPr id="1248" name="Shape 1248"/>
          <p:cNvSpPr/>
          <p:nvPr/>
        </p:nvSpPr>
        <p:spPr>
          <a:xfrm flipH="1" flipV="1">
            <a:off x="4030023" y="2127592"/>
            <a:ext cx="2511031" cy="1591182"/>
          </a:xfrm>
          <a:prstGeom prst="line">
            <a:avLst/>
          </a:prstGeom>
          <a:ln w="50800">
            <a:solidFill>
              <a:srgbClr val="1497FC"/>
            </a:solidFill>
            <a:miter lim="400000"/>
            <a:tailEnd type="triangle"/>
          </a:ln>
        </p:spPr>
        <p:txBody>
          <a:bodyPr lIns="0" tIns="0" rIns="0" bIns="0" anchor="ctr"/>
          <a:lstStyle/>
          <a:p>
            <a:pPr lvl="0">
              <a:defRPr sz="2600"/>
            </a:pPr>
            <a:endParaRPr/>
          </a:p>
        </p:txBody>
      </p:sp>
      <p:sp>
        <p:nvSpPr>
          <p:cNvPr id="1249" name="Shape 1249"/>
          <p:cNvSpPr/>
          <p:nvPr/>
        </p:nvSpPr>
        <p:spPr>
          <a:xfrm flipH="1">
            <a:off x="4037124" y="2453112"/>
            <a:ext cx="2410004" cy="2410004"/>
          </a:xfrm>
          <a:prstGeom prst="line">
            <a:avLst/>
          </a:prstGeom>
          <a:ln w="50800">
            <a:solidFill>
              <a:srgbClr val="1497FC"/>
            </a:solidFill>
            <a:miter lim="400000"/>
            <a:tailEnd type="triangle"/>
          </a:ln>
        </p:spPr>
        <p:txBody>
          <a:bodyPr lIns="0" tIns="0" rIns="0" bIns="0" anchor="ctr"/>
          <a:lstStyle/>
          <a:p>
            <a:pPr lvl="0">
              <a:defRPr sz="2600"/>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1" name="Shape 1251"/>
          <p:cNvSpPr/>
          <p:nvPr/>
        </p:nvSpPr>
        <p:spPr>
          <a:xfrm>
            <a:off x="2345266" y="13123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size=12</a:t>
            </a:r>
          </a:p>
        </p:txBody>
      </p:sp>
      <p:sp>
        <p:nvSpPr>
          <p:cNvPr id="1252" name="Shape 1252"/>
          <p:cNvSpPr/>
          <p:nvPr/>
        </p:nvSpPr>
        <p:spPr>
          <a:xfrm>
            <a:off x="2429671" y="387350"/>
            <a:ext cx="148635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inodes</a:t>
            </a:r>
          </a:p>
        </p:txBody>
      </p:sp>
      <p:sp>
        <p:nvSpPr>
          <p:cNvPr id="1253" name="Shape 1253"/>
          <p:cNvSpPr/>
          <p:nvPr/>
        </p:nvSpPr>
        <p:spPr>
          <a:xfrm>
            <a:off x="1610547" y="15619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0</a:t>
            </a:r>
          </a:p>
        </p:txBody>
      </p:sp>
      <p:sp>
        <p:nvSpPr>
          <p:cNvPr id="1254" name="Shape 1254"/>
          <p:cNvSpPr/>
          <p:nvPr/>
        </p:nvSpPr>
        <p:spPr>
          <a:xfrm>
            <a:off x="2345266" y="24553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a:t>
            </a:r>
          </a:p>
        </p:txBody>
      </p:sp>
      <p:sp>
        <p:nvSpPr>
          <p:cNvPr id="1255" name="Shape 1255"/>
          <p:cNvSpPr/>
          <p:nvPr/>
        </p:nvSpPr>
        <p:spPr>
          <a:xfrm>
            <a:off x="1610547" y="27049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1</a:t>
            </a:r>
          </a:p>
        </p:txBody>
      </p:sp>
      <p:sp>
        <p:nvSpPr>
          <p:cNvPr id="1256" name="Shape 1256"/>
          <p:cNvSpPr/>
          <p:nvPr/>
        </p:nvSpPr>
        <p:spPr>
          <a:xfrm>
            <a:off x="2345266" y="35856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a:t>
            </a:r>
          </a:p>
        </p:txBody>
      </p:sp>
      <p:sp>
        <p:nvSpPr>
          <p:cNvPr id="1257" name="Shape 1257"/>
          <p:cNvSpPr/>
          <p:nvPr/>
        </p:nvSpPr>
        <p:spPr>
          <a:xfrm>
            <a:off x="1610547" y="38352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2</a:t>
            </a:r>
          </a:p>
        </p:txBody>
      </p:sp>
      <p:sp>
        <p:nvSpPr>
          <p:cNvPr id="1258" name="Shape 1258"/>
          <p:cNvSpPr/>
          <p:nvPr/>
        </p:nvSpPr>
        <p:spPr>
          <a:xfrm>
            <a:off x="2345266" y="47159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size=6</a:t>
            </a:r>
          </a:p>
        </p:txBody>
      </p:sp>
      <p:sp>
        <p:nvSpPr>
          <p:cNvPr id="1259" name="Shape 1259"/>
          <p:cNvSpPr/>
          <p:nvPr/>
        </p:nvSpPr>
        <p:spPr>
          <a:xfrm>
            <a:off x="1610547" y="49655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3</a:t>
            </a:r>
          </a:p>
        </p:txBody>
      </p:sp>
      <p:sp>
        <p:nvSpPr>
          <p:cNvPr id="1260" name="Shape 1260"/>
          <p:cNvSpPr/>
          <p:nvPr/>
        </p:nvSpPr>
        <p:spPr>
          <a:xfrm>
            <a:off x="2887100" y="5782217"/>
            <a:ext cx="571501"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261" name="Shape 1261"/>
          <p:cNvSpPr/>
          <p:nvPr/>
        </p:nvSpPr>
        <p:spPr>
          <a:xfrm>
            <a:off x="5926666" y="1879600"/>
            <a:ext cx="5808002" cy="622300"/>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lvl1pPr algn="l">
              <a:defRPr sz="3200"/>
            </a:lvl1pPr>
          </a:lstStyle>
          <a:p>
            <a:pPr lvl="0">
              <a:defRPr sz="1800">
                <a:solidFill>
                  <a:srgbClr val="000000"/>
                </a:solidFill>
              </a:defRPr>
            </a:pPr>
            <a:r>
              <a:rPr sz="3200" dirty="0">
                <a:solidFill>
                  <a:srgbClr val="FFFFFF"/>
                </a:solidFill>
              </a:rPr>
              <a:t> “</a:t>
            </a:r>
            <a:r>
              <a:rPr sz="3200" dirty="0" err="1">
                <a:solidFill>
                  <a:srgbClr val="FFFFFF"/>
                </a:solidFill>
              </a:rPr>
              <a:t>bashrc</a:t>
            </a:r>
            <a:r>
              <a:rPr sz="3200" dirty="0">
                <a:solidFill>
                  <a:srgbClr val="FFFFFF"/>
                </a:solidFill>
              </a:rPr>
              <a:t>”: </a:t>
            </a:r>
            <a:r>
              <a:rPr lang="en-US" sz="3200" dirty="0">
                <a:solidFill>
                  <a:srgbClr val="FFFFFF"/>
                </a:solidFill>
              </a:rPr>
              <a:t>3</a:t>
            </a:r>
            <a:r>
              <a:rPr sz="3200" dirty="0">
                <a:solidFill>
                  <a:srgbClr val="FFFFFF"/>
                </a:solidFill>
              </a:rPr>
              <a:t>, …</a:t>
            </a:r>
          </a:p>
        </p:txBody>
      </p:sp>
      <p:sp>
        <p:nvSpPr>
          <p:cNvPr id="1262" name="Shape 1262"/>
          <p:cNvSpPr/>
          <p:nvPr/>
        </p:nvSpPr>
        <p:spPr>
          <a:xfrm>
            <a:off x="5926666" y="5304168"/>
            <a:ext cx="3210918" cy="622301"/>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lvl1pPr algn="l">
              <a:defRPr sz="3200"/>
            </a:lvl1pPr>
          </a:lstStyle>
          <a:p>
            <a:pPr lvl="0">
              <a:defRPr sz="1800">
                <a:solidFill>
                  <a:srgbClr val="000000"/>
                </a:solidFill>
              </a:defRPr>
            </a:pPr>
            <a:r>
              <a:rPr sz="3200">
                <a:solidFill>
                  <a:srgbClr val="FFFFFF"/>
                </a:solidFill>
              </a:rPr>
              <a:t> # settings: …</a:t>
            </a:r>
          </a:p>
        </p:txBody>
      </p:sp>
      <p:sp>
        <p:nvSpPr>
          <p:cNvPr id="1263" name="Shape 1263"/>
          <p:cNvSpPr/>
          <p:nvPr/>
        </p:nvSpPr>
        <p:spPr>
          <a:xfrm>
            <a:off x="3943440" y="1691823"/>
            <a:ext cx="1908747" cy="496414"/>
          </a:xfrm>
          <a:prstGeom prst="line">
            <a:avLst/>
          </a:prstGeom>
          <a:ln w="50800">
            <a:solidFill>
              <a:srgbClr val="FF2600"/>
            </a:solidFill>
            <a:miter lim="400000"/>
            <a:tailEnd type="triangle"/>
          </a:ln>
        </p:spPr>
        <p:txBody>
          <a:bodyPr lIns="0" tIns="0" rIns="0" bIns="0" anchor="ctr"/>
          <a:lstStyle/>
          <a:p>
            <a:pPr lvl="0">
              <a:defRPr sz="2600"/>
            </a:pPr>
            <a:endParaRPr/>
          </a:p>
        </p:txBody>
      </p:sp>
      <p:sp>
        <p:nvSpPr>
          <p:cNvPr id="1264" name="Shape 1264"/>
          <p:cNvSpPr/>
          <p:nvPr/>
        </p:nvSpPr>
        <p:spPr>
          <a:xfrm>
            <a:off x="3915394" y="5017635"/>
            <a:ext cx="1965724" cy="526703"/>
          </a:xfrm>
          <a:prstGeom prst="line">
            <a:avLst/>
          </a:prstGeom>
          <a:ln w="50800">
            <a:solidFill>
              <a:schemeClr val="bg1"/>
            </a:solidFill>
            <a:miter lim="400000"/>
            <a:tailEnd type="triangle"/>
          </a:ln>
        </p:spPr>
        <p:txBody>
          <a:bodyPr lIns="0" tIns="0" rIns="0" bIns="0" anchor="ctr"/>
          <a:lstStyle/>
          <a:p>
            <a:pPr lvl="0">
              <a:defRPr sz="2600"/>
            </a:pPr>
            <a:endParaRPr/>
          </a:p>
        </p:txBody>
      </p:sp>
      <p:sp>
        <p:nvSpPr>
          <p:cNvPr id="1265" name="Shape 1265"/>
          <p:cNvSpPr/>
          <p:nvPr/>
        </p:nvSpPr>
        <p:spPr>
          <a:xfrm rot="16200000">
            <a:off x="-546776" y="3325283"/>
            <a:ext cx="295991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inode number</a:t>
            </a:r>
          </a:p>
        </p:txBody>
      </p:sp>
      <p:sp>
        <p:nvSpPr>
          <p:cNvPr id="1266" name="Shape 1266"/>
          <p:cNvSpPr/>
          <p:nvPr/>
        </p:nvSpPr>
        <p:spPr>
          <a:xfrm>
            <a:off x="5926666" y="3642684"/>
            <a:ext cx="6693100" cy="622301"/>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lvl1pPr algn="l">
              <a:defRPr sz="3200"/>
            </a:lvl1pPr>
          </a:lstStyle>
          <a:p>
            <a:pPr lvl="0">
              <a:defRPr sz="1800">
                <a:solidFill>
                  <a:srgbClr val="000000"/>
                </a:solidFill>
              </a:defRPr>
            </a:pPr>
            <a:r>
              <a:rPr sz="3200">
                <a:solidFill>
                  <a:srgbClr val="FFFFFF"/>
                </a:solidFill>
              </a:rPr>
              <a:t> “etc”: 0, …</a:t>
            </a:r>
          </a:p>
        </p:txBody>
      </p:sp>
      <p:sp>
        <p:nvSpPr>
          <p:cNvPr id="1267" name="Shape 1267"/>
          <p:cNvSpPr/>
          <p:nvPr/>
        </p:nvSpPr>
        <p:spPr>
          <a:xfrm>
            <a:off x="3915394" y="3950835"/>
            <a:ext cx="1958445" cy="1"/>
          </a:xfrm>
          <a:prstGeom prst="line">
            <a:avLst/>
          </a:prstGeom>
          <a:ln w="50800">
            <a:solidFill>
              <a:schemeClr val="bg1"/>
            </a:solidFill>
            <a:miter lim="400000"/>
            <a:tailEnd type="triangle"/>
          </a:ln>
        </p:spPr>
        <p:txBody>
          <a:bodyPr lIns="0" tIns="0" rIns="0" bIns="0" anchor="ctr"/>
          <a:lstStyle/>
          <a:p>
            <a:pPr lvl="0">
              <a:defRPr sz="2600"/>
            </a:pPr>
            <a:endParaRPr/>
          </a:p>
        </p:txBody>
      </p:sp>
      <p:sp>
        <p:nvSpPr>
          <p:cNvPr id="1268" name="Shape 1268"/>
          <p:cNvSpPr/>
          <p:nvPr/>
        </p:nvSpPr>
        <p:spPr>
          <a:xfrm flipH="1" flipV="1">
            <a:off x="4030023" y="2127592"/>
            <a:ext cx="2511031" cy="1591182"/>
          </a:xfrm>
          <a:prstGeom prst="line">
            <a:avLst/>
          </a:prstGeom>
          <a:ln w="50800">
            <a:solidFill>
              <a:srgbClr val="1497FC"/>
            </a:solidFill>
            <a:miter lim="400000"/>
            <a:tailEnd type="triangle"/>
          </a:ln>
        </p:spPr>
        <p:txBody>
          <a:bodyPr lIns="0" tIns="0" rIns="0" bIns="0" anchor="ctr"/>
          <a:lstStyle/>
          <a:p>
            <a:pPr lvl="0">
              <a:defRPr sz="2600"/>
            </a:pPr>
            <a:endParaRPr/>
          </a:p>
        </p:txBody>
      </p:sp>
      <p:sp>
        <p:nvSpPr>
          <p:cNvPr id="1269" name="Shape 1269"/>
          <p:cNvSpPr/>
          <p:nvPr/>
        </p:nvSpPr>
        <p:spPr>
          <a:xfrm flipH="1">
            <a:off x="4037124" y="2453112"/>
            <a:ext cx="2410004" cy="2410004"/>
          </a:xfrm>
          <a:prstGeom prst="line">
            <a:avLst/>
          </a:prstGeom>
          <a:ln w="50800">
            <a:solidFill>
              <a:srgbClr val="1497FC"/>
            </a:solidFill>
            <a:miter lim="400000"/>
            <a:tailEnd type="triangle"/>
          </a:ln>
        </p:spPr>
        <p:txBody>
          <a:bodyPr lIns="0" tIns="0" rIns="0" bIns="0" anchor="ctr"/>
          <a:lstStyle/>
          <a:p>
            <a:pPr lvl="0">
              <a:defRPr sz="2600"/>
            </a:pPr>
            <a:endParaRPr/>
          </a:p>
        </p:txBody>
      </p:sp>
      <p:sp>
        <p:nvSpPr>
          <p:cNvPr id="1270" name="Shape 1270"/>
          <p:cNvSpPr/>
          <p:nvPr/>
        </p:nvSpPr>
        <p:spPr>
          <a:xfrm>
            <a:off x="7248741" y="387346"/>
            <a:ext cx="3587318" cy="64770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E8A433"/>
                </a:solidFill>
              </a:rPr>
              <a:t>read </a:t>
            </a:r>
            <a:r>
              <a:rPr sz="3600" b="1">
                <a:solidFill>
                  <a:srgbClr val="E8A433"/>
                </a:solidFill>
                <a:latin typeface="Helvetica"/>
                <a:ea typeface="Helvetica"/>
                <a:cs typeface="Helvetica"/>
                <a:sym typeface="Helvetica"/>
              </a:rPr>
              <a:t>/etc/bashrc</a:t>
            </a:r>
          </a:p>
        </p:txBody>
      </p:sp>
      <p:sp>
        <p:nvSpPr>
          <p:cNvPr id="1271" name="Shape 1271"/>
          <p:cNvSpPr/>
          <p:nvPr/>
        </p:nvSpPr>
        <p:spPr>
          <a:xfrm>
            <a:off x="10275993" y="5784651"/>
            <a:ext cx="1783081"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E8A433"/>
                </a:solidFill>
              </a:defRPr>
            </a:lvl1pPr>
          </a:lstStyle>
          <a:p>
            <a:pPr lvl="0">
              <a:defRPr sz="1800">
                <a:solidFill>
                  <a:srgbClr val="000000"/>
                </a:solidFill>
              </a:defRPr>
            </a:pPr>
            <a:r>
              <a:rPr sz="3600">
                <a:solidFill>
                  <a:srgbClr val="E8A433"/>
                </a:solidFill>
              </a:rPr>
              <a:t>reads: 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3" name="Shape 1273"/>
          <p:cNvSpPr/>
          <p:nvPr/>
        </p:nvSpPr>
        <p:spPr>
          <a:xfrm>
            <a:off x="2345266" y="13123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size=12</a:t>
            </a:r>
          </a:p>
        </p:txBody>
      </p:sp>
      <p:sp>
        <p:nvSpPr>
          <p:cNvPr id="1274" name="Shape 1274"/>
          <p:cNvSpPr/>
          <p:nvPr/>
        </p:nvSpPr>
        <p:spPr>
          <a:xfrm>
            <a:off x="2429671" y="387350"/>
            <a:ext cx="148635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inodes</a:t>
            </a:r>
          </a:p>
        </p:txBody>
      </p:sp>
      <p:sp>
        <p:nvSpPr>
          <p:cNvPr id="1275" name="Shape 1275"/>
          <p:cNvSpPr/>
          <p:nvPr/>
        </p:nvSpPr>
        <p:spPr>
          <a:xfrm>
            <a:off x="1610547" y="15619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0</a:t>
            </a:r>
          </a:p>
        </p:txBody>
      </p:sp>
      <p:sp>
        <p:nvSpPr>
          <p:cNvPr id="1276" name="Shape 1276"/>
          <p:cNvSpPr/>
          <p:nvPr/>
        </p:nvSpPr>
        <p:spPr>
          <a:xfrm>
            <a:off x="2345266" y="24553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a:t>
            </a:r>
          </a:p>
        </p:txBody>
      </p:sp>
      <p:sp>
        <p:nvSpPr>
          <p:cNvPr id="1277" name="Shape 1277"/>
          <p:cNvSpPr/>
          <p:nvPr/>
        </p:nvSpPr>
        <p:spPr>
          <a:xfrm>
            <a:off x="1610547" y="27049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1</a:t>
            </a:r>
          </a:p>
        </p:txBody>
      </p:sp>
      <p:sp>
        <p:nvSpPr>
          <p:cNvPr id="1278" name="Shape 1278"/>
          <p:cNvSpPr/>
          <p:nvPr/>
        </p:nvSpPr>
        <p:spPr>
          <a:xfrm>
            <a:off x="2345266" y="35856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a:t>
            </a:r>
          </a:p>
        </p:txBody>
      </p:sp>
      <p:sp>
        <p:nvSpPr>
          <p:cNvPr id="1279" name="Shape 1279"/>
          <p:cNvSpPr/>
          <p:nvPr/>
        </p:nvSpPr>
        <p:spPr>
          <a:xfrm>
            <a:off x="1610547" y="38352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2</a:t>
            </a:r>
          </a:p>
        </p:txBody>
      </p:sp>
      <p:sp>
        <p:nvSpPr>
          <p:cNvPr id="1280" name="Shape 1280"/>
          <p:cNvSpPr/>
          <p:nvPr/>
        </p:nvSpPr>
        <p:spPr>
          <a:xfrm>
            <a:off x="2345266" y="47159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size=6</a:t>
            </a:r>
          </a:p>
        </p:txBody>
      </p:sp>
      <p:sp>
        <p:nvSpPr>
          <p:cNvPr id="1281" name="Shape 1281"/>
          <p:cNvSpPr/>
          <p:nvPr/>
        </p:nvSpPr>
        <p:spPr>
          <a:xfrm>
            <a:off x="1610547" y="49655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3</a:t>
            </a:r>
          </a:p>
        </p:txBody>
      </p:sp>
      <p:sp>
        <p:nvSpPr>
          <p:cNvPr id="1282" name="Shape 1282"/>
          <p:cNvSpPr/>
          <p:nvPr/>
        </p:nvSpPr>
        <p:spPr>
          <a:xfrm>
            <a:off x="2887100" y="5782217"/>
            <a:ext cx="571501"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283" name="Shape 1283"/>
          <p:cNvSpPr/>
          <p:nvPr/>
        </p:nvSpPr>
        <p:spPr>
          <a:xfrm>
            <a:off x="5926666" y="1879600"/>
            <a:ext cx="5808002" cy="622300"/>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lvl1pPr algn="l">
              <a:defRPr sz="3200"/>
            </a:lvl1pPr>
          </a:lstStyle>
          <a:p>
            <a:pPr lvl="0">
              <a:defRPr sz="1800">
                <a:solidFill>
                  <a:srgbClr val="000000"/>
                </a:solidFill>
              </a:defRPr>
            </a:pPr>
            <a:r>
              <a:rPr sz="3200" dirty="0">
                <a:solidFill>
                  <a:srgbClr val="FFFFFF"/>
                </a:solidFill>
              </a:rPr>
              <a:t> “</a:t>
            </a:r>
            <a:r>
              <a:rPr sz="3200" dirty="0" err="1">
                <a:solidFill>
                  <a:srgbClr val="FFFFFF"/>
                </a:solidFill>
              </a:rPr>
              <a:t>bashrc</a:t>
            </a:r>
            <a:r>
              <a:rPr sz="3200" dirty="0">
                <a:solidFill>
                  <a:srgbClr val="FFFFFF"/>
                </a:solidFill>
              </a:rPr>
              <a:t>”: </a:t>
            </a:r>
            <a:r>
              <a:rPr lang="en-US" sz="3200" dirty="0">
                <a:solidFill>
                  <a:srgbClr val="FFFFFF"/>
                </a:solidFill>
              </a:rPr>
              <a:t>3</a:t>
            </a:r>
            <a:r>
              <a:rPr sz="3200" dirty="0">
                <a:solidFill>
                  <a:srgbClr val="FFFFFF"/>
                </a:solidFill>
              </a:rPr>
              <a:t>, …</a:t>
            </a:r>
          </a:p>
        </p:txBody>
      </p:sp>
      <p:sp>
        <p:nvSpPr>
          <p:cNvPr id="1284" name="Shape 1284"/>
          <p:cNvSpPr/>
          <p:nvPr/>
        </p:nvSpPr>
        <p:spPr>
          <a:xfrm>
            <a:off x="5926666" y="5304168"/>
            <a:ext cx="3210918" cy="622301"/>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lvl1pPr algn="l">
              <a:defRPr sz="3200"/>
            </a:lvl1pPr>
          </a:lstStyle>
          <a:p>
            <a:pPr lvl="0">
              <a:defRPr sz="1800">
                <a:solidFill>
                  <a:srgbClr val="000000"/>
                </a:solidFill>
              </a:defRPr>
            </a:pPr>
            <a:r>
              <a:rPr sz="3200">
                <a:solidFill>
                  <a:srgbClr val="FFFFFF"/>
                </a:solidFill>
              </a:rPr>
              <a:t> # settings: …</a:t>
            </a:r>
          </a:p>
        </p:txBody>
      </p:sp>
      <p:sp>
        <p:nvSpPr>
          <p:cNvPr id="1285" name="Shape 1285"/>
          <p:cNvSpPr/>
          <p:nvPr/>
        </p:nvSpPr>
        <p:spPr>
          <a:xfrm>
            <a:off x="3943440" y="1691823"/>
            <a:ext cx="1908747" cy="496414"/>
          </a:xfrm>
          <a:prstGeom prst="line">
            <a:avLst/>
          </a:prstGeom>
          <a:ln w="50800">
            <a:solidFill>
              <a:srgbClr val="FF2600"/>
            </a:solidFill>
            <a:miter lim="400000"/>
            <a:tailEnd type="triangle"/>
          </a:ln>
        </p:spPr>
        <p:txBody>
          <a:bodyPr lIns="0" tIns="0" rIns="0" bIns="0" anchor="ctr"/>
          <a:lstStyle/>
          <a:p>
            <a:pPr lvl="0">
              <a:defRPr sz="2600"/>
            </a:pPr>
            <a:endParaRPr/>
          </a:p>
        </p:txBody>
      </p:sp>
      <p:sp>
        <p:nvSpPr>
          <p:cNvPr id="1286" name="Shape 1286"/>
          <p:cNvSpPr/>
          <p:nvPr/>
        </p:nvSpPr>
        <p:spPr>
          <a:xfrm>
            <a:off x="3915394" y="5017635"/>
            <a:ext cx="1965724" cy="526703"/>
          </a:xfrm>
          <a:prstGeom prst="line">
            <a:avLst/>
          </a:prstGeom>
          <a:ln w="50800">
            <a:solidFill>
              <a:schemeClr val="bg1"/>
            </a:solidFill>
            <a:miter lim="400000"/>
            <a:tailEnd type="triangle"/>
          </a:ln>
        </p:spPr>
        <p:txBody>
          <a:bodyPr lIns="0" tIns="0" rIns="0" bIns="0" anchor="ctr"/>
          <a:lstStyle/>
          <a:p>
            <a:pPr lvl="0">
              <a:defRPr sz="2600"/>
            </a:pPr>
            <a:endParaRPr/>
          </a:p>
        </p:txBody>
      </p:sp>
      <p:sp>
        <p:nvSpPr>
          <p:cNvPr id="1287" name="Shape 1287"/>
          <p:cNvSpPr/>
          <p:nvPr/>
        </p:nvSpPr>
        <p:spPr>
          <a:xfrm rot="16200000">
            <a:off x="-546776" y="3325283"/>
            <a:ext cx="295991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inode number</a:t>
            </a:r>
          </a:p>
        </p:txBody>
      </p:sp>
      <p:sp>
        <p:nvSpPr>
          <p:cNvPr id="1288" name="Shape 1288"/>
          <p:cNvSpPr/>
          <p:nvPr/>
        </p:nvSpPr>
        <p:spPr>
          <a:xfrm>
            <a:off x="5926666" y="3642684"/>
            <a:ext cx="6693100" cy="622301"/>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lvl1pPr algn="l">
              <a:defRPr sz="3200"/>
            </a:lvl1pPr>
          </a:lstStyle>
          <a:p>
            <a:pPr lvl="0">
              <a:defRPr sz="1800">
                <a:solidFill>
                  <a:srgbClr val="000000"/>
                </a:solidFill>
              </a:defRPr>
            </a:pPr>
            <a:r>
              <a:rPr sz="3200">
                <a:solidFill>
                  <a:srgbClr val="FFFFFF"/>
                </a:solidFill>
              </a:rPr>
              <a:t> “etc”: 0, …</a:t>
            </a:r>
          </a:p>
        </p:txBody>
      </p:sp>
      <p:sp>
        <p:nvSpPr>
          <p:cNvPr id="1289" name="Shape 1289"/>
          <p:cNvSpPr/>
          <p:nvPr/>
        </p:nvSpPr>
        <p:spPr>
          <a:xfrm>
            <a:off x="3915394" y="3950835"/>
            <a:ext cx="1958445" cy="1"/>
          </a:xfrm>
          <a:prstGeom prst="line">
            <a:avLst/>
          </a:prstGeom>
          <a:ln w="50800">
            <a:solidFill>
              <a:schemeClr val="bg1"/>
            </a:solidFill>
            <a:miter lim="400000"/>
            <a:tailEnd type="triangle"/>
          </a:ln>
        </p:spPr>
        <p:txBody>
          <a:bodyPr lIns="0" tIns="0" rIns="0" bIns="0" anchor="ctr"/>
          <a:lstStyle/>
          <a:p>
            <a:pPr lvl="0">
              <a:defRPr sz="2600"/>
            </a:pPr>
            <a:endParaRPr/>
          </a:p>
        </p:txBody>
      </p:sp>
      <p:sp>
        <p:nvSpPr>
          <p:cNvPr id="1290" name="Shape 1290"/>
          <p:cNvSpPr/>
          <p:nvPr/>
        </p:nvSpPr>
        <p:spPr>
          <a:xfrm flipH="1" flipV="1">
            <a:off x="4030023" y="2127592"/>
            <a:ext cx="2511031" cy="1591182"/>
          </a:xfrm>
          <a:prstGeom prst="line">
            <a:avLst/>
          </a:prstGeom>
          <a:ln w="50800">
            <a:solidFill>
              <a:srgbClr val="1497FC"/>
            </a:solidFill>
            <a:miter lim="400000"/>
            <a:tailEnd type="triangle"/>
          </a:ln>
        </p:spPr>
        <p:txBody>
          <a:bodyPr lIns="0" tIns="0" rIns="0" bIns="0" anchor="ctr"/>
          <a:lstStyle/>
          <a:p>
            <a:pPr lvl="0">
              <a:defRPr sz="2600"/>
            </a:pPr>
            <a:endParaRPr/>
          </a:p>
        </p:txBody>
      </p:sp>
      <p:sp>
        <p:nvSpPr>
          <p:cNvPr id="1291" name="Shape 1291"/>
          <p:cNvSpPr/>
          <p:nvPr/>
        </p:nvSpPr>
        <p:spPr>
          <a:xfrm flipH="1">
            <a:off x="4037124" y="2453112"/>
            <a:ext cx="2410004" cy="2410004"/>
          </a:xfrm>
          <a:prstGeom prst="line">
            <a:avLst/>
          </a:prstGeom>
          <a:ln w="50800">
            <a:solidFill>
              <a:srgbClr val="1497FC"/>
            </a:solidFill>
            <a:miter lim="400000"/>
            <a:tailEnd type="triangle"/>
          </a:ln>
        </p:spPr>
        <p:txBody>
          <a:bodyPr lIns="0" tIns="0" rIns="0" bIns="0" anchor="ctr"/>
          <a:lstStyle/>
          <a:p>
            <a:pPr lvl="0">
              <a:defRPr sz="2600"/>
            </a:pPr>
            <a:endParaRPr/>
          </a:p>
        </p:txBody>
      </p:sp>
      <p:sp>
        <p:nvSpPr>
          <p:cNvPr id="1292" name="Shape 1292"/>
          <p:cNvSpPr/>
          <p:nvPr/>
        </p:nvSpPr>
        <p:spPr>
          <a:xfrm>
            <a:off x="7248741" y="387346"/>
            <a:ext cx="3587318" cy="64770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E8A433"/>
                </a:solidFill>
              </a:rPr>
              <a:t>read </a:t>
            </a:r>
            <a:r>
              <a:rPr sz="3600" b="1">
                <a:solidFill>
                  <a:srgbClr val="E8A433"/>
                </a:solidFill>
                <a:latin typeface="Helvetica"/>
                <a:ea typeface="Helvetica"/>
                <a:cs typeface="Helvetica"/>
                <a:sym typeface="Helvetica"/>
              </a:rPr>
              <a:t>/etc/bashrc</a:t>
            </a:r>
          </a:p>
        </p:txBody>
      </p:sp>
      <p:sp>
        <p:nvSpPr>
          <p:cNvPr id="1293" name="Shape 1293"/>
          <p:cNvSpPr/>
          <p:nvPr/>
        </p:nvSpPr>
        <p:spPr>
          <a:xfrm>
            <a:off x="10275993" y="5784651"/>
            <a:ext cx="1783081"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E8A433"/>
                </a:solidFill>
              </a:defRPr>
            </a:lvl1pPr>
          </a:lstStyle>
          <a:p>
            <a:pPr lvl="0">
              <a:defRPr sz="1800">
                <a:solidFill>
                  <a:srgbClr val="000000"/>
                </a:solidFill>
              </a:defRPr>
            </a:pPr>
            <a:r>
              <a:rPr sz="3600">
                <a:solidFill>
                  <a:srgbClr val="E8A433"/>
                </a:solidFill>
              </a:rPr>
              <a:t>reads: 1</a:t>
            </a:r>
          </a:p>
        </p:txBody>
      </p:sp>
      <p:sp>
        <p:nvSpPr>
          <p:cNvPr id="1294" name="Shape 1294"/>
          <p:cNvSpPr/>
          <p:nvPr/>
        </p:nvSpPr>
        <p:spPr>
          <a:xfrm>
            <a:off x="2104925" y="3512458"/>
            <a:ext cx="2059651" cy="124238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88900">
            <a:solidFill>
              <a:srgbClr val="308B16"/>
            </a:solidFill>
            <a:miter lim="400000"/>
          </a:ln>
        </p:spPr>
        <p:txBody>
          <a:bodyPr lIns="0" tIns="0" rIns="0" bIns="0" anchor="ctr"/>
          <a:lstStyle/>
          <a:p>
            <a:pPr lvl="0">
              <a:defRPr sz="2600"/>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6" name="Shape 1296"/>
          <p:cNvSpPr/>
          <p:nvPr/>
        </p:nvSpPr>
        <p:spPr>
          <a:xfrm>
            <a:off x="2345266" y="13123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size=12</a:t>
            </a:r>
          </a:p>
        </p:txBody>
      </p:sp>
      <p:sp>
        <p:nvSpPr>
          <p:cNvPr id="1297" name="Shape 1297"/>
          <p:cNvSpPr/>
          <p:nvPr/>
        </p:nvSpPr>
        <p:spPr>
          <a:xfrm>
            <a:off x="2429671" y="387350"/>
            <a:ext cx="148635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inodes</a:t>
            </a:r>
          </a:p>
        </p:txBody>
      </p:sp>
      <p:sp>
        <p:nvSpPr>
          <p:cNvPr id="1298" name="Shape 1298"/>
          <p:cNvSpPr/>
          <p:nvPr/>
        </p:nvSpPr>
        <p:spPr>
          <a:xfrm>
            <a:off x="1610547" y="15619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0</a:t>
            </a:r>
          </a:p>
        </p:txBody>
      </p:sp>
      <p:sp>
        <p:nvSpPr>
          <p:cNvPr id="1299" name="Shape 1299"/>
          <p:cNvSpPr/>
          <p:nvPr/>
        </p:nvSpPr>
        <p:spPr>
          <a:xfrm>
            <a:off x="2345266" y="24553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a:t>
            </a:r>
          </a:p>
        </p:txBody>
      </p:sp>
      <p:sp>
        <p:nvSpPr>
          <p:cNvPr id="1300" name="Shape 1300"/>
          <p:cNvSpPr/>
          <p:nvPr/>
        </p:nvSpPr>
        <p:spPr>
          <a:xfrm>
            <a:off x="1610547" y="27049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1</a:t>
            </a:r>
          </a:p>
        </p:txBody>
      </p:sp>
      <p:sp>
        <p:nvSpPr>
          <p:cNvPr id="1301" name="Shape 1301"/>
          <p:cNvSpPr/>
          <p:nvPr/>
        </p:nvSpPr>
        <p:spPr>
          <a:xfrm>
            <a:off x="2345266" y="35856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a:t>
            </a:r>
          </a:p>
        </p:txBody>
      </p:sp>
      <p:sp>
        <p:nvSpPr>
          <p:cNvPr id="1302" name="Shape 1302"/>
          <p:cNvSpPr/>
          <p:nvPr/>
        </p:nvSpPr>
        <p:spPr>
          <a:xfrm>
            <a:off x="1610547" y="38352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2</a:t>
            </a:r>
          </a:p>
        </p:txBody>
      </p:sp>
      <p:sp>
        <p:nvSpPr>
          <p:cNvPr id="1303" name="Shape 1303"/>
          <p:cNvSpPr/>
          <p:nvPr/>
        </p:nvSpPr>
        <p:spPr>
          <a:xfrm>
            <a:off x="2345266" y="47159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size=6</a:t>
            </a:r>
          </a:p>
        </p:txBody>
      </p:sp>
      <p:sp>
        <p:nvSpPr>
          <p:cNvPr id="1304" name="Shape 1304"/>
          <p:cNvSpPr/>
          <p:nvPr/>
        </p:nvSpPr>
        <p:spPr>
          <a:xfrm>
            <a:off x="1610547" y="49655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3</a:t>
            </a:r>
          </a:p>
        </p:txBody>
      </p:sp>
      <p:sp>
        <p:nvSpPr>
          <p:cNvPr id="1305" name="Shape 1305"/>
          <p:cNvSpPr/>
          <p:nvPr/>
        </p:nvSpPr>
        <p:spPr>
          <a:xfrm>
            <a:off x="2887100" y="5782217"/>
            <a:ext cx="571501"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306" name="Shape 1306"/>
          <p:cNvSpPr/>
          <p:nvPr/>
        </p:nvSpPr>
        <p:spPr>
          <a:xfrm>
            <a:off x="5926666" y="1879600"/>
            <a:ext cx="5808002" cy="622300"/>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lvl1pPr algn="l">
              <a:defRPr sz="3200"/>
            </a:lvl1pPr>
          </a:lstStyle>
          <a:p>
            <a:pPr lvl="0">
              <a:defRPr sz="1800">
                <a:solidFill>
                  <a:srgbClr val="000000"/>
                </a:solidFill>
              </a:defRPr>
            </a:pPr>
            <a:r>
              <a:rPr sz="3200" dirty="0">
                <a:solidFill>
                  <a:srgbClr val="FFFFFF"/>
                </a:solidFill>
              </a:rPr>
              <a:t> “</a:t>
            </a:r>
            <a:r>
              <a:rPr sz="3200" dirty="0" err="1">
                <a:solidFill>
                  <a:srgbClr val="FFFFFF"/>
                </a:solidFill>
              </a:rPr>
              <a:t>bashrc</a:t>
            </a:r>
            <a:r>
              <a:rPr sz="3200" dirty="0">
                <a:solidFill>
                  <a:srgbClr val="FFFFFF"/>
                </a:solidFill>
              </a:rPr>
              <a:t>”: </a:t>
            </a:r>
            <a:r>
              <a:rPr lang="en-US" sz="3200" dirty="0">
                <a:solidFill>
                  <a:srgbClr val="FFFFFF"/>
                </a:solidFill>
              </a:rPr>
              <a:t>3</a:t>
            </a:r>
            <a:r>
              <a:rPr sz="3200" dirty="0">
                <a:solidFill>
                  <a:srgbClr val="FFFFFF"/>
                </a:solidFill>
              </a:rPr>
              <a:t>, …</a:t>
            </a:r>
          </a:p>
        </p:txBody>
      </p:sp>
      <p:sp>
        <p:nvSpPr>
          <p:cNvPr id="1307" name="Shape 1307"/>
          <p:cNvSpPr/>
          <p:nvPr/>
        </p:nvSpPr>
        <p:spPr>
          <a:xfrm>
            <a:off x="5926666" y="5304168"/>
            <a:ext cx="3210918" cy="622301"/>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lvl1pPr algn="l">
              <a:defRPr sz="3200"/>
            </a:lvl1pPr>
          </a:lstStyle>
          <a:p>
            <a:pPr lvl="0">
              <a:defRPr sz="1800">
                <a:solidFill>
                  <a:srgbClr val="000000"/>
                </a:solidFill>
              </a:defRPr>
            </a:pPr>
            <a:r>
              <a:rPr sz="3200">
                <a:solidFill>
                  <a:srgbClr val="FFFFFF"/>
                </a:solidFill>
              </a:rPr>
              <a:t> # settings: …</a:t>
            </a:r>
          </a:p>
        </p:txBody>
      </p:sp>
      <p:sp>
        <p:nvSpPr>
          <p:cNvPr id="1308" name="Shape 1308"/>
          <p:cNvSpPr/>
          <p:nvPr/>
        </p:nvSpPr>
        <p:spPr>
          <a:xfrm>
            <a:off x="3943440" y="1691823"/>
            <a:ext cx="1908747" cy="496414"/>
          </a:xfrm>
          <a:prstGeom prst="line">
            <a:avLst/>
          </a:prstGeom>
          <a:ln w="50800">
            <a:solidFill>
              <a:srgbClr val="FF2600"/>
            </a:solidFill>
            <a:miter lim="400000"/>
            <a:tailEnd type="triangle"/>
          </a:ln>
        </p:spPr>
        <p:txBody>
          <a:bodyPr lIns="0" tIns="0" rIns="0" bIns="0" anchor="ctr"/>
          <a:lstStyle/>
          <a:p>
            <a:pPr lvl="0">
              <a:defRPr sz="2600"/>
            </a:pPr>
            <a:endParaRPr/>
          </a:p>
        </p:txBody>
      </p:sp>
      <p:sp>
        <p:nvSpPr>
          <p:cNvPr id="1309" name="Shape 1309"/>
          <p:cNvSpPr/>
          <p:nvPr/>
        </p:nvSpPr>
        <p:spPr>
          <a:xfrm>
            <a:off x="3915394" y="5017635"/>
            <a:ext cx="1965724" cy="526703"/>
          </a:xfrm>
          <a:prstGeom prst="line">
            <a:avLst/>
          </a:prstGeom>
          <a:ln w="50800">
            <a:solidFill>
              <a:schemeClr val="bg1"/>
            </a:solidFill>
            <a:miter lim="400000"/>
            <a:tailEnd type="triangle"/>
          </a:ln>
        </p:spPr>
        <p:txBody>
          <a:bodyPr lIns="0" tIns="0" rIns="0" bIns="0" anchor="ctr"/>
          <a:lstStyle/>
          <a:p>
            <a:pPr lvl="0">
              <a:defRPr sz="2600"/>
            </a:pPr>
            <a:endParaRPr/>
          </a:p>
        </p:txBody>
      </p:sp>
      <p:sp>
        <p:nvSpPr>
          <p:cNvPr id="1310" name="Shape 1310"/>
          <p:cNvSpPr/>
          <p:nvPr/>
        </p:nvSpPr>
        <p:spPr>
          <a:xfrm rot="16200000">
            <a:off x="-546776" y="3325283"/>
            <a:ext cx="295991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inode number</a:t>
            </a:r>
          </a:p>
        </p:txBody>
      </p:sp>
      <p:sp>
        <p:nvSpPr>
          <p:cNvPr id="1311" name="Shape 1311"/>
          <p:cNvSpPr/>
          <p:nvPr/>
        </p:nvSpPr>
        <p:spPr>
          <a:xfrm>
            <a:off x="5926666" y="3642684"/>
            <a:ext cx="6693100" cy="622301"/>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lvl1pPr algn="l">
              <a:defRPr sz="3200"/>
            </a:lvl1pPr>
          </a:lstStyle>
          <a:p>
            <a:pPr lvl="0">
              <a:defRPr sz="1800">
                <a:solidFill>
                  <a:srgbClr val="000000"/>
                </a:solidFill>
              </a:defRPr>
            </a:pPr>
            <a:r>
              <a:rPr sz="3200">
                <a:solidFill>
                  <a:srgbClr val="FFFFFF"/>
                </a:solidFill>
              </a:rPr>
              <a:t> “etc”: 0, …</a:t>
            </a:r>
          </a:p>
        </p:txBody>
      </p:sp>
      <p:sp>
        <p:nvSpPr>
          <p:cNvPr id="1312" name="Shape 1312"/>
          <p:cNvSpPr/>
          <p:nvPr/>
        </p:nvSpPr>
        <p:spPr>
          <a:xfrm>
            <a:off x="3915394" y="3950835"/>
            <a:ext cx="1958445" cy="1"/>
          </a:xfrm>
          <a:prstGeom prst="line">
            <a:avLst/>
          </a:prstGeom>
          <a:ln w="50800">
            <a:solidFill>
              <a:schemeClr val="bg1"/>
            </a:solidFill>
            <a:miter lim="400000"/>
            <a:tailEnd type="triangle"/>
          </a:ln>
        </p:spPr>
        <p:txBody>
          <a:bodyPr lIns="0" tIns="0" rIns="0" bIns="0" anchor="ctr"/>
          <a:lstStyle/>
          <a:p>
            <a:pPr lvl="0">
              <a:defRPr sz="2600"/>
            </a:pPr>
            <a:endParaRPr/>
          </a:p>
        </p:txBody>
      </p:sp>
      <p:sp>
        <p:nvSpPr>
          <p:cNvPr id="1313" name="Shape 1313"/>
          <p:cNvSpPr/>
          <p:nvPr/>
        </p:nvSpPr>
        <p:spPr>
          <a:xfrm flipH="1" flipV="1">
            <a:off x="4030023" y="2127592"/>
            <a:ext cx="2511031" cy="1591182"/>
          </a:xfrm>
          <a:prstGeom prst="line">
            <a:avLst/>
          </a:prstGeom>
          <a:ln w="50800">
            <a:solidFill>
              <a:srgbClr val="1497FC"/>
            </a:solidFill>
            <a:miter lim="400000"/>
            <a:tailEnd type="triangle"/>
          </a:ln>
        </p:spPr>
        <p:txBody>
          <a:bodyPr lIns="0" tIns="0" rIns="0" bIns="0" anchor="ctr"/>
          <a:lstStyle/>
          <a:p>
            <a:pPr lvl="0">
              <a:defRPr sz="2600"/>
            </a:pPr>
            <a:endParaRPr/>
          </a:p>
        </p:txBody>
      </p:sp>
      <p:sp>
        <p:nvSpPr>
          <p:cNvPr id="1314" name="Shape 1314"/>
          <p:cNvSpPr/>
          <p:nvPr/>
        </p:nvSpPr>
        <p:spPr>
          <a:xfrm flipH="1">
            <a:off x="4037124" y="2453112"/>
            <a:ext cx="2410004" cy="2410004"/>
          </a:xfrm>
          <a:prstGeom prst="line">
            <a:avLst/>
          </a:prstGeom>
          <a:ln w="50800">
            <a:solidFill>
              <a:srgbClr val="1497FC"/>
            </a:solidFill>
            <a:miter lim="400000"/>
            <a:tailEnd type="triangle"/>
          </a:ln>
        </p:spPr>
        <p:txBody>
          <a:bodyPr lIns="0" tIns="0" rIns="0" bIns="0" anchor="ctr"/>
          <a:lstStyle/>
          <a:p>
            <a:pPr lvl="0">
              <a:defRPr sz="2600"/>
            </a:pPr>
            <a:endParaRPr/>
          </a:p>
        </p:txBody>
      </p:sp>
      <p:sp>
        <p:nvSpPr>
          <p:cNvPr id="1315" name="Shape 1315"/>
          <p:cNvSpPr/>
          <p:nvPr/>
        </p:nvSpPr>
        <p:spPr>
          <a:xfrm>
            <a:off x="7248741" y="387346"/>
            <a:ext cx="3587318" cy="64770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E8A433"/>
                </a:solidFill>
              </a:rPr>
              <a:t>read </a:t>
            </a:r>
            <a:r>
              <a:rPr sz="3600" b="1">
                <a:solidFill>
                  <a:srgbClr val="E8A433"/>
                </a:solidFill>
                <a:latin typeface="Helvetica"/>
                <a:ea typeface="Helvetica"/>
                <a:cs typeface="Helvetica"/>
                <a:sym typeface="Helvetica"/>
              </a:rPr>
              <a:t>/etc/bashrc</a:t>
            </a:r>
          </a:p>
        </p:txBody>
      </p:sp>
      <p:sp>
        <p:nvSpPr>
          <p:cNvPr id="1316" name="Shape 1316"/>
          <p:cNvSpPr/>
          <p:nvPr/>
        </p:nvSpPr>
        <p:spPr>
          <a:xfrm>
            <a:off x="10275993" y="5784651"/>
            <a:ext cx="1783081"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E8A433"/>
                </a:solidFill>
              </a:defRPr>
            </a:lvl1pPr>
          </a:lstStyle>
          <a:p>
            <a:pPr lvl="0">
              <a:defRPr sz="1800">
                <a:solidFill>
                  <a:srgbClr val="000000"/>
                </a:solidFill>
              </a:defRPr>
            </a:pPr>
            <a:r>
              <a:rPr sz="3600">
                <a:solidFill>
                  <a:srgbClr val="E8A433"/>
                </a:solidFill>
              </a:rPr>
              <a:t>reads: 2</a:t>
            </a:r>
          </a:p>
        </p:txBody>
      </p:sp>
      <p:sp>
        <p:nvSpPr>
          <p:cNvPr id="1317" name="Shape 1317"/>
          <p:cNvSpPr/>
          <p:nvPr/>
        </p:nvSpPr>
        <p:spPr>
          <a:xfrm>
            <a:off x="5813325" y="3332640"/>
            <a:ext cx="2059651" cy="124238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88900">
            <a:solidFill>
              <a:srgbClr val="308B16"/>
            </a:solidFill>
            <a:miter lim="400000"/>
          </a:ln>
        </p:spPr>
        <p:txBody>
          <a:bodyPr lIns="0" tIns="0" rIns="0" bIns="0" anchor="ctr"/>
          <a:lstStyle/>
          <a:p>
            <a:pPr lvl="0">
              <a:defRPr sz="2600"/>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9" name="Shape 1319"/>
          <p:cNvSpPr/>
          <p:nvPr/>
        </p:nvSpPr>
        <p:spPr>
          <a:xfrm>
            <a:off x="2345266" y="13123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size=12</a:t>
            </a:r>
          </a:p>
        </p:txBody>
      </p:sp>
      <p:sp>
        <p:nvSpPr>
          <p:cNvPr id="1320" name="Shape 1320"/>
          <p:cNvSpPr/>
          <p:nvPr/>
        </p:nvSpPr>
        <p:spPr>
          <a:xfrm>
            <a:off x="2429671" y="387350"/>
            <a:ext cx="148635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inodes</a:t>
            </a:r>
          </a:p>
        </p:txBody>
      </p:sp>
      <p:sp>
        <p:nvSpPr>
          <p:cNvPr id="1321" name="Shape 1321"/>
          <p:cNvSpPr/>
          <p:nvPr/>
        </p:nvSpPr>
        <p:spPr>
          <a:xfrm>
            <a:off x="1610547" y="15619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0</a:t>
            </a:r>
          </a:p>
        </p:txBody>
      </p:sp>
      <p:sp>
        <p:nvSpPr>
          <p:cNvPr id="1322" name="Shape 1322"/>
          <p:cNvSpPr/>
          <p:nvPr/>
        </p:nvSpPr>
        <p:spPr>
          <a:xfrm>
            <a:off x="2345266" y="24553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a:t>
            </a:r>
          </a:p>
        </p:txBody>
      </p:sp>
      <p:sp>
        <p:nvSpPr>
          <p:cNvPr id="1323" name="Shape 1323"/>
          <p:cNvSpPr/>
          <p:nvPr/>
        </p:nvSpPr>
        <p:spPr>
          <a:xfrm>
            <a:off x="1610547" y="27049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1</a:t>
            </a:r>
          </a:p>
        </p:txBody>
      </p:sp>
      <p:sp>
        <p:nvSpPr>
          <p:cNvPr id="1324" name="Shape 1324"/>
          <p:cNvSpPr/>
          <p:nvPr/>
        </p:nvSpPr>
        <p:spPr>
          <a:xfrm>
            <a:off x="2345266" y="35856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a:t>
            </a:r>
          </a:p>
        </p:txBody>
      </p:sp>
      <p:sp>
        <p:nvSpPr>
          <p:cNvPr id="1325" name="Shape 1325"/>
          <p:cNvSpPr/>
          <p:nvPr/>
        </p:nvSpPr>
        <p:spPr>
          <a:xfrm>
            <a:off x="1610547" y="38352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2</a:t>
            </a:r>
          </a:p>
        </p:txBody>
      </p:sp>
      <p:sp>
        <p:nvSpPr>
          <p:cNvPr id="1326" name="Shape 1326"/>
          <p:cNvSpPr/>
          <p:nvPr/>
        </p:nvSpPr>
        <p:spPr>
          <a:xfrm>
            <a:off x="2345266" y="47159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size=6</a:t>
            </a:r>
          </a:p>
        </p:txBody>
      </p:sp>
      <p:sp>
        <p:nvSpPr>
          <p:cNvPr id="1327" name="Shape 1327"/>
          <p:cNvSpPr/>
          <p:nvPr/>
        </p:nvSpPr>
        <p:spPr>
          <a:xfrm>
            <a:off x="1610547" y="49655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3</a:t>
            </a:r>
          </a:p>
        </p:txBody>
      </p:sp>
      <p:sp>
        <p:nvSpPr>
          <p:cNvPr id="1328" name="Shape 1328"/>
          <p:cNvSpPr/>
          <p:nvPr/>
        </p:nvSpPr>
        <p:spPr>
          <a:xfrm>
            <a:off x="2887100" y="5782217"/>
            <a:ext cx="571501"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329" name="Shape 1329"/>
          <p:cNvSpPr/>
          <p:nvPr/>
        </p:nvSpPr>
        <p:spPr>
          <a:xfrm>
            <a:off x="5926666" y="1879600"/>
            <a:ext cx="5808002" cy="622300"/>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lvl1pPr algn="l">
              <a:defRPr sz="3200"/>
            </a:lvl1pPr>
          </a:lstStyle>
          <a:p>
            <a:pPr lvl="0">
              <a:defRPr sz="1800">
                <a:solidFill>
                  <a:srgbClr val="000000"/>
                </a:solidFill>
              </a:defRPr>
            </a:pPr>
            <a:r>
              <a:rPr sz="3200" dirty="0">
                <a:solidFill>
                  <a:srgbClr val="FFFFFF"/>
                </a:solidFill>
              </a:rPr>
              <a:t> “</a:t>
            </a:r>
            <a:r>
              <a:rPr sz="3200" dirty="0" err="1">
                <a:solidFill>
                  <a:srgbClr val="FFFFFF"/>
                </a:solidFill>
              </a:rPr>
              <a:t>bashrc</a:t>
            </a:r>
            <a:r>
              <a:rPr sz="3200" dirty="0">
                <a:solidFill>
                  <a:srgbClr val="FFFFFF"/>
                </a:solidFill>
              </a:rPr>
              <a:t>”: </a:t>
            </a:r>
            <a:r>
              <a:rPr lang="en-US" sz="3200" dirty="0">
                <a:solidFill>
                  <a:srgbClr val="FFFFFF"/>
                </a:solidFill>
              </a:rPr>
              <a:t>3</a:t>
            </a:r>
            <a:r>
              <a:rPr sz="3200" dirty="0">
                <a:solidFill>
                  <a:srgbClr val="FFFFFF"/>
                </a:solidFill>
              </a:rPr>
              <a:t>, …</a:t>
            </a:r>
          </a:p>
        </p:txBody>
      </p:sp>
      <p:sp>
        <p:nvSpPr>
          <p:cNvPr id="1330" name="Shape 1330"/>
          <p:cNvSpPr/>
          <p:nvPr/>
        </p:nvSpPr>
        <p:spPr>
          <a:xfrm>
            <a:off x="5926666" y="5304168"/>
            <a:ext cx="3210918" cy="622301"/>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lvl1pPr algn="l">
              <a:defRPr sz="3200"/>
            </a:lvl1pPr>
          </a:lstStyle>
          <a:p>
            <a:pPr lvl="0">
              <a:defRPr sz="1800">
                <a:solidFill>
                  <a:srgbClr val="000000"/>
                </a:solidFill>
              </a:defRPr>
            </a:pPr>
            <a:r>
              <a:rPr sz="3200">
                <a:solidFill>
                  <a:srgbClr val="FFFFFF"/>
                </a:solidFill>
              </a:rPr>
              <a:t> # settings: …</a:t>
            </a:r>
          </a:p>
        </p:txBody>
      </p:sp>
      <p:sp>
        <p:nvSpPr>
          <p:cNvPr id="1331" name="Shape 1331"/>
          <p:cNvSpPr/>
          <p:nvPr/>
        </p:nvSpPr>
        <p:spPr>
          <a:xfrm>
            <a:off x="3943440" y="1691823"/>
            <a:ext cx="1908747" cy="496414"/>
          </a:xfrm>
          <a:prstGeom prst="line">
            <a:avLst/>
          </a:prstGeom>
          <a:ln w="50800">
            <a:solidFill>
              <a:srgbClr val="FF2600"/>
            </a:solidFill>
            <a:miter lim="400000"/>
            <a:tailEnd type="triangle"/>
          </a:ln>
        </p:spPr>
        <p:txBody>
          <a:bodyPr lIns="0" tIns="0" rIns="0" bIns="0" anchor="ctr"/>
          <a:lstStyle/>
          <a:p>
            <a:pPr lvl="0">
              <a:defRPr sz="2600"/>
            </a:pPr>
            <a:endParaRPr/>
          </a:p>
        </p:txBody>
      </p:sp>
      <p:sp>
        <p:nvSpPr>
          <p:cNvPr id="1332" name="Shape 1332"/>
          <p:cNvSpPr/>
          <p:nvPr/>
        </p:nvSpPr>
        <p:spPr>
          <a:xfrm>
            <a:off x="3915394" y="5017635"/>
            <a:ext cx="1965724" cy="526703"/>
          </a:xfrm>
          <a:prstGeom prst="line">
            <a:avLst/>
          </a:prstGeom>
          <a:ln w="50800">
            <a:solidFill>
              <a:schemeClr val="bg1"/>
            </a:solidFill>
            <a:miter lim="400000"/>
            <a:tailEnd type="triangle"/>
          </a:ln>
        </p:spPr>
        <p:txBody>
          <a:bodyPr lIns="0" tIns="0" rIns="0" bIns="0" anchor="ctr"/>
          <a:lstStyle/>
          <a:p>
            <a:pPr lvl="0">
              <a:defRPr sz="2600"/>
            </a:pPr>
            <a:endParaRPr/>
          </a:p>
        </p:txBody>
      </p:sp>
      <p:sp>
        <p:nvSpPr>
          <p:cNvPr id="1333" name="Shape 1333"/>
          <p:cNvSpPr/>
          <p:nvPr/>
        </p:nvSpPr>
        <p:spPr>
          <a:xfrm rot="16200000">
            <a:off x="-546776" y="3325283"/>
            <a:ext cx="295991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inode number</a:t>
            </a:r>
          </a:p>
        </p:txBody>
      </p:sp>
      <p:sp>
        <p:nvSpPr>
          <p:cNvPr id="1334" name="Shape 1334"/>
          <p:cNvSpPr/>
          <p:nvPr/>
        </p:nvSpPr>
        <p:spPr>
          <a:xfrm>
            <a:off x="5926666" y="3642684"/>
            <a:ext cx="6693100" cy="622301"/>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lvl1pPr algn="l">
              <a:defRPr sz="3200"/>
            </a:lvl1pPr>
          </a:lstStyle>
          <a:p>
            <a:pPr lvl="0">
              <a:defRPr sz="1800">
                <a:solidFill>
                  <a:srgbClr val="000000"/>
                </a:solidFill>
              </a:defRPr>
            </a:pPr>
            <a:r>
              <a:rPr sz="3200">
                <a:solidFill>
                  <a:srgbClr val="FFFFFF"/>
                </a:solidFill>
              </a:rPr>
              <a:t> “etc”: 0, …</a:t>
            </a:r>
          </a:p>
        </p:txBody>
      </p:sp>
      <p:sp>
        <p:nvSpPr>
          <p:cNvPr id="1335" name="Shape 1335"/>
          <p:cNvSpPr/>
          <p:nvPr/>
        </p:nvSpPr>
        <p:spPr>
          <a:xfrm>
            <a:off x="3915394" y="3950835"/>
            <a:ext cx="1958445" cy="1"/>
          </a:xfrm>
          <a:prstGeom prst="line">
            <a:avLst/>
          </a:prstGeom>
          <a:ln w="50800">
            <a:solidFill>
              <a:schemeClr val="bg1"/>
            </a:solidFill>
            <a:miter lim="400000"/>
            <a:tailEnd type="triangle"/>
          </a:ln>
        </p:spPr>
        <p:txBody>
          <a:bodyPr lIns="0" tIns="0" rIns="0" bIns="0" anchor="ctr"/>
          <a:lstStyle/>
          <a:p>
            <a:pPr lvl="0">
              <a:defRPr sz="2600"/>
            </a:pPr>
            <a:endParaRPr/>
          </a:p>
        </p:txBody>
      </p:sp>
      <p:sp>
        <p:nvSpPr>
          <p:cNvPr id="1336" name="Shape 1336"/>
          <p:cNvSpPr/>
          <p:nvPr/>
        </p:nvSpPr>
        <p:spPr>
          <a:xfrm flipH="1" flipV="1">
            <a:off x="4030023" y="2127592"/>
            <a:ext cx="2511031" cy="1591182"/>
          </a:xfrm>
          <a:prstGeom prst="line">
            <a:avLst/>
          </a:prstGeom>
          <a:ln w="50800">
            <a:solidFill>
              <a:srgbClr val="1497FC"/>
            </a:solidFill>
            <a:miter lim="400000"/>
            <a:tailEnd type="triangle"/>
          </a:ln>
        </p:spPr>
        <p:txBody>
          <a:bodyPr lIns="0" tIns="0" rIns="0" bIns="0" anchor="ctr"/>
          <a:lstStyle/>
          <a:p>
            <a:pPr lvl="0">
              <a:defRPr sz="2600"/>
            </a:pPr>
            <a:endParaRPr/>
          </a:p>
        </p:txBody>
      </p:sp>
      <p:sp>
        <p:nvSpPr>
          <p:cNvPr id="1337" name="Shape 1337"/>
          <p:cNvSpPr/>
          <p:nvPr/>
        </p:nvSpPr>
        <p:spPr>
          <a:xfrm flipH="1">
            <a:off x="4037124" y="2453112"/>
            <a:ext cx="2410004" cy="2410004"/>
          </a:xfrm>
          <a:prstGeom prst="line">
            <a:avLst/>
          </a:prstGeom>
          <a:ln w="50800">
            <a:solidFill>
              <a:srgbClr val="1497FC"/>
            </a:solidFill>
            <a:miter lim="400000"/>
            <a:tailEnd type="triangle"/>
          </a:ln>
        </p:spPr>
        <p:txBody>
          <a:bodyPr lIns="0" tIns="0" rIns="0" bIns="0" anchor="ctr"/>
          <a:lstStyle/>
          <a:p>
            <a:pPr lvl="0">
              <a:defRPr sz="2600"/>
            </a:pPr>
            <a:endParaRPr/>
          </a:p>
        </p:txBody>
      </p:sp>
      <p:sp>
        <p:nvSpPr>
          <p:cNvPr id="1338" name="Shape 1338"/>
          <p:cNvSpPr/>
          <p:nvPr/>
        </p:nvSpPr>
        <p:spPr>
          <a:xfrm>
            <a:off x="7248741" y="387346"/>
            <a:ext cx="3587318" cy="64770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E8A433"/>
                </a:solidFill>
              </a:rPr>
              <a:t>read </a:t>
            </a:r>
            <a:r>
              <a:rPr sz="3600" b="1">
                <a:solidFill>
                  <a:srgbClr val="E8A433"/>
                </a:solidFill>
                <a:latin typeface="Helvetica"/>
                <a:ea typeface="Helvetica"/>
                <a:cs typeface="Helvetica"/>
                <a:sym typeface="Helvetica"/>
              </a:rPr>
              <a:t>/etc/bashrc</a:t>
            </a:r>
          </a:p>
        </p:txBody>
      </p:sp>
      <p:sp>
        <p:nvSpPr>
          <p:cNvPr id="1339" name="Shape 1339"/>
          <p:cNvSpPr/>
          <p:nvPr/>
        </p:nvSpPr>
        <p:spPr>
          <a:xfrm>
            <a:off x="10275993" y="5784651"/>
            <a:ext cx="1783081"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E8A433"/>
                </a:solidFill>
              </a:defRPr>
            </a:lvl1pPr>
          </a:lstStyle>
          <a:p>
            <a:pPr lvl="0">
              <a:defRPr sz="1800">
                <a:solidFill>
                  <a:srgbClr val="000000"/>
                </a:solidFill>
              </a:defRPr>
            </a:pPr>
            <a:r>
              <a:rPr sz="3600">
                <a:solidFill>
                  <a:srgbClr val="E8A433"/>
                </a:solidFill>
              </a:rPr>
              <a:t>reads: 3</a:t>
            </a:r>
          </a:p>
        </p:txBody>
      </p:sp>
      <p:sp>
        <p:nvSpPr>
          <p:cNvPr id="1340" name="Shape 1340"/>
          <p:cNvSpPr/>
          <p:nvPr/>
        </p:nvSpPr>
        <p:spPr>
          <a:xfrm>
            <a:off x="2143025" y="1264558"/>
            <a:ext cx="2059651" cy="124238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88900">
            <a:solidFill>
              <a:srgbClr val="308B16"/>
            </a:solidFill>
            <a:miter lim="400000"/>
          </a:ln>
        </p:spPr>
        <p:txBody>
          <a:bodyPr lIns="0" tIns="0" rIns="0" bIns="0" anchor="ctr"/>
          <a:lstStyle/>
          <a:p>
            <a:pPr lvl="0">
              <a:defRPr sz="2600"/>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2" name="Shape 1342"/>
          <p:cNvSpPr/>
          <p:nvPr/>
        </p:nvSpPr>
        <p:spPr>
          <a:xfrm>
            <a:off x="2345266" y="13123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size=12</a:t>
            </a:r>
          </a:p>
        </p:txBody>
      </p:sp>
      <p:sp>
        <p:nvSpPr>
          <p:cNvPr id="1343" name="Shape 1343"/>
          <p:cNvSpPr/>
          <p:nvPr/>
        </p:nvSpPr>
        <p:spPr>
          <a:xfrm>
            <a:off x="2429671" y="387350"/>
            <a:ext cx="148635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inodes</a:t>
            </a:r>
          </a:p>
        </p:txBody>
      </p:sp>
      <p:sp>
        <p:nvSpPr>
          <p:cNvPr id="1344" name="Shape 1344"/>
          <p:cNvSpPr/>
          <p:nvPr/>
        </p:nvSpPr>
        <p:spPr>
          <a:xfrm>
            <a:off x="1610547" y="15619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0</a:t>
            </a:r>
          </a:p>
        </p:txBody>
      </p:sp>
      <p:sp>
        <p:nvSpPr>
          <p:cNvPr id="1345" name="Shape 1345"/>
          <p:cNvSpPr/>
          <p:nvPr/>
        </p:nvSpPr>
        <p:spPr>
          <a:xfrm>
            <a:off x="2345266" y="24553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a:t>
            </a:r>
          </a:p>
        </p:txBody>
      </p:sp>
      <p:sp>
        <p:nvSpPr>
          <p:cNvPr id="1346" name="Shape 1346"/>
          <p:cNvSpPr/>
          <p:nvPr/>
        </p:nvSpPr>
        <p:spPr>
          <a:xfrm>
            <a:off x="1610547" y="27049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1</a:t>
            </a:r>
          </a:p>
        </p:txBody>
      </p:sp>
      <p:sp>
        <p:nvSpPr>
          <p:cNvPr id="1347" name="Shape 1347"/>
          <p:cNvSpPr/>
          <p:nvPr/>
        </p:nvSpPr>
        <p:spPr>
          <a:xfrm>
            <a:off x="2345266" y="35856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a:t>
            </a:r>
          </a:p>
        </p:txBody>
      </p:sp>
      <p:sp>
        <p:nvSpPr>
          <p:cNvPr id="1348" name="Shape 1348"/>
          <p:cNvSpPr/>
          <p:nvPr/>
        </p:nvSpPr>
        <p:spPr>
          <a:xfrm>
            <a:off x="1610547" y="38352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2</a:t>
            </a:r>
          </a:p>
        </p:txBody>
      </p:sp>
      <p:sp>
        <p:nvSpPr>
          <p:cNvPr id="1349" name="Shape 1349"/>
          <p:cNvSpPr/>
          <p:nvPr/>
        </p:nvSpPr>
        <p:spPr>
          <a:xfrm>
            <a:off x="2345266" y="47159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size=6</a:t>
            </a:r>
          </a:p>
        </p:txBody>
      </p:sp>
      <p:sp>
        <p:nvSpPr>
          <p:cNvPr id="1350" name="Shape 1350"/>
          <p:cNvSpPr/>
          <p:nvPr/>
        </p:nvSpPr>
        <p:spPr>
          <a:xfrm>
            <a:off x="1610547" y="49655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3</a:t>
            </a:r>
          </a:p>
        </p:txBody>
      </p:sp>
      <p:sp>
        <p:nvSpPr>
          <p:cNvPr id="1351" name="Shape 1351"/>
          <p:cNvSpPr/>
          <p:nvPr/>
        </p:nvSpPr>
        <p:spPr>
          <a:xfrm>
            <a:off x="2887100" y="5782217"/>
            <a:ext cx="571501"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352" name="Shape 1352"/>
          <p:cNvSpPr/>
          <p:nvPr/>
        </p:nvSpPr>
        <p:spPr>
          <a:xfrm>
            <a:off x="5926666" y="1879600"/>
            <a:ext cx="5808002" cy="622300"/>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lvl1pPr algn="l">
              <a:defRPr sz="3200"/>
            </a:lvl1pPr>
          </a:lstStyle>
          <a:p>
            <a:pPr lvl="0">
              <a:defRPr sz="1800">
                <a:solidFill>
                  <a:srgbClr val="000000"/>
                </a:solidFill>
              </a:defRPr>
            </a:pPr>
            <a:r>
              <a:rPr sz="3200" dirty="0">
                <a:solidFill>
                  <a:srgbClr val="FFFFFF"/>
                </a:solidFill>
              </a:rPr>
              <a:t> “</a:t>
            </a:r>
            <a:r>
              <a:rPr sz="3200" dirty="0" err="1">
                <a:solidFill>
                  <a:srgbClr val="FFFFFF"/>
                </a:solidFill>
              </a:rPr>
              <a:t>bashrc</a:t>
            </a:r>
            <a:r>
              <a:rPr sz="3200" dirty="0">
                <a:solidFill>
                  <a:srgbClr val="FFFFFF"/>
                </a:solidFill>
              </a:rPr>
              <a:t>”: </a:t>
            </a:r>
            <a:r>
              <a:rPr lang="en-US" sz="3200" dirty="0">
                <a:solidFill>
                  <a:srgbClr val="FFFFFF"/>
                </a:solidFill>
              </a:rPr>
              <a:t>3</a:t>
            </a:r>
            <a:r>
              <a:rPr sz="3200" dirty="0">
                <a:solidFill>
                  <a:srgbClr val="FFFFFF"/>
                </a:solidFill>
              </a:rPr>
              <a:t>, …</a:t>
            </a:r>
          </a:p>
        </p:txBody>
      </p:sp>
      <p:sp>
        <p:nvSpPr>
          <p:cNvPr id="1353" name="Shape 1353"/>
          <p:cNvSpPr/>
          <p:nvPr/>
        </p:nvSpPr>
        <p:spPr>
          <a:xfrm>
            <a:off x="5926666" y="5304168"/>
            <a:ext cx="3210918" cy="622301"/>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lvl1pPr algn="l">
              <a:defRPr sz="3200"/>
            </a:lvl1pPr>
          </a:lstStyle>
          <a:p>
            <a:pPr lvl="0">
              <a:defRPr sz="1800">
                <a:solidFill>
                  <a:srgbClr val="000000"/>
                </a:solidFill>
              </a:defRPr>
            </a:pPr>
            <a:r>
              <a:rPr sz="3200">
                <a:solidFill>
                  <a:srgbClr val="FFFFFF"/>
                </a:solidFill>
              </a:rPr>
              <a:t> # settings: …</a:t>
            </a:r>
          </a:p>
        </p:txBody>
      </p:sp>
      <p:sp>
        <p:nvSpPr>
          <p:cNvPr id="1354" name="Shape 1354"/>
          <p:cNvSpPr/>
          <p:nvPr/>
        </p:nvSpPr>
        <p:spPr>
          <a:xfrm>
            <a:off x="3943440" y="1691823"/>
            <a:ext cx="1908747" cy="496414"/>
          </a:xfrm>
          <a:prstGeom prst="line">
            <a:avLst/>
          </a:prstGeom>
          <a:ln w="50800">
            <a:solidFill>
              <a:srgbClr val="FF2600"/>
            </a:solidFill>
            <a:miter lim="400000"/>
            <a:tailEnd type="triangle"/>
          </a:ln>
        </p:spPr>
        <p:txBody>
          <a:bodyPr lIns="0" tIns="0" rIns="0" bIns="0" anchor="ctr"/>
          <a:lstStyle/>
          <a:p>
            <a:pPr lvl="0">
              <a:defRPr sz="2600"/>
            </a:pPr>
            <a:endParaRPr/>
          </a:p>
        </p:txBody>
      </p:sp>
      <p:sp>
        <p:nvSpPr>
          <p:cNvPr id="1355" name="Shape 1355"/>
          <p:cNvSpPr/>
          <p:nvPr/>
        </p:nvSpPr>
        <p:spPr>
          <a:xfrm>
            <a:off x="3915394" y="5038900"/>
            <a:ext cx="1965724" cy="526703"/>
          </a:xfrm>
          <a:prstGeom prst="line">
            <a:avLst/>
          </a:prstGeom>
          <a:ln w="50800">
            <a:solidFill>
              <a:schemeClr val="bg1"/>
            </a:solidFill>
            <a:miter lim="400000"/>
            <a:tailEnd type="triangle"/>
          </a:ln>
        </p:spPr>
        <p:txBody>
          <a:bodyPr lIns="0" tIns="0" rIns="0" bIns="0" anchor="ctr"/>
          <a:lstStyle/>
          <a:p>
            <a:pPr lvl="0">
              <a:defRPr sz="2600"/>
            </a:pPr>
            <a:endParaRPr/>
          </a:p>
        </p:txBody>
      </p:sp>
      <p:sp>
        <p:nvSpPr>
          <p:cNvPr id="1356" name="Shape 1356"/>
          <p:cNvSpPr/>
          <p:nvPr/>
        </p:nvSpPr>
        <p:spPr>
          <a:xfrm rot="16200000">
            <a:off x="-546776" y="3325283"/>
            <a:ext cx="295991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inode number</a:t>
            </a:r>
          </a:p>
        </p:txBody>
      </p:sp>
      <p:sp>
        <p:nvSpPr>
          <p:cNvPr id="1357" name="Shape 1357"/>
          <p:cNvSpPr/>
          <p:nvPr/>
        </p:nvSpPr>
        <p:spPr>
          <a:xfrm>
            <a:off x="5926666" y="3642684"/>
            <a:ext cx="6693100" cy="622301"/>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lvl1pPr algn="l">
              <a:defRPr sz="3200"/>
            </a:lvl1pPr>
          </a:lstStyle>
          <a:p>
            <a:pPr lvl="0">
              <a:defRPr sz="1800">
                <a:solidFill>
                  <a:srgbClr val="000000"/>
                </a:solidFill>
              </a:defRPr>
            </a:pPr>
            <a:r>
              <a:rPr sz="3200">
                <a:solidFill>
                  <a:srgbClr val="FFFFFF"/>
                </a:solidFill>
              </a:rPr>
              <a:t> “etc”: 0, …</a:t>
            </a:r>
          </a:p>
        </p:txBody>
      </p:sp>
      <p:sp>
        <p:nvSpPr>
          <p:cNvPr id="1358" name="Shape 1358"/>
          <p:cNvSpPr/>
          <p:nvPr/>
        </p:nvSpPr>
        <p:spPr>
          <a:xfrm>
            <a:off x="3915394" y="3972100"/>
            <a:ext cx="1958445" cy="1"/>
          </a:xfrm>
          <a:prstGeom prst="line">
            <a:avLst/>
          </a:prstGeom>
          <a:ln w="50800">
            <a:solidFill>
              <a:schemeClr val="bg1"/>
            </a:solidFill>
            <a:miter lim="400000"/>
            <a:tailEnd type="triangle"/>
          </a:ln>
        </p:spPr>
        <p:txBody>
          <a:bodyPr lIns="0" tIns="0" rIns="0" bIns="0" anchor="ctr"/>
          <a:lstStyle/>
          <a:p>
            <a:pPr lvl="0">
              <a:defRPr sz="2600"/>
            </a:pPr>
            <a:endParaRPr/>
          </a:p>
        </p:txBody>
      </p:sp>
      <p:sp>
        <p:nvSpPr>
          <p:cNvPr id="1359" name="Shape 1359"/>
          <p:cNvSpPr/>
          <p:nvPr/>
        </p:nvSpPr>
        <p:spPr>
          <a:xfrm flipH="1" flipV="1">
            <a:off x="4030023" y="2127592"/>
            <a:ext cx="2511031" cy="1591182"/>
          </a:xfrm>
          <a:prstGeom prst="line">
            <a:avLst/>
          </a:prstGeom>
          <a:ln w="50800">
            <a:solidFill>
              <a:srgbClr val="1497FC"/>
            </a:solidFill>
            <a:miter lim="400000"/>
            <a:tailEnd type="triangle"/>
          </a:ln>
        </p:spPr>
        <p:txBody>
          <a:bodyPr lIns="0" tIns="0" rIns="0" bIns="0" anchor="ctr"/>
          <a:lstStyle/>
          <a:p>
            <a:pPr lvl="0">
              <a:defRPr sz="2600"/>
            </a:pPr>
            <a:endParaRPr/>
          </a:p>
        </p:txBody>
      </p:sp>
      <p:sp>
        <p:nvSpPr>
          <p:cNvPr id="1360" name="Shape 1360"/>
          <p:cNvSpPr/>
          <p:nvPr/>
        </p:nvSpPr>
        <p:spPr>
          <a:xfrm flipH="1">
            <a:off x="4037124" y="2453112"/>
            <a:ext cx="2410004" cy="2410004"/>
          </a:xfrm>
          <a:prstGeom prst="line">
            <a:avLst/>
          </a:prstGeom>
          <a:ln w="50800">
            <a:solidFill>
              <a:srgbClr val="1497FC"/>
            </a:solidFill>
            <a:miter lim="400000"/>
            <a:tailEnd type="triangle"/>
          </a:ln>
        </p:spPr>
        <p:txBody>
          <a:bodyPr lIns="0" tIns="0" rIns="0" bIns="0" anchor="ctr"/>
          <a:lstStyle/>
          <a:p>
            <a:pPr lvl="0">
              <a:defRPr sz="2600"/>
            </a:pPr>
            <a:endParaRPr/>
          </a:p>
        </p:txBody>
      </p:sp>
      <p:sp>
        <p:nvSpPr>
          <p:cNvPr id="1361" name="Shape 1361"/>
          <p:cNvSpPr/>
          <p:nvPr/>
        </p:nvSpPr>
        <p:spPr>
          <a:xfrm>
            <a:off x="7248741" y="387346"/>
            <a:ext cx="3587318" cy="64770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E8A433"/>
                </a:solidFill>
              </a:rPr>
              <a:t>read </a:t>
            </a:r>
            <a:r>
              <a:rPr sz="3600" b="1">
                <a:solidFill>
                  <a:srgbClr val="E8A433"/>
                </a:solidFill>
                <a:latin typeface="Helvetica"/>
                <a:ea typeface="Helvetica"/>
                <a:cs typeface="Helvetica"/>
                <a:sym typeface="Helvetica"/>
              </a:rPr>
              <a:t>/etc/bashrc</a:t>
            </a:r>
          </a:p>
        </p:txBody>
      </p:sp>
      <p:sp>
        <p:nvSpPr>
          <p:cNvPr id="1362" name="Shape 1362"/>
          <p:cNvSpPr/>
          <p:nvPr/>
        </p:nvSpPr>
        <p:spPr>
          <a:xfrm>
            <a:off x="10275993" y="5784651"/>
            <a:ext cx="1783081"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E8A433"/>
                </a:solidFill>
              </a:defRPr>
            </a:lvl1pPr>
          </a:lstStyle>
          <a:p>
            <a:pPr lvl="0">
              <a:defRPr sz="1800">
                <a:solidFill>
                  <a:srgbClr val="000000"/>
                </a:solidFill>
              </a:defRPr>
            </a:pPr>
            <a:r>
              <a:rPr sz="3600">
                <a:solidFill>
                  <a:srgbClr val="E8A433"/>
                </a:solidFill>
              </a:rPr>
              <a:t>reads: 4</a:t>
            </a:r>
          </a:p>
        </p:txBody>
      </p:sp>
      <p:sp>
        <p:nvSpPr>
          <p:cNvPr id="1363" name="Shape 1363"/>
          <p:cNvSpPr/>
          <p:nvPr/>
        </p:nvSpPr>
        <p:spPr>
          <a:xfrm>
            <a:off x="5868358" y="1618519"/>
            <a:ext cx="2059652" cy="124238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88900">
            <a:solidFill>
              <a:srgbClr val="308B16"/>
            </a:solidFill>
            <a:miter lim="400000"/>
          </a:ln>
        </p:spPr>
        <p:txBody>
          <a:bodyPr lIns="0" tIns="0" rIns="0" bIns="0" anchor="ctr"/>
          <a:lstStyle/>
          <a:p>
            <a:pPr lvl="0">
              <a:defRPr sz="2600"/>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75360" y="2926080"/>
            <a:ext cx="11054080" cy="1625600"/>
          </a:xfrm>
        </p:spPr>
        <p:txBody>
          <a:bodyPr/>
          <a:lstStyle/>
          <a:p>
            <a:r>
              <a:rPr lang="en-US" dirty="0"/>
              <a:t>Persistence:</a:t>
            </a:r>
            <a:br>
              <a:rPr lang="en-US" dirty="0"/>
            </a:br>
            <a:r>
              <a:rPr lang="en-US" dirty="0"/>
              <a:t>File System API and Structure</a:t>
            </a:r>
          </a:p>
        </p:txBody>
      </p:sp>
      <p:sp>
        <p:nvSpPr>
          <p:cNvPr id="2051" name="Rectangle 3"/>
          <p:cNvSpPr>
            <a:spLocks noGrp="1" noChangeArrowheads="1"/>
          </p:cNvSpPr>
          <p:nvPr>
            <p:ph type="subTitle" idx="1"/>
          </p:nvPr>
        </p:nvSpPr>
        <p:spPr>
          <a:xfrm>
            <a:off x="541867" y="5079999"/>
            <a:ext cx="12029440" cy="4357300"/>
          </a:xfrm>
        </p:spPr>
        <p:txBody>
          <a:bodyPr>
            <a:normAutofit/>
          </a:bodyPr>
          <a:lstStyle/>
          <a:p>
            <a:pPr marL="866973" indent="-866973" algn="l"/>
            <a:r>
              <a:rPr lang="en-US" b="1" dirty="0"/>
              <a:t>Questions answered in this lecture:</a:t>
            </a:r>
          </a:p>
          <a:p>
            <a:pPr marL="866973" indent="-866973" algn="l"/>
            <a:r>
              <a:rPr lang="en-US" dirty="0"/>
              <a:t>How to </a:t>
            </a:r>
            <a:r>
              <a:rPr lang="en-US" b="1" dirty="0"/>
              <a:t>name</a:t>
            </a:r>
            <a:r>
              <a:rPr lang="en-US" dirty="0"/>
              <a:t> files?  </a:t>
            </a:r>
          </a:p>
          <a:p>
            <a:pPr marL="866973" indent="-866973" algn="l"/>
            <a:r>
              <a:rPr lang="en-US" dirty="0"/>
              <a:t>	What are </a:t>
            </a:r>
            <a:r>
              <a:rPr lang="en-US" b="1" dirty="0" err="1"/>
              <a:t>inode</a:t>
            </a:r>
            <a:r>
              <a:rPr lang="en-US" b="1" dirty="0"/>
              <a:t> numbers</a:t>
            </a:r>
            <a:r>
              <a:rPr lang="en-US" dirty="0"/>
              <a:t>?  </a:t>
            </a:r>
          </a:p>
          <a:p>
            <a:pPr marL="866973" indent="-866973" algn="l"/>
            <a:r>
              <a:rPr lang="en-US" dirty="0"/>
              <a:t>	How to </a:t>
            </a:r>
            <a:r>
              <a:rPr lang="en-US" b="1" dirty="0"/>
              <a:t>lookup</a:t>
            </a:r>
            <a:r>
              <a:rPr lang="en-US" dirty="0"/>
              <a:t> a file based on pathname?</a:t>
            </a:r>
          </a:p>
          <a:p>
            <a:pPr marL="866973" indent="-866973" algn="l"/>
            <a:r>
              <a:rPr lang="en-US" dirty="0"/>
              <a:t>	What is a </a:t>
            </a:r>
            <a:r>
              <a:rPr lang="en-US" b="1" dirty="0"/>
              <a:t>file descriptor</a:t>
            </a:r>
            <a:r>
              <a:rPr lang="en-US" dirty="0"/>
              <a:t>?</a:t>
            </a:r>
          </a:p>
          <a:p>
            <a:pPr marL="866973" indent="-866973" algn="l"/>
            <a:r>
              <a:rPr lang="en-US" dirty="0"/>
              <a:t>What is the difference between </a:t>
            </a:r>
            <a:r>
              <a:rPr lang="en-US" b="1" dirty="0"/>
              <a:t>hard and soft links</a:t>
            </a:r>
            <a:r>
              <a:rPr lang="en-US" dirty="0"/>
              <a:t>?</a:t>
            </a:r>
          </a:p>
          <a:p>
            <a:pPr marL="866973" indent="-866973" algn="l"/>
            <a:r>
              <a:rPr lang="en-US" dirty="0"/>
              <a:t>How can </a:t>
            </a:r>
            <a:r>
              <a:rPr lang="en-US" b="1" dirty="0"/>
              <a:t>special requirements </a:t>
            </a:r>
            <a:r>
              <a:rPr lang="en-US" dirty="0"/>
              <a:t>be communicated to file system (</a:t>
            </a:r>
            <a:r>
              <a:rPr lang="en-US" dirty="0" err="1"/>
              <a:t>fsync</a:t>
            </a:r>
            <a:r>
              <a:rPr lang="en-US" dirty="0"/>
              <a:t>)?</a:t>
            </a:r>
          </a:p>
        </p:txBody>
      </p:sp>
      <p:sp>
        <p:nvSpPr>
          <p:cNvPr id="7" name="Text Box 4">
            <a:extLst>
              <a:ext uri="{FF2B5EF4-FFF2-40B4-BE49-F238E27FC236}">
                <a16:creationId xmlns:a16="http://schemas.microsoft.com/office/drawing/2014/main" id="{F63FDA39-63DB-FD4C-AABB-8471D23170A6}"/>
              </a:ext>
            </a:extLst>
          </p:cNvPr>
          <p:cNvSpPr txBox="1">
            <a:spLocks noChangeArrowheads="1"/>
          </p:cNvSpPr>
          <p:nvPr/>
        </p:nvSpPr>
        <p:spPr bwMode="auto">
          <a:xfrm>
            <a:off x="4101349" y="138564"/>
            <a:ext cx="5608320" cy="880241"/>
          </a:xfrm>
          <a:prstGeom prst="rect">
            <a:avLst/>
          </a:prstGeom>
          <a:noFill/>
          <a:ln w="9525">
            <a:noFill/>
            <a:miter lim="800000"/>
            <a:headEnd/>
            <a:tailEnd/>
          </a:ln>
          <a:effectLst/>
        </p:spPr>
        <p:txBody>
          <a:bodyPr wrap="square">
            <a:spAutoFit/>
          </a:bodyPr>
          <a:lstStyle/>
          <a:p>
            <a:pPr algn="ctr">
              <a:spcBef>
                <a:spcPct val="50000"/>
              </a:spcBef>
              <a:defRPr/>
            </a:pPr>
            <a:r>
              <a:rPr lang="en-US" sz="2560" dirty="0">
                <a:solidFill>
                  <a:schemeClr val="tx1"/>
                </a:solidFill>
                <a:latin typeface="Gill Sans MT" panose="020B0502020104020203" pitchFamily="34" charset="77"/>
              </a:rPr>
              <a:t>RUTGERS UNIVERSITY</a:t>
            </a:r>
            <a:br>
              <a:rPr lang="en-US" sz="2560" dirty="0">
                <a:solidFill>
                  <a:schemeClr val="tx1"/>
                </a:solidFill>
                <a:latin typeface="Gill Sans MT" panose="020B0502020104020203" pitchFamily="34" charset="77"/>
              </a:rPr>
            </a:br>
            <a:r>
              <a:rPr lang="en-US" sz="2560" dirty="0">
                <a:solidFill>
                  <a:schemeClr val="tx1"/>
                </a:solidFill>
                <a:latin typeface="Gill Sans MT" panose="020B0502020104020203" pitchFamily="34" charset="77"/>
              </a:rPr>
              <a:t>Computer Sciences Department</a:t>
            </a:r>
          </a:p>
        </p:txBody>
      </p:sp>
      <p:sp>
        <p:nvSpPr>
          <p:cNvPr id="8" name="Text Box 5">
            <a:extLst>
              <a:ext uri="{FF2B5EF4-FFF2-40B4-BE49-F238E27FC236}">
                <a16:creationId xmlns:a16="http://schemas.microsoft.com/office/drawing/2014/main" id="{78F1DA1F-43D0-194F-88BF-E43545327BD3}"/>
              </a:ext>
            </a:extLst>
          </p:cNvPr>
          <p:cNvSpPr txBox="1">
            <a:spLocks noChangeArrowheads="1"/>
          </p:cNvSpPr>
          <p:nvPr/>
        </p:nvSpPr>
        <p:spPr bwMode="auto">
          <a:xfrm>
            <a:off x="161311" y="1343773"/>
            <a:ext cx="4876800" cy="486287"/>
          </a:xfrm>
          <a:prstGeom prst="rect">
            <a:avLst/>
          </a:prstGeom>
          <a:noFill/>
          <a:ln w="9525">
            <a:noFill/>
            <a:miter lim="800000"/>
            <a:headEnd/>
            <a:tailEnd/>
          </a:ln>
          <a:effectLst/>
        </p:spPr>
        <p:txBody>
          <a:bodyPr wrap="square">
            <a:spAutoFit/>
          </a:bodyPr>
          <a:lstStyle/>
          <a:p>
            <a:pPr>
              <a:spcBef>
                <a:spcPct val="50000"/>
              </a:spcBef>
              <a:defRPr/>
            </a:pPr>
            <a:r>
              <a:rPr lang="en-US" sz="2560" dirty="0">
                <a:solidFill>
                  <a:schemeClr val="tx1"/>
                </a:solidFill>
                <a:latin typeface="Gill Sans MT" panose="020B0502020104020203" pitchFamily="34" charset="77"/>
              </a:rPr>
              <a:t>CS 416 Operating Systems Design</a:t>
            </a:r>
          </a:p>
        </p:txBody>
      </p:sp>
      <p:sp>
        <p:nvSpPr>
          <p:cNvPr id="9" name="Text Box 6">
            <a:extLst>
              <a:ext uri="{FF2B5EF4-FFF2-40B4-BE49-F238E27FC236}">
                <a16:creationId xmlns:a16="http://schemas.microsoft.com/office/drawing/2014/main" id="{30A508F9-10C0-2F48-BE1C-D26220FF99B1}"/>
              </a:ext>
            </a:extLst>
          </p:cNvPr>
          <p:cNvSpPr txBox="1">
            <a:spLocks noChangeArrowheads="1"/>
          </p:cNvSpPr>
          <p:nvPr/>
        </p:nvSpPr>
        <p:spPr bwMode="auto">
          <a:xfrm>
            <a:off x="9970348" y="1343773"/>
            <a:ext cx="2600959" cy="486287"/>
          </a:xfrm>
          <a:prstGeom prst="rect">
            <a:avLst/>
          </a:prstGeom>
          <a:noFill/>
          <a:ln w="9525">
            <a:noFill/>
            <a:miter lim="800000"/>
            <a:headEnd/>
            <a:tailEnd/>
          </a:ln>
          <a:effectLst/>
        </p:spPr>
        <p:txBody>
          <a:bodyPr wrap="square">
            <a:spAutoFit/>
          </a:bodyPr>
          <a:lstStyle/>
          <a:p>
            <a:pPr algn="r">
              <a:spcBef>
                <a:spcPct val="50000"/>
              </a:spcBef>
              <a:defRPr/>
            </a:pPr>
            <a:r>
              <a:rPr lang="en-US" sz="2560" dirty="0" err="1">
                <a:solidFill>
                  <a:schemeClr val="tx1"/>
                </a:solidFill>
                <a:latin typeface="Gill Sans MT" panose="020B0502020104020203" pitchFamily="34" charset="77"/>
              </a:rPr>
              <a:t>Sudarsun</a:t>
            </a:r>
            <a:r>
              <a:rPr lang="en-US" sz="2560" dirty="0">
                <a:solidFill>
                  <a:schemeClr val="tx1"/>
                </a:solidFill>
                <a:latin typeface="Gill Sans MT" panose="020B0502020104020203" pitchFamily="34" charset="77"/>
              </a:rPr>
              <a:t> Kannan</a:t>
            </a:r>
          </a:p>
        </p:txBody>
      </p:sp>
    </p:spTree>
    <p:extLst>
      <p:ext uri="{BB962C8B-B14F-4D97-AF65-F5344CB8AC3E}">
        <p14:creationId xmlns:p14="http://schemas.microsoft.com/office/powerpoint/2010/main" val="385090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5" name="Shape 1365"/>
          <p:cNvSpPr/>
          <p:nvPr/>
        </p:nvSpPr>
        <p:spPr>
          <a:xfrm>
            <a:off x="2345266" y="13123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size=12</a:t>
            </a:r>
          </a:p>
        </p:txBody>
      </p:sp>
      <p:sp>
        <p:nvSpPr>
          <p:cNvPr id="1366" name="Shape 1366"/>
          <p:cNvSpPr/>
          <p:nvPr/>
        </p:nvSpPr>
        <p:spPr>
          <a:xfrm>
            <a:off x="2429671" y="387350"/>
            <a:ext cx="148635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inodes</a:t>
            </a:r>
          </a:p>
        </p:txBody>
      </p:sp>
      <p:sp>
        <p:nvSpPr>
          <p:cNvPr id="1367" name="Shape 1367"/>
          <p:cNvSpPr/>
          <p:nvPr/>
        </p:nvSpPr>
        <p:spPr>
          <a:xfrm>
            <a:off x="1610547" y="15619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0</a:t>
            </a:r>
          </a:p>
        </p:txBody>
      </p:sp>
      <p:sp>
        <p:nvSpPr>
          <p:cNvPr id="1368" name="Shape 1368"/>
          <p:cNvSpPr/>
          <p:nvPr/>
        </p:nvSpPr>
        <p:spPr>
          <a:xfrm>
            <a:off x="2345266" y="24553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a:t>
            </a:r>
          </a:p>
        </p:txBody>
      </p:sp>
      <p:sp>
        <p:nvSpPr>
          <p:cNvPr id="1369" name="Shape 1369"/>
          <p:cNvSpPr/>
          <p:nvPr/>
        </p:nvSpPr>
        <p:spPr>
          <a:xfrm>
            <a:off x="1610547" y="27049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1</a:t>
            </a:r>
          </a:p>
        </p:txBody>
      </p:sp>
      <p:sp>
        <p:nvSpPr>
          <p:cNvPr id="1370" name="Shape 1370"/>
          <p:cNvSpPr/>
          <p:nvPr/>
        </p:nvSpPr>
        <p:spPr>
          <a:xfrm>
            <a:off x="2345266" y="35856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a:t>
            </a:r>
          </a:p>
        </p:txBody>
      </p:sp>
      <p:sp>
        <p:nvSpPr>
          <p:cNvPr id="1371" name="Shape 1371"/>
          <p:cNvSpPr/>
          <p:nvPr/>
        </p:nvSpPr>
        <p:spPr>
          <a:xfrm>
            <a:off x="1610547" y="38352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2</a:t>
            </a:r>
          </a:p>
        </p:txBody>
      </p:sp>
      <p:sp>
        <p:nvSpPr>
          <p:cNvPr id="1372" name="Shape 1372"/>
          <p:cNvSpPr/>
          <p:nvPr/>
        </p:nvSpPr>
        <p:spPr>
          <a:xfrm>
            <a:off x="2345266" y="47159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size=6</a:t>
            </a:r>
          </a:p>
        </p:txBody>
      </p:sp>
      <p:sp>
        <p:nvSpPr>
          <p:cNvPr id="1373" name="Shape 1373"/>
          <p:cNvSpPr/>
          <p:nvPr/>
        </p:nvSpPr>
        <p:spPr>
          <a:xfrm>
            <a:off x="1610547" y="49655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3</a:t>
            </a:r>
          </a:p>
        </p:txBody>
      </p:sp>
      <p:sp>
        <p:nvSpPr>
          <p:cNvPr id="1374" name="Shape 1374"/>
          <p:cNvSpPr/>
          <p:nvPr/>
        </p:nvSpPr>
        <p:spPr>
          <a:xfrm>
            <a:off x="2887100" y="5782217"/>
            <a:ext cx="571501"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375" name="Shape 1375"/>
          <p:cNvSpPr/>
          <p:nvPr/>
        </p:nvSpPr>
        <p:spPr>
          <a:xfrm>
            <a:off x="5926666" y="1879600"/>
            <a:ext cx="5808002" cy="622300"/>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lvl1pPr algn="l">
              <a:defRPr sz="3200"/>
            </a:lvl1pPr>
          </a:lstStyle>
          <a:p>
            <a:pPr lvl="0">
              <a:defRPr sz="1800">
                <a:solidFill>
                  <a:srgbClr val="000000"/>
                </a:solidFill>
              </a:defRPr>
            </a:pPr>
            <a:r>
              <a:rPr sz="3200" dirty="0">
                <a:solidFill>
                  <a:srgbClr val="FFFFFF"/>
                </a:solidFill>
              </a:rPr>
              <a:t> “</a:t>
            </a:r>
            <a:r>
              <a:rPr sz="3200" dirty="0" err="1">
                <a:solidFill>
                  <a:srgbClr val="FFFFFF"/>
                </a:solidFill>
              </a:rPr>
              <a:t>bashrc</a:t>
            </a:r>
            <a:r>
              <a:rPr sz="3200" dirty="0">
                <a:solidFill>
                  <a:srgbClr val="FFFFFF"/>
                </a:solidFill>
              </a:rPr>
              <a:t>”: </a:t>
            </a:r>
            <a:r>
              <a:rPr lang="en-US" sz="3200" dirty="0">
                <a:solidFill>
                  <a:srgbClr val="FFFFFF"/>
                </a:solidFill>
              </a:rPr>
              <a:t>3</a:t>
            </a:r>
            <a:r>
              <a:rPr sz="3200" dirty="0">
                <a:solidFill>
                  <a:srgbClr val="FFFFFF"/>
                </a:solidFill>
              </a:rPr>
              <a:t>, …</a:t>
            </a:r>
          </a:p>
        </p:txBody>
      </p:sp>
      <p:sp>
        <p:nvSpPr>
          <p:cNvPr id="1376" name="Shape 1376"/>
          <p:cNvSpPr/>
          <p:nvPr/>
        </p:nvSpPr>
        <p:spPr>
          <a:xfrm>
            <a:off x="5926666" y="5304168"/>
            <a:ext cx="3210918" cy="622301"/>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lvl1pPr algn="l">
              <a:defRPr sz="3200"/>
            </a:lvl1pPr>
          </a:lstStyle>
          <a:p>
            <a:pPr lvl="0">
              <a:defRPr sz="1800">
                <a:solidFill>
                  <a:srgbClr val="000000"/>
                </a:solidFill>
              </a:defRPr>
            </a:pPr>
            <a:r>
              <a:rPr sz="3200">
                <a:solidFill>
                  <a:srgbClr val="FFFFFF"/>
                </a:solidFill>
              </a:rPr>
              <a:t> # settings: …</a:t>
            </a:r>
          </a:p>
        </p:txBody>
      </p:sp>
      <p:sp>
        <p:nvSpPr>
          <p:cNvPr id="1377" name="Shape 1377"/>
          <p:cNvSpPr/>
          <p:nvPr/>
        </p:nvSpPr>
        <p:spPr>
          <a:xfrm>
            <a:off x="3943440" y="1691823"/>
            <a:ext cx="1908747" cy="496414"/>
          </a:xfrm>
          <a:prstGeom prst="line">
            <a:avLst/>
          </a:prstGeom>
          <a:ln w="50800">
            <a:solidFill>
              <a:srgbClr val="FF2600"/>
            </a:solidFill>
            <a:miter lim="400000"/>
            <a:tailEnd type="triangle"/>
          </a:ln>
        </p:spPr>
        <p:txBody>
          <a:bodyPr lIns="0" tIns="0" rIns="0" bIns="0" anchor="ctr"/>
          <a:lstStyle/>
          <a:p>
            <a:pPr lvl="0">
              <a:defRPr sz="2600"/>
            </a:pPr>
            <a:endParaRPr/>
          </a:p>
        </p:txBody>
      </p:sp>
      <p:sp>
        <p:nvSpPr>
          <p:cNvPr id="1378" name="Shape 1378"/>
          <p:cNvSpPr/>
          <p:nvPr/>
        </p:nvSpPr>
        <p:spPr>
          <a:xfrm>
            <a:off x="3915394" y="5017635"/>
            <a:ext cx="1965724" cy="526703"/>
          </a:xfrm>
          <a:prstGeom prst="line">
            <a:avLst/>
          </a:prstGeom>
          <a:ln w="50800">
            <a:solidFill>
              <a:schemeClr val="bg1"/>
            </a:solidFill>
            <a:miter lim="400000"/>
            <a:tailEnd type="triangle"/>
          </a:ln>
        </p:spPr>
        <p:txBody>
          <a:bodyPr lIns="0" tIns="0" rIns="0" bIns="0" anchor="ctr"/>
          <a:lstStyle/>
          <a:p>
            <a:pPr lvl="0">
              <a:defRPr sz="2600"/>
            </a:pPr>
            <a:endParaRPr/>
          </a:p>
        </p:txBody>
      </p:sp>
      <p:sp>
        <p:nvSpPr>
          <p:cNvPr id="1379" name="Shape 1379"/>
          <p:cNvSpPr/>
          <p:nvPr/>
        </p:nvSpPr>
        <p:spPr>
          <a:xfrm rot="16200000">
            <a:off x="-546776" y="3325283"/>
            <a:ext cx="295991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inode number</a:t>
            </a:r>
          </a:p>
        </p:txBody>
      </p:sp>
      <p:sp>
        <p:nvSpPr>
          <p:cNvPr id="1380" name="Shape 1380"/>
          <p:cNvSpPr/>
          <p:nvPr/>
        </p:nvSpPr>
        <p:spPr>
          <a:xfrm>
            <a:off x="5926666" y="3642684"/>
            <a:ext cx="6693100" cy="622301"/>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lvl1pPr algn="l">
              <a:defRPr sz="3200"/>
            </a:lvl1pPr>
          </a:lstStyle>
          <a:p>
            <a:pPr lvl="0">
              <a:defRPr sz="1800">
                <a:solidFill>
                  <a:srgbClr val="000000"/>
                </a:solidFill>
              </a:defRPr>
            </a:pPr>
            <a:r>
              <a:rPr sz="3200">
                <a:solidFill>
                  <a:srgbClr val="FFFFFF"/>
                </a:solidFill>
              </a:rPr>
              <a:t> “etc”: 0, …</a:t>
            </a:r>
          </a:p>
        </p:txBody>
      </p:sp>
      <p:sp>
        <p:nvSpPr>
          <p:cNvPr id="1381" name="Shape 1381"/>
          <p:cNvSpPr/>
          <p:nvPr/>
        </p:nvSpPr>
        <p:spPr>
          <a:xfrm>
            <a:off x="3915394" y="3950835"/>
            <a:ext cx="1958445" cy="1"/>
          </a:xfrm>
          <a:prstGeom prst="line">
            <a:avLst/>
          </a:prstGeom>
          <a:ln w="50800">
            <a:solidFill>
              <a:schemeClr val="bg1"/>
            </a:solidFill>
            <a:miter lim="400000"/>
            <a:tailEnd type="triangle"/>
          </a:ln>
        </p:spPr>
        <p:txBody>
          <a:bodyPr lIns="0" tIns="0" rIns="0" bIns="0" anchor="ctr"/>
          <a:lstStyle/>
          <a:p>
            <a:pPr lvl="0">
              <a:defRPr sz="2600"/>
            </a:pPr>
            <a:endParaRPr/>
          </a:p>
        </p:txBody>
      </p:sp>
      <p:sp>
        <p:nvSpPr>
          <p:cNvPr id="1382" name="Shape 1382"/>
          <p:cNvSpPr/>
          <p:nvPr/>
        </p:nvSpPr>
        <p:spPr>
          <a:xfrm flipH="1" flipV="1">
            <a:off x="4030023" y="2127592"/>
            <a:ext cx="2511031" cy="1591182"/>
          </a:xfrm>
          <a:prstGeom prst="line">
            <a:avLst/>
          </a:prstGeom>
          <a:ln w="50800">
            <a:solidFill>
              <a:srgbClr val="1497FC"/>
            </a:solidFill>
            <a:miter lim="400000"/>
            <a:tailEnd type="triangle"/>
          </a:ln>
        </p:spPr>
        <p:txBody>
          <a:bodyPr lIns="0" tIns="0" rIns="0" bIns="0" anchor="ctr"/>
          <a:lstStyle/>
          <a:p>
            <a:pPr lvl="0">
              <a:defRPr sz="2600"/>
            </a:pPr>
            <a:endParaRPr/>
          </a:p>
        </p:txBody>
      </p:sp>
      <p:sp>
        <p:nvSpPr>
          <p:cNvPr id="1383" name="Shape 1383"/>
          <p:cNvSpPr/>
          <p:nvPr/>
        </p:nvSpPr>
        <p:spPr>
          <a:xfrm flipH="1">
            <a:off x="4037124" y="2453112"/>
            <a:ext cx="2410004" cy="2410004"/>
          </a:xfrm>
          <a:prstGeom prst="line">
            <a:avLst/>
          </a:prstGeom>
          <a:ln w="50800">
            <a:solidFill>
              <a:srgbClr val="1497FC"/>
            </a:solidFill>
            <a:miter lim="400000"/>
            <a:tailEnd type="triangle"/>
          </a:ln>
        </p:spPr>
        <p:txBody>
          <a:bodyPr lIns="0" tIns="0" rIns="0" bIns="0" anchor="ctr"/>
          <a:lstStyle/>
          <a:p>
            <a:pPr lvl="0">
              <a:defRPr sz="2600"/>
            </a:pPr>
            <a:endParaRPr/>
          </a:p>
        </p:txBody>
      </p:sp>
      <p:sp>
        <p:nvSpPr>
          <p:cNvPr id="1384" name="Shape 1384"/>
          <p:cNvSpPr/>
          <p:nvPr/>
        </p:nvSpPr>
        <p:spPr>
          <a:xfrm>
            <a:off x="7248741" y="387346"/>
            <a:ext cx="3587318" cy="64770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E8A433"/>
                </a:solidFill>
              </a:rPr>
              <a:t>read </a:t>
            </a:r>
            <a:r>
              <a:rPr sz="3600" b="1">
                <a:solidFill>
                  <a:srgbClr val="E8A433"/>
                </a:solidFill>
                <a:latin typeface="Helvetica"/>
                <a:ea typeface="Helvetica"/>
                <a:cs typeface="Helvetica"/>
                <a:sym typeface="Helvetica"/>
              </a:rPr>
              <a:t>/etc/bashrc</a:t>
            </a:r>
          </a:p>
        </p:txBody>
      </p:sp>
      <p:sp>
        <p:nvSpPr>
          <p:cNvPr id="1385" name="Shape 1385"/>
          <p:cNvSpPr/>
          <p:nvPr/>
        </p:nvSpPr>
        <p:spPr>
          <a:xfrm>
            <a:off x="10275993" y="5784651"/>
            <a:ext cx="1783081"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E8A433"/>
                </a:solidFill>
              </a:defRPr>
            </a:lvl1pPr>
          </a:lstStyle>
          <a:p>
            <a:pPr lvl="0">
              <a:defRPr sz="1800">
                <a:solidFill>
                  <a:srgbClr val="000000"/>
                </a:solidFill>
              </a:defRPr>
            </a:pPr>
            <a:r>
              <a:rPr sz="3600">
                <a:solidFill>
                  <a:srgbClr val="E8A433"/>
                </a:solidFill>
              </a:rPr>
              <a:t>reads: 5</a:t>
            </a:r>
          </a:p>
        </p:txBody>
      </p:sp>
      <p:sp>
        <p:nvSpPr>
          <p:cNvPr id="1386" name="Shape 1386"/>
          <p:cNvSpPr/>
          <p:nvPr/>
        </p:nvSpPr>
        <p:spPr>
          <a:xfrm>
            <a:off x="2143025" y="4671253"/>
            <a:ext cx="2059651" cy="124238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88900">
            <a:solidFill>
              <a:srgbClr val="308B16"/>
            </a:solidFill>
            <a:miter lim="400000"/>
          </a:ln>
        </p:spPr>
        <p:txBody>
          <a:bodyPr lIns="0" tIns="0" rIns="0" bIns="0" anchor="ctr"/>
          <a:lstStyle/>
          <a:p>
            <a:pPr lvl="0">
              <a:defRPr sz="2600"/>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8" name="Shape 1388"/>
          <p:cNvSpPr/>
          <p:nvPr/>
        </p:nvSpPr>
        <p:spPr>
          <a:xfrm>
            <a:off x="2345266" y="13123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size=12</a:t>
            </a:r>
          </a:p>
        </p:txBody>
      </p:sp>
      <p:sp>
        <p:nvSpPr>
          <p:cNvPr id="1389" name="Shape 1389"/>
          <p:cNvSpPr/>
          <p:nvPr/>
        </p:nvSpPr>
        <p:spPr>
          <a:xfrm>
            <a:off x="2429671" y="387350"/>
            <a:ext cx="148635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inodes</a:t>
            </a:r>
          </a:p>
        </p:txBody>
      </p:sp>
      <p:sp>
        <p:nvSpPr>
          <p:cNvPr id="1390" name="Shape 1390"/>
          <p:cNvSpPr/>
          <p:nvPr/>
        </p:nvSpPr>
        <p:spPr>
          <a:xfrm>
            <a:off x="1610547" y="15619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0</a:t>
            </a:r>
          </a:p>
        </p:txBody>
      </p:sp>
      <p:sp>
        <p:nvSpPr>
          <p:cNvPr id="1391" name="Shape 1391"/>
          <p:cNvSpPr/>
          <p:nvPr/>
        </p:nvSpPr>
        <p:spPr>
          <a:xfrm>
            <a:off x="2345266" y="24553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a:t>
            </a:r>
          </a:p>
        </p:txBody>
      </p:sp>
      <p:sp>
        <p:nvSpPr>
          <p:cNvPr id="1392" name="Shape 1392"/>
          <p:cNvSpPr/>
          <p:nvPr/>
        </p:nvSpPr>
        <p:spPr>
          <a:xfrm>
            <a:off x="1610547" y="27049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1</a:t>
            </a:r>
          </a:p>
        </p:txBody>
      </p:sp>
      <p:sp>
        <p:nvSpPr>
          <p:cNvPr id="1393" name="Shape 1393"/>
          <p:cNvSpPr/>
          <p:nvPr/>
        </p:nvSpPr>
        <p:spPr>
          <a:xfrm>
            <a:off x="2345266" y="35856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a:t>
            </a:r>
          </a:p>
        </p:txBody>
      </p:sp>
      <p:sp>
        <p:nvSpPr>
          <p:cNvPr id="1394" name="Shape 1394"/>
          <p:cNvSpPr/>
          <p:nvPr/>
        </p:nvSpPr>
        <p:spPr>
          <a:xfrm>
            <a:off x="1610547" y="38352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2</a:t>
            </a:r>
          </a:p>
        </p:txBody>
      </p:sp>
      <p:sp>
        <p:nvSpPr>
          <p:cNvPr id="1395" name="Shape 1395"/>
          <p:cNvSpPr/>
          <p:nvPr/>
        </p:nvSpPr>
        <p:spPr>
          <a:xfrm>
            <a:off x="2345266" y="47159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size=6</a:t>
            </a:r>
          </a:p>
        </p:txBody>
      </p:sp>
      <p:sp>
        <p:nvSpPr>
          <p:cNvPr id="1396" name="Shape 1396"/>
          <p:cNvSpPr/>
          <p:nvPr/>
        </p:nvSpPr>
        <p:spPr>
          <a:xfrm>
            <a:off x="1610547" y="49655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3</a:t>
            </a:r>
          </a:p>
        </p:txBody>
      </p:sp>
      <p:sp>
        <p:nvSpPr>
          <p:cNvPr id="1397" name="Shape 1397"/>
          <p:cNvSpPr/>
          <p:nvPr/>
        </p:nvSpPr>
        <p:spPr>
          <a:xfrm>
            <a:off x="2887100" y="5782217"/>
            <a:ext cx="571501"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398" name="Shape 1398"/>
          <p:cNvSpPr/>
          <p:nvPr/>
        </p:nvSpPr>
        <p:spPr>
          <a:xfrm>
            <a:off x="5926666" y="1879600"/>
            <a:ext cx="5808002" cy="622300"/>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lvl1pPr algn="l">
              <a:defRPr sz="3200"/>
            </a:lvl1pPr>
          </a:lstStyle>
          <a:p>
            <a:pPr lvl="0">
              <a:defRPr sz="1800">
                <a:solidFill>
                  <a:srgbClr val="000000"/>
                </a:solidFill>
              </a:defRPr>
            </a:pPr>
            <a:r>
              <a:rPr sz="3200" dirty="0">
                <a:solidFill>
                  <a:srgbClr val="FFFFFF"/>
                </a:solidFill>
              </a:rPr>
              <a:t> “</a:t>
            </a:r>
            <a:r>
              <a:rPr sz="3200" dirty="0" err="1">
                <a:solidFill>
                  <a:srgbClr val="FFFFFF"/>
                </a:solidFill>
              </a:rPr>
              <a:t>bashrc</a:t>
            </a:r>
            <a:r>
              <a:rPr sz="3200" dirty="0">
                <a:solidFill>
                  <a:srgbClr val="FFFFFF"/>
                </a:solidFill>
              </a:rPr>
              <a:t>”: </a:t>
            </a:r>
            <a:r>
              <a:rPr lang="en-US" sz="3200" dirty="0">
                <a:solidFill>
                  <a:srgbClr val="FFFFFF"/>
                </a:solidFill>
              </a:rPr>
              <a:t>3</a:t>
            </a:r>
            <a:r>
              <a:rPr sz="3200" dirty="0">
                <a:solidFill>
                  <a:srgbClr val="FFFFFF"/>
                </a:solidFill>
              </a:rPr>
              <a:t>, …</a:t>
            </a:r>
          </a:p>
        </p:txBody>
      </p:sp>
      <p:sp>
        <p:nvSpPr>
          <p:cNvPr id="1399" name="Shape 1399"/>
          <p:cNvSpPr/>
          <p:nvPr/>
        </p:nvSpPr>
        <p:spPr>
          <a:xfrm>
            <a:off x="5926666" y="5304168"/>
            <a:ext cx="3210918" cy="622301"/>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lvl1pPr algn="l">
              <a:defRPr sz="3200"/>
            </a:lvl1pPr>
          </a:lstStyle>
          <a:p>
            <a:pPr lvl="0">
              <a:defRPr sz="1800">
                <a:solidFill>
                  <a:srgbClr val="000000"/>
                </a:solidFill>
              </a:defRPr>
            </a:pPr>
            <a:r>
              <a:rPr sz="3200">
                <a:solidFill>
                  <a:srgbClr val="FFFFFF"/>
                </a:solidFill>
              </a:rPr>
              <a:t> # settings: …</a:t>
            </a:r>
          </a:p>
        </p:txBody>
      </p:sp>
      <p:sp>
        <p:nvSpPr>
          <p:cNvPr id="1400" name="Shape 1400"/>
          <p:cNvSpPr/>
          <p:nvPr/>
        </p:nvSpPr>
        <p:spPr>
          <a:xfrm>
            <a:off x="3943440" y="1691823"/>
            <a:ext cx="1908747" cy="496414"/>
          </a:xfrm>
          <a:prstGeom prst="line">
            <a:avLst/>
          </a:prstGeom>
          <a:ln w="50800">
            <a:solidFill>
              <a:srgbClr val="FF2600"/>
            </a:solidFill>
            <a:miter lim="400000"/>
            <a:tailEnd type="triangle"/>
          </a:ln>
        </p:spPr>
        <p:txBody>
          <a:bodyPr lIns="0" tIns="0" rIns="0" bIns="0" anchor="ctr"/>
          <a:lstStyle/>
          <a:p>
            <a:pPr lvl="0">
              <a:defRPr sz="2600"/>
            </a:pPr>
            <a:endParaRPr/>
          </a:p>
        </p:txBody>
      </p:sp>
      <p:sp>
        <p:nvSpPr>
          <p:cNvPr id="1401" name="Shape 1401"/>
          <p:cNvSpPr/>
          <p:nvPr/>
        </p:nvSpPr>
        <p:spPr>
          <a:xfrm>
            <a:off x="3915394" y="5017635"/>
            <a:ext cx="1965724" cy="526703"/>
          </a:xfrm>
          <a:prstGeom prst="line">
            <a:avLst/>
          </a:prstGeom>
          <a:ln w="50800">
            <a:solidFill>
              <a:schemeClr val="bg1"/>
            </a:solidFill>
            <a:miter lim="400000"/>
            <a:tailEnd type="triangle"/>
          </a:ln>
        </p:spPr>
        <p:txBody>
          <a:bodyPr lIns="0" tIns="0" rIns="0" bIns="0" anchor="ctr"/>
          <a:lstStyle/>
          <a:p>
            <a:pPr lvl="0">
              <a:defRPr sz="2600"/>
            </a:pPr>
            <a:endParaRPr/>
          </a:p>
        </p:txBody>
      </p:sp>
      <p:sp>
        <p:nvSpPr>
          <p:cNvPr id="1402" name="Shape 1402"/>
          <p:cNvSpPr/>
          <p:nvPr/>
        </p:nvSpPr>
        <p:spPr>
          <a:xfrm rot="16200000">
            <a:off x="-546776" y="3325283"/>
            <a:ext cx="295991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inode number</a:t>
            </a:r>
          </a:p>
        </p:txBody>
      </p:sp>
      <p:sp>
        <p:nvSpPr>
          <p:cNvPr id="1403" name="Shape 1403"/>
          <p:cNvSpPr/>
          <p:nvPr/>
        </p:nvSpPr>
        <p:spPr>
          <a:xfrm>
            <a:off x="5926666" y="3642684"/>
            <a:ext cx="6693100" cy="622301"/>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lvl1pPr algn="l">
              <a:defRPr sz="3200"/>
            </a:lvl1pPr>
          </a:lstStyle>
          <a:p>
            <a:pPr lvl="0">
              <a:defRPr sz="1800">
                <a:solidFill>
                  <a:srgbClr val="000000"/>
                </a:solidFill>
              </a:defRPr>
            </a:pPr>
            <a:r>
              <a:rPr sz="3200">
                <a:solidFill>
                  <a:srgbClr val="FFFFFF"/>
                </a:solidFill>
              </a:rPr>
              <a:t> “etc”: 0, …</a:t>
            </a:r>
          </a:p>
        </p:txBody>
      </p:sp>
      <p:sp>
        <p:nvSpPr>
          <p:cNvPr id="1404" name="Shape 1404"/>
          <p:cNvSpPr/>
          <p:nvPr/>
        </p:nvSpPr>
        <p:spPr>
          <a:xfrm>
            <a:off x="3915394" y="3950835"/>
            <a:ext cx="1958445" cy="1"/>
          </a:xfrm>
          <a:prstGeom prst="line">
            <a:avLst/>
          </a:prstGeom>
          <a:ln w="50800">
            <a:solidFill>
              <a:schemeClr val="bg1"/>
            </a:solidFill>
            <a:miter lim="400000"/>
            <a:tailEnd type="triangle"/>
          </a:ln>
        </p:spPr>
        <p:txBody>
          <a:bodyPr lIns="0" tIns="0" rIns="0" bIns="0" anchor="ctr"/>
          <a:lstStyle/>
          <a:p>
            <a:pPr lvl="0">
              <a:defRPr sz="2600"/>
            </a:pPr>
            <a:endParaRPr/>
          </a:p>
        </p:txBody>
      </p:sp>
      <p:sp>
        <p:nvSpPr>
          <p:cNvPr id="1405" name="Shape 1405"/>
          <p:cNvSpPr/>
          <p:nvPr/>
        </p:nvSpPr>
        <p:spPr>
          <a:xfrm flipH="1" flipV="1">
            <a:off x="4030023" y="2127592"/>
            <a:ext cx="2511031" cy="1591182"/>
          </a:xfrm>
          <a:prstGeom prst="line">
            <a:avLst/>
          </a:prstGeom>
          <a:ln w="50800">
            <a:solidFill>
              <a:srgbClr val="1497FC"/>
            </a:solidFill>
            <a:miter lim="400000"/>
            <a:tailEnd type="triangle"/>
          </a:ln>
        </p:spPr>
        <p:txBody>
          <a:bodyPr lIns="0" tIns="0" rIns="0" bIns="0" anchor="ctr"/>
          <a:lstStyle/>
          <a:p>
            <a:pPr lvl="0">
              <a:defRPr sz="2600"/>
            </a:pPr>
            <a:endParaRPr/>
          </a:p>
        </p:txBody>
      </p:sp>
      <p:sp>
        <p:nvSpPr>
          <p:cNvPr id="1406" name="Shape 1406"/>
          <p:cNvSpPr/>
          <p:nvPr/>
        </p:nvSpPr>
        <p:spPr>
          <a:xfrm flipH="1">
            <a:off x="4037124" y="2453112"/>
            <a:ext cx="2410004" cy="2410004"/>
          </a:xfrm>
          <a:prstGeom prst="line">
            <a:avLst/>
          </a:prstGeom>
          <a:ln w="50800">
            <a:solidFill>
              <a:srgbClr val="1497FC"/>
            </a:solidFill>
            <a:miter lim="400000"/>
            <a:tailEnd type="triangle"/>
          </a:ln>
        </p:spPr>
        <p:txBody>
          <a:bodyPr lIns="0" tIns="0" rIns="0" bIns="0" anchor="ctr"/>
          <a:lstStyle/>
          <a:p>
            <a:pPr lvl="0">
              <a:defRPr sz="2600"/>
            </a:pPr>
            <a:endParaRPr/>
          </a:p>
        </p:txBody>
      </p:sp>
      <p:sp>
        <p:nvSpPr>
          <p:cNvPr id="1407" name="Shape 1407"/>
          <p:cNvSpPr/>
          <p:nvPr/>
        </p:nvSpPr>
        <p:spPr>
          <a:xfrm>
            <a:off x="7248741" y="387346"/>
            <a:ext cx="3587318" cy="64770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E8A433"/>
                </a:solidFill>
              </a:rPr>
              <a:t>read </a:t>
            </a:r>
            <a:r>
              <a:rPr sz="3600" b="1">
                <a:solidFill>
                  <a:srgbClr val="E8A433"/>
                </a:solidFill>
                <a:latin typeface="Helvetica"/>
                <a:ea typeface="Helvetica"/>
                <a:cs typeface="Helvetica"/>
                <a:sym typeface="Helvetica"/>
              </a:rPr>
              <a:t>/etc/bashrc</a:t>
            </a:r>
          </a:p>
        </p:txBody>
      </p:sp>
      <p:sp>
        <p:nvSpPr>
          <p:cNvPr id="1408" name="Shape 1408"/>
          <p:cNvSpPr/>
          <p:nvPr/>
        </p:nvSpPr>
        <p:spPr>
          <a:xfrm>
            <a:off x="10275993" y="5784651"/>
            <a:ext cx="1783081"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E8A433"/>
                </a:solidFill>
              </a:defRPr>
            </a:lvl1pPr>
          </a:lstStyle>
          <a:p>
            <a:pPr lvl="0">
              <a:defRPr sz="1800">
                <a:solidFill>
                  <a:srgbClr val="000000"/>
                </a:solidFill>
              </a:defRPr>
            </a:pPr>
            <a:r>
              <a:rPr sz="3600" dirty="0">
                <a:solidFill>
                  <a:srgbClr val="E8A433"/>
                </a:solidFill>
              </a:rPr>
              <a:t>reads: 6</a:t>
            </a:r>
          </a:p>
        </p:txBody>
      </p:sp>
      <p:sp>
        <p:nvSpPr>
          <p:cNvPr id="1409" name="Shape 1409"/>
          <p:cNvSpPr/>
          <p:nvPr/>
        </p:nvSpPr>
        <p:spPr>
          <a:xfrm>
            <a:off x="5837471" y="5037551"/>
            <a:ext cx="3498417" cy="124238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88900">
            <a:solidFill>
              <a:srgbClr val="308B16"/>
            </a:solidFill>
            <a:miter lim="400000"/>
          </a:ln>
        </p:spPr>
        <p:txBody>
          <a:bodyPr lIns="0" tIns="0" rIns="0" bIns="0" anchor="ctr"/>
          <a:lstStyle/>
          <a:p>
            <a:pPr lvl="0">
              <a:defRPr sz="2600"/>
            </a:pPr>
            <a:endParaRPr/>
          </a:p>
        </p:txBody>
      </p:sp>
      <p:sp>
        <p:nvSpPr>
          <p:cNvPr id="2" name="TextBox 1"/>
          <p:cNvSpPr txBox="1"/>
          <p:nvPr/>
        </p:nvSpPr>
        <p:spPr>
          <a:xfrm>
            <a:off x="2683781" y="7328246"/>
            <a:ext cx="6708888" cy="1754326"/>
          </a:xfrm>
          <a:prstGeom prst="rect">
            <a:avLst/>
          </a:prstGeom>
          <a:noFill/>
        </p:spPr>
        <p:txBody>
          <a:bodyPr wrap="none" rtlCol="0">
            <a:spAutoFit/>
          </a:bodyPr>
          <a:lstStyle/>
          <a:p>
            <a:r>
              <a:rPr lang="en-US" dirty="0"/>
              <a:t>Read root </a:t>
            </a:r>
            <a:r>
              <a:rPr lang="en-US" dirty="0" err="1"/>
              <a:t>dir</a:t>
            </a:r>
            <a:r>
              <a:rPr lang="en-US" dirty="0"/>
              <a:t> (</a:t>
            </a:r>
            <a:r>
              <a:rPr lang="en-US" dirty="0" err="1"/>
              <a:t>inode</a:t>
            </a:r>
            <a:r>
              <a:rPr lang="en-US" dirty="0"/>
              <a:t> and data); </a:t>
            </a:r>
          </a:p>
          <a:p>
            <a:r>
              <a:rPr lang="en-US" dirty="0"/>
              <a:t>read </a:t>
            </a:r>
            <a:r>
              <a:rPr lang="en-US" dirty="0" err="1"/>
              <a:t>etc</a:t>
            </a:r>
            <a:r>
              <a:rPr lang="en-US" dirty="0"/>
              <a:t> </a:t>
            </a:r>
            <a:r>
              <a:rPr lang="en-US" dirty="0" err="1"/>
              <a:t>dir</a:t>
            </a:r>
            <a:r>
              <a:rPr lang="en-US" dirty="0"/>
              <a:t> (</a:t>
            </a:r>
            <a:r>
              <a:rPr lang="en-US" dirty="0" err="1"/>
              <a:t>inode</a:t>
            </a:r>
            <a:r>
              <a:rPr lang="en-US" dirty="0"/>
              <a:t> and data); </a:t>
            </a:r>
          </a:p>
          <a:p>
            <a:r>
              <a:rPr lang="en-US" dirty="0"/>
              <a:t>read </a:t>
            </a:r>
            <a:r>
              <a:rPr lang="en-US" dirty="0" err="1"/>
              <a:t>bashrc</a:t>
            </a:r>
            <a:r>
              <a:rPr lang="en-US" dirty="0"/>
              <a:t> file (</a:t>
            </a:r>
            <a:r>
              <a:rPr lang="en-US" dirty="0" err="1"/>
              <a:t>indode</a:t>
            </a:r>
            <a:r>
              <a:rPr lang="en-US" dirty="0"/>
              <a:t> and data)</a:t>
            </a:r>
          </a:p>
        </p:txBody>
      </p:sp>
      <p:sp>
        <p:nvSpPr>
          <p:cNvPr id="3" name="Rectangle 2"/>
          <p:cNvSpPr/>
          <p:nvPr/>
        </p:nvSpPr>
        <p:spPr>
          <a:xfrm>
            <a:off x="207794" y="6717426"/>
            <a:ext cx="8622873" cy="584775"/>
          </a:xfrm>
          <a:prstGeom prst="rect">
            <a:avLst/>
          </a:prstGeom>
        </p:spPr>
        <p:txBody>
          <a:bodyPr wrap="none">
            <a:spAutoFit/>
          </a:bodyPr>
          <a:lstStyle/>
          <a:p>
            <a:pPr marL="0" lvl="0" indent="0">
              <a:buNone/>
              <a:defRPr sz="1800">
                <a:solidFill>
                  <a:srgbClr val="000000"/>
                </a:solidFill>
              </a:defRPr>
            </a:pPr>
            <a:r>
              <a:rPr lang="en-US" sz="3200" b="1" dirty="0"/>
              <a:t>Reads for getting final </a:t>
            </a:r>
            <a:r>
              <a:rPr lang="en-US" sz="3200" b="1" dirty="0" err="1"/>
              <a:t>inode</a:t>
            </a:r>
            <a:r>
              <a:rPr lang="en-US" sz="3200" b="1" dirty="0"/>
              <a:t> called “traversal”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7" name="Shape 1417"/>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dirty="0">
                <a:solidFill>
                  <a:srgbClr val="FFFFFF"/>
                </a:solidFill>
              </a:rPr>
              <a:t>Directory Calls</a:t>
            </a:r>
          </a:p>
        </p:txBody>
      </p:sp>
      <p:sp>
        <p:nvSpPr>
          <p:cNvPr id="1418" name="Shape 1418"/>
          <p:cNvSpPr>
            <a:spLocks noGrp="1"/>
          </p:cNvSpPr>
          <p:nvPr>
            <p:ph type="body" idx="4294967295"/>
          </p:nvPr>
        </p:nvSpPr>
        <p:spPr>
          <a:xfrm>
            <a:off x="0" y="2149475"/>
            <a:ext cx="11099800" cy="7134225"/>
          </a:xfrm>
          <a:prstGeom prst="rect">
            <a:avLst/>
          </a:prstGeom>
        </p:spPr>
        <p:txBody>
          <a:bodyPr/>
          <a:lstStyle/>
          <a:p>
            <a:pPr marL="0" lvl="0" indent="0">
              <a:buNone/>
              <a:defRPr sz="1800">
                <a:solidFill>
                  <a:srgbClr val="000000"/>
                </a:solidFill>
              </a:defRPr>
            </a:pPr>
            <a:r>
              <a:rPr sz="3800" dirty="0"/>
              <a:t>mkdir: create new directory</a:t>
            </a:r>
          </a:p>
          <a:p>
            <a:pPr marL="0" lvl="0" indent="0">
              <a:buNone/>
              <a:defRPr sz="1800">
                <a:solidFill>
                  <a:srgbClr val="000000"/>
                </a:solidFill>
              </a:defRPr>
            </a:pPr>
            <a:endParaRPr sz="3800" dirty="0"/>
          </a:p>
          <a:p>
            <a:pPr marL="0" lvl="0" indent="0">
              <a:buNone/>
              <a:defRPr sz="1800">
                <a:solidFill>
                  <a:srgbClr val="000000"/>
                </a:solidFill>
              </a:defRPr>
            </a:pPr>
            <a:r>
              <a:rPr sz="3800" dirty="0"/>
              <a:t>readdir: read/parse directory entries</a:t>
            </a:r>
          </a:p>
          <a:p>
            <a:pPr marL="0" lvl="0" indent="0">
              <a:buNone/>
              <a:defRPr sz="1800">
                <a:solidFill>
                  <a:srgbClr val="000000"/>
                </a:solidFill>
              </a:defRPr>
            </a:pPr>
            <a:endParaRPr sz="3800" dirty="0"/>
          </a:p>
          <a:p>
            <a:pPr marL="0" lvl="0" indent="0">
              <a:buNone/>
              <a:defRPr sz="1800">
                <a:solidFill>
                  <a:srgbClr val="000000"/>
                </a:solidFill>
              </a:defRPr>
            </a:pPr>
            <a:r>
              <a:rPr sz="3800" dirty="0"/>
              <a:t>Why no writedir?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0" name="Shape 1420"/>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Special Directory Entries</a:t>
            </a:r>
          </a:p>
        </p:txBody>
      </p:sp>
      <p:sp>
        <p:nvSpPr>
          <p:cNvPr id="1421" name="Shape 1421"/>
          <p:cNvSpPr>
            <a:spLocks noGrp="1"/>
          </p:cNvSpPr>
          <p:nvPr>
            <p:ph type="body" idx="4294967295"/>
          </p:nvPr>
        </p:nvSpPr>
        <p:spPr>
          <a:xfrm>
            <a:off x="0" y="2143125"/>
            <a:ext cx="11099800" cy="6521450"/>
          </a:xfrm>
          <a:prstGeom prst="rect">
            <a:avLst/>
          </a:prstGeom>
        </p:spPr>
        <p:txBody>
          <a:bodyPr>
            <a:normAutofit/>
          </a:bodyPr>
          <a:lstStyle/>
          <a:p>
            <a:pPr marL="0" lvl="0" indent="0">
              <a:buNone/>
              <a:defRPr sz="1800">
                <a:solidFill>
                  <a:srgbClr val="000000"/>
                </a:solidFill>
              </a:defRPr>
            </a:pPr>
            <a:r>
              <a:rPr sz="2400" dirty="0">
                <a:latin typeface="Menlo"/>
                <a:ea typeface="Menlo"/>
                <a:cs typeface="Menlo"/>
                <a:sym typeface="Menlo"/>
              </a:rPr>
              <a:t>$ ls -la</a:t>
            </a:r>
          </a:p>
          <a:p>
            <a:pPr marL="0" lvl="0" indent="0">
              <a:buNone/>
              <a:defRPr sz="1800">
                <a:solidFill>
                  <a:srgbClr val="000000"/>
                </a:solidFill>
              </a:defRPr>
            </a:pPr>
            <a:r>
              <a:rPr sz="2400" dirty="0">
                <a:latin typeface="Menlo"/>
                <a:ea typeface="Menlo"/>
                <a:cs typeface="Menlo"/>
                <a:sym typeface="Menlo"/>
              </a:rPr>
              <a:t>total 728</a:t>
            </a:r>
          </a:p>
          <a:p>
            <a:pPr marL="0" lvl="0" indent="0">
              <a:buNone/>
              <a:defRPr sz="1800">
                <a:solidFill>
                  <a:srgbClr val="000000"/>
                </a:solidFill>
              </a:defRPr>
            </a:pPr>
            <a:r>
              <a:rPr sz="2400" dirty="0">
                <a:latin typeface="Menlo"/>
                <a:ea typeface="Menlo"/>
                <a:cs typeface="Menlo"/>
                <a:sym typeface="Menlo"/>
              </a:rPr>
              <a:t>drwxr-xr-x  34 trh  staff    1156 Oct 19 11:41 .</a:t>
            </a:r>
          </a:p>
          <a:p>
            <a:pPr marL="0" lvl="0" indent="0">
              <a:buNone/>
              <a:defRPr sz="1800">
                <a:solidFill>
                  <a:srgbClr val="000000"/>
                </a:solidFill>
              </a:defRPr>
            </a:pPr>
            <a:r>
              <a:rPr sz="2400" dirty="0">
                <a:latin typeface="Menlo"/>
                <a:ea typeface="Menlo"/>
                <a:cs typeface="Menlo"/>
                <a:sym typeface="Menlo"/>
              </a:rPr>
              <a:t>drwxr-xr-x+ 59 trh  staff    2006 Oct  8 15:49 ..</a:t>
            </a:r>
          </a:p>
          <a:p>
            <a:pPr marL="0" lvl="0" indent="0">
              <a:buNone/>
              <a:defRPr sz="1800">
                <a:solidFill>
                  <a:srgbClr val="000000"/>
                </a:solidFill>
              </a:defRPr>
            </a:pPr>
            <a:r>
              <a:rPr sz="2400" dirty="0">
                <a:latin typeface="Menlo"/>
                <a:ea typeface="Menlo"/>
                <a:cs typeface="Menlo"/>
                <a:sym typeface="Menlo"/>
              </a:rPr>
              <a:t>-rw-r--r--@  1 trh  staff    6148 Oct 19 11:42 .DS_Store</a:t>
            </a:r>
          </a:p>
          <a:p>
            <a:pPr marL="0" lvl="0" indent="0">
              <a:buNone/>
              <a:defRPr sz="1800">
                <a:solidFill>
                  <a:srgbClr val="000000"/>
                </a:solidFill>
              </a:defRPr>
            </a:pPr>
            <a:r>
              <a:rPr sz="2400" dirty="0">
                <a:latin typeface="Menlo"/>
                <a:ea typeface="Menlo"/>
                <a:cs typeface="Menlo"/>
                <a:sym typeface="Menlo"/>
              </a:rPr>
              <a:t>-rw-r--r--   1 trh  staff     553 Oct  2 14:29 asdf.txt</a:t>
            </a:r>
          </a:p>
          <a:p>
            <a:pPr marL="0" lvl="0" indent="0">
              <a:buNone/>
              <a:defRPr sz="1800">
                <a:solidFill>
                  <a:srgbClr val="000000"/>
                </a:solidFill>
              </a:defRPr>
            </a:pPr>
            <a:r>
              <a:rPr sz="2400" dirty="0">
                <a:latin typeface="Menlo"/>
                <a:ea typeface="Menlo"/>
                <a:cs typeface="Menlo"/>
                <a:sym typeface="Menlo"/>
              </a:rPr>
              <a:t>-rw-r--r--   1 trh  staff     553 Oct  2 14:05 asdf.txt~</a:t>
            </a:r>
          </a:p>
          <a:p>
            <a:pPr marL="0" lvl="0" indent="0">
              <a:buNone/>
              <a:defRPr sz="1800">
                <a:solidFill>
                  <a:srgbClr val="000000"/>
                </a:solidFill>
              </a:defRPr>
            </a:pPr>
            <a:r>
              <a:rPr sz="2400" dirty="0">
                <a:latin typeface="Menlo"/>
                <a:ea typeface="Menlo"/>
                <a:cs typeface="Menlo"/>
                <a:sym typeface="Menlo"/>
              </a:rPr>
              <a:t>drwxr-xr-x   4 trh  staff     136 Jun 18 15:37 backup</a:t>
            </a:r>
          </a:p>
          <a:p>
            <a:pPr marL="0" lvl="0" indent="0">
              <a:buNone/>
              <a:defRPr sz="1800">
                <a:solidFill>
                  <a:srgbClr val="000000"/>
                </a:solidFill>
              </a:defRPr>
            </a:pPr>
            <a:r>
              <a:rPr sz="2400" dirty="0">
                <a:latin typeface="Menlo"/>
                <a:ea typeface="Menlo"/>
                <a:cs typeface="Menlo"/>
                <a:sym typeface="Menlo"/>
              </a:rPr>
              <a:t>…</a:t>
            </a:r>
          </a:p>
        </p:txBody>
      </p:sp>
      <p:sp>
        <p:nvSpPr>
          <p:cNvPr id="1422" name="Shape 1422"/>
          <p:cNvSpPr/>
          <p:nvPr/>
        </p:nvSpPr>
        <p:spPr>
          <a:xfrm>
            <a:off x="596347" y="3607167"/>
            <a:ext cx="9361897" cy="1322641"/>
          </a:xfrm>
          <a:prstGeom prst="rect">
            <a:avLst/>
          </a:prstGeom>
          <a:ln w="25400">
            <a:solidFill>
              <a:srgbClr val="FF2600"/>
            </a:solidFill>
            <a:miter lim="400000"/>
          </a:ln>
        </p:spPr>
        <p:txBody>
          <a:bodyPr lIns="0" tIns="0" rIns="0" bIns="0" anchor="ctr"/>
          <a:lstStyle/>
          <a:p>
            <a:pPr lvl="0">
              <a:defRPr sz="2600"/>
            </a:pPr>
            <a:endParaRPr>
              <a:solidFill>
                <a:schemeClr val="bg1"/>
              </a:solidFill>
            </a:endParaRPr>
          </a:p>
        </p:txBody>
      </p:sp>
      <p:sp>
        <p:nvSpPr>
          <p:cNvPr id="2" name="TextBox 1"/>
          <p:cNvSpPr txBox="1"/>
          <p:nvPr/>
        </p:nvSpPr>
        <p:spPr>
          <a:xfrm>
            <a:off x="596347" y="8894096"/>
            <a:ext cx="2286203" cy="646331"/>
          </a:xfrm>
          <a:prstGeom prst="rect">
            <a:avLst/>
          </a:prstGeom>
          <a:noFill/>
        </p:spPr>
        <p:txBody>
          <a:bodyPr wrap="none" rtlCol="0">
            <a:spAutoFit/>
          </a:bodyPr>
          <a:lstStyle/>
          <a:p>
            <a:r>
              <a:rPr lang="en-US" dirty="0"/>
              <a:t>cd /; </a:t>
            </a:r>
            <a:r>
              <a:rPr lang="en-US" dirty="0" err="1"/>
              <a:t>ls</a:t>
            </a:r>
            <a:r>
              <a:rPr lang="en-US" dirty="0"/>
              <a:t> -</a:t>
            </a:r>
            <a:r>
              <a:rPr lang="en-US" dirty="0" err="1"/>
              <a:t>lia</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4" name="Shape 1424"/>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dirty="0">
                <a:solidFill>
                  <a:srgbClr val="FFFFFF"/>
                </a:solidFill>
              </a:rPr>
              <a:t>File API (attempt 2)</a:t>
            </a:r>
          </a:p>
        </p:txBody>
      </p:sp>
      <p:sp>
        <p:nvSpPr>
          <p:cNvPr id="1425" name="Shape 1425"/>
          <p:cNvSpPr>
            <a:spLocks noGrp="1"/>
          </p:cNvSpPr>
          <p:nvPr>
            <p:ph type="body" idx="4294967295"/>
          </p:nvPr>
        </p:nvSpPr>
        <p:spPr>
          <a:xfrm>
            <a:off x="0" y="2222500"/>
            <a:ext cx="11099800" cy="5221288"/>
          </a:xfrm>
          <a:prstGeom prst="rect">
            <a:avLst/>
          </a:prstGeom>
        </p:spPr>
        <p:txBody>
          <a:bodyPr/>
          <a:lstStyle/>
          <a:p>
            <a:pPr marL="0" lvl="0" indent="0">
              <a:buNone/>
              <a:defRPr sz="1800">
                <a:solidFill>
                  <a:srgbClr val="000000"/>
                </a:solidFill>
              </a:defRPr>
            </a:pPr>
            <a:r>
              <a:rPr sz="3400" b="1" dirty="0">
                <a:latin typeface="Menlo"/>
                <a:ea typeface="Menlo"/>
                <a:cs typeface="Menlo"/>
                <a:sym typeface="Menlo"/>
              </a:rPr>
              <a:t>pread</a:t>
            </a:r>
            <a:r>
              <a:rPr sz="3400" dirty="0">
                <a:latin typeface="Menlo"/>
                <a:ea typeface="Menlo"/>
                <a:cs typeface="Menlo"/>
                <a:sym typeface="Menlo"/>
              </a:rPr>
              <a:t>(char *path, void *buf,</a:t>
            </a:r>
          </a:p>
          <a:p>
            <a:pPr marL="0" lvl="0" indent="0">
              <a:buNone/>
              <a:defRPr sz="1800">
                <a:solidFill>
                  <a:srgbClr val="000000"/>
                </a:solidFill>
              </a:defRPr>
            </a:pPr>
            <a:r>
              <a:rPr sz="3400" dirty="0">
                <a:latin typeface="Menlo"/>
                <a:ea typeface="Menlo"/>
                <a:cs typeface="Menlo"/>
                <a:sym typeface="Menlo"/>
              </a:rPr>
              <a:t>      off_t offset, size_t nbyte)</a:t>
            </a:r>
          </a:p>
          <a:p>
            <a:pPr marL="0" lvl="0" indent="0">
              <a:buNone/>
              <a:defRPr sz="1800">
                <a:solidFill>
                  <a:srgbClr val="000000"/>
                </a:solidFill>
              </a:defRPr>
            </a:pPr>
            <a:endParaRPr sz="3400" dirty="0">
              <a:latin typeface="Menlo"/>
              <a:ea typeface="Menlo"/>
              <a:cs typeface="Menlo"/>
              <a:sym typeface="Menlo"/>
            </a:endParaRPr>
          </a:p>
          <a:p>
            <a:pPr marL="0" lvl="0" indent="0">
              <a:buNone/>
              <a:defRPr sz="1800">
                <a:solidFill>
                  <a:srgbClr val="000000"/>
                </a:solidFill>
              </a:defRPr>
            </a:pPr>
            <a:r>
              <a:rPr sz="3400" b="1" dirty="0">
                <a:latin typeface="Menlo"/>
                <a:ea typeface="Menlo"/>
                <a:cs typeface="Menlo"/>
                <a:sym typeface="Menlo"/>
              </a:rPr>
              <a:t>pwrite</a:t>
            </a:r>
            <a:r>
              <a:rPr sz="3400" dirty="0">
                <a:latin typeface="Menlo"/>
                <a:ea typeface="Menlo"/>
                <a:cs typeface="Menlo"/>
                <a:sym typeface="Menlo"/>
              </a:rPr>
              <a:t>(char *path, void *buf,</a:t>
            </a:r>
          </a:p>
          <a:p>
            <a:pPr marL="0" lvl="0" indent="0">
              <a:buNone/>
              <a:defRPr sz="1800">
                <a:solidFill>
                  <a:srgbClr val="000000"/>
                </a:solidFill>
              </a:defRPr>
            </a:pPr>
            <a:r>
              <a:rPr sz="3400" dirty="0">
                <a:latin typeface="Menlo"/>
                <a:ea typeface="Menlo"/>
                <a:cs typeface="Menlo"/>
                <a:sym typeface="Menlo"/>
              </a:rPr>
              <a:t>       off_t offset</a:t>
            </a:r>
            <a:r>
              <a:rPr lang="en-US" sz="3400" dirty="0">
                <a:latin typeface="Menlo"/>
                <a:ea typeface="Menlo"/>
                <a:cs typeface="Menlo"/>
                <a:sym typeface="Menlo"/>
              </a:rPr>
              <a:t>,</a:t>
            </a:r>
            <a:r>
              <a:rPr sz="3400" dirty="0">
                <a:latin typeface="Menlo"/>
                <a:ea typeface="Menlo"/>
                <a:cs typeface="Menlo"/>
                <a:sym typeface="Menlo"/>
              </a:rPr>
              <a:t> size_t nbyte)</a:t>
            </a:r>
          </a:p>
        </p:txBody>
      </p:sp>
      <p:sp>
        <p:nvSpPr>
          <p:cNvPr id="4" name="Shape 1433"/>
          <p:cNvSpPr/>
          <p:nvPr/>
        </p:nvSpPr>
        <p:spPr>
          <a:xfrm>
            <a:off x="659061" y="7012322"/>
            <a:ext cx="2906245" cy="492443"/>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gn="l">
              <a:defRPr sz="3200">
                <a:solidFill>
                  <a:srgbClr val="FF2600"/>
                </a:solidFill>
              </a:defRPr>
            </a:lvl1pPr>
          </a:lstStyle>
          <a:p>
            <a:pPr lvl="0">
              <a:defRPr sz="1800">
                <a:solidFill>
                  <a:srgbClr val="000000"/>
                </a:solidFill>
              </a:defRPr>
            </a:pPr>
            <a:r>
              <a:rPr sz="3200" dirty="0">
                <a:solidFill>
                  <a:schemeClr val="bg1"/>
                </a:solidFill>
              </a:rPr>
              <a:t>Disadvantages?  </a:t>
            </a:r>
            <a:endParaRPr lang="en-US" sz="3200" dirty="0">
              <a:solidFill>
                <a:schemeClr val="bg1"/>
              </a:solidFill>
            </a:endParaRPr>
          </a:p>
        </p:txBody>
      </p:sp>
      <p:sp>
        <p:nvSpPr>
          <p:cNvPr id="2" name="Rectangle 1"/>
          <p:cNvSpPr/>
          <p:nvPr/>
        </p:nvSpPr>
        <p:spPr>
          <a:xfrm>
            <a:off x="899727" y="7504765"/>
            <a:ext cx="6502400" cy="1077218"/>
          </a:xfrm>
          <a:prstGeom prst="rect">
            <a:avLst/>
          </a:prstGeom>
        </p:spPr>
        <p:txBody>
          <a:bodyPr>
            <a:spAutoFit/>
          </a:bodyPr>
          <a:lstStyle/>
          <a:p>
            <a:pPr lvl="0">
              <a:defRPr sz="1800">
                <a:solidFill>
                  <a:srgbClr val="000000"/>
                </a:solidFill>
              </a:defRPr>
            </a:pPr>
            <a:r>
              <a:rPr lang="en-US" sz="3200" dirty="0">
                <a:solidFill>
                  <a:schemeClr val="bg2"/>
                </a:solidFill>
              </a:rPr>
              <a:t>Expensive traversal!  </a:t>
            </a:r>
          </a:p>
          <a:p>
            <a:pPr lvl="0">
              <a:defRPr sz="1800">
                <a:solidFill>
                  <a:srgbClr val="000000"/>
                </a:solidFill>
              </a:defRPr>
            </a:pPr>
            <a:r>
              <a:rPr lang="en-US" sz="3200" dirty="0">
                <a:solidFill>
                  <a:schemeClr val="bg2"/>
                </a:solidFill>
              </a:rPr>
              <a:t>Goal: traverse once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 name="Shape 1435"/>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File Names</a:t>
            </a:r>
          </a:p>
        </p:txBody>
      </p:sp>
      <p:sp>
        <p:nvSpPr>
          <p:cNvPr id="1436" name="Shape 1436"/>
          <p:cNvSpPr>
            <a:spLocks noGrp="1"/>
          </p:cNvSpPr>
          <p:nvPr>
            <p:ph type="body" idx="4294967295"/>
          </p:nvPr>
        </p:nvSpPr>
        <p:spPr>
          <a:xfrm>
            <a:off x="0" y="2235200"/>
            <a:ext cx="11099800" cy="5208588"/>
          </a:xfrm>
          <a:prstGeom prst="rect">
            <a:avLst/>
          </a:prstGeom>
        </p:spPr>
        <p:txBody>
          <a:bodyPr/>
          <a:lstStyle/>
          <a:p>
            <a:pPr marL="0" lvl="0" indent="0">
              <a:buNone/>
              <a:defRPr sz="1800">
                <a:solidFill>
                  <a:srgbClr val="000000"/>
                </a:solidFill>
              </a:defRPr>
            </a:pPr>
            <a:r>
              <a:rPr sz="3800" dirty="0"/>
              <a:t>Three types of names:</a:t>
            </a:r>
          </a:p>
          <a:p>
            <a:pPr marL="0" lvl="0" indent="0">
              <a:buNone/>
              <a:defRPr sz="1800">
                <a:solidFill>
                  <a:srgbClr val="000000"/>
                </a:solidFill>
              </a:defRPr>
            </a:pPr>
            <a:r>
              <a:rPr sz="3800" dirty="0"/>
              <a:t> - inode</a:t>
            </a:r>
          </a:p>
          <a:p>
            <a:pPr marL="0" lvl="0" indent="0">
              <a:buNone/>
              <a:defRPr sz="1800">
                <a:solidFill>
                  <a:srgbClr val="000000"/>
                </a:solidFill>
              </a:defRPr>
            </a:pPr>
            <a:r>
              <a:rPr sz="3800" dirty="0"/>
              <a:t> - path</a:t>
            </a:r>
          </a:p>
          <a:p>
            <a:pPr marL="0" lvl="0" indent="0">
              <a:buNone/>
              <a:defRPr sz="1800">
                <a:solidFill>
                  <a:srgbClr val="000000"/>
                </a:solidFill>
              </a:defRPr>
            </a:pPr>
            <a:r>
              <a:rPr sz="3800" dirty="0"/>
              <a:t> - file descriptor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8" name="Shape 1438"/>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File Descriptor (fd)</a:t>
            </a:r>
          </a:p>
        </p:txBody>
      </p:sp>
      <p:sp>
        <p:nvSpPr>
          <p:cNvPr id="1439" name="Shape 1439"/>
          <p:cNvSpPr>
            <a:spLocks noGrp="1"/>
          </p:cNvSpPr>
          <p:nvPr>
            <p:ph type="body" idx="4294967295"/>
          </p:nvPr>
        </p:nvSpPr>
        <p:spPr>
          <a:xfrm>
            <a:off x="0" y="2203450"/>
            <a:ext cx="12503150" cy="7218363"/>
          </a:xfrm>
          <a:prstGeom prst="rect">
            <a:avLst/>
          </a:prstGeom>
        </p:spPr>
        <p:txBody>
          <a:bodyPr>
            <a:normAutofit/>
          </a:bodyPr>
          <a:lstStyle/>
          <a:p>
            <a:pPr marL="0" lvl="0" indent="0">
              <a:buNone/>
              <a:defRPr sz="1800">
                <a:solidFill>
                  <a:srgbClr val="000000"/>
                </a:solidFill>
              </a:defRPr>
            </a:pPr>
            <a:r>
              <a:rPr sz="3800" dirty="0"/>
              <a:t>Idea: </a:t>
            </a:r>
            <a:endParaRPr lang="en-US" sz="3800" dirty="0"/>
          </a:p>
          <a:p>
            <a:pPr marL="419940" lvl="1" indent="0">
              <a:buNone/>
              <a:defRPr sz="1800">
                <a:solidFill>
                  <a:srgbClr val="000000"/>
                </a:solidFill>
              </a:defRPr>
            </a:pPr>
            <a:r>
              <a:rPr lang="en-US" sz="3500" dirty="0"/>
              <a:t>D</a:t>
            </a:r>
            <a:r>
              <a:rPr sz="3500" dirty="0"/>
              <a:t>o </a:t>
            </a:r>
            <a:r>
              <a:rPr lang="en-US" sz="3500" dirty="0"/>
              <a:t>expensive </a:t>
            </a:r>
            <a:r>
              <a:rPr sz="3500" dirty="0"/>
              <a:t>traversal once</a:t>
            </a:r>
            <a:r>
              <a:rPr lang="en-US" sz="3500" dirty="0"/>
              <a:t> (open file)</a:t>
            </a:r>
            <a:br>
              <a:rPr lang="en-US" sz="3500" dirty="0"/>
            </a:br>
            <a:r>
              <a:rPr sz="3500" dirty="0"/>
              <a:t>store inode in descriptor object</a:t>
            </a:r>
            <a:r>
              <a:rPr lang="en-US" sz="3500" dirty="0"/>
              <a:t> (kept in memory)</a:t>
            </a:r>
            <a:r>
              <a:rPr sz="3500" dirty="0"/>
              <a:t>.</a:t>
            </a:r>
            <a:endParaRPr lang="en-US" sz="3500" dirty="0"/>
          </a:p>
          <a:p>
            <a:pPr marL="419940" lvl="1" indent="0">
              <a:buNone/>
              <a:defRPr sz="1800">
                <a:solidFill>
                  <a:srgbClr val="000000"/>
                </a:solidFill>
              </a:defRPr>
            </a:pPr>
            <a:r>
              <a:rPr sz="3500" dirty="0"/>
              <a:t>Do reads/writes via descriptor</a:t>
            </a:r>
            <a:r>
              <a:rPr lang="en-US" sz="3500" dirty="0"/>
              <a:t>, which tracks offset</a:t>
            </a:r>
          </a:p>
          <a:p>
            <a:pPr marL="419940" lvl="1" indent="0">
              <a:buNone/>
              <a:defRPr sz="1800">
                <a:solidFill>
                  <a:srgbClr val="000000"/>
                </a:solidFill>
              </a:defRPr>
            </a:pPr>
            <a:endParaRPr sz="3800" dirty="0"/>
          </a:p>
          <a:p>
            <a:pPr marL="0" lvl="0" indent="0">
              <a:buNone/>
              <a:defRPr sz="1800">
                <a:solidFill>
                  <a:srgbClr val="000000"/>
                </a:solidFill>
              </a:defRPr>
            </a:pPr>
            <a:r>
              <a:rPr lang="en-US" sz="3800" dirty="0"/>
              <a:t>Each process:</a:t>
            </a:r>
          </a:p>
          <a:p>
            <a:pPr marL="419940" lvl="1" indent="0">
              <a:buNone/>
              <a:defRPr sz="1800">
                <a:solidFill>
                  <a:srgbClr val="000000"/>
                </a:solidFill>
              </a:defRPr>
            </a:pPr>
            <a:r>
              <a:rPr lang="en-US" sz="3500" dirty="0"/>
              <a:t>F</a:t>
            </a:r>
            <a:r>
              <a:rPr sz="3500" dirty="0"/>
              <a:t>ile-descriptor table contains pointers to </a:t>
            </a:r>
            <a:r>
              <a:rPr lang="en-US" sz="3500" dirty="0"/>
              <a:t>open </a:t>
            </a:r>
            <a:r>
              <a:rPr sz="3500" dirty="0"/>
              <a:t>file descriptors</a:t>
            </a:r>
            <a:endParaRPr sz="3800" dirty="0"/>
          </a:p>
          <a:p>
            <a:pPr marL="0" lvl="0" indent="0">
              <a:buNone/>
              <a:defRPr sz="1800">
                <a:solidFill>
                  <a:srgbClr val="000000"/>
                </a:solidFill>
              </a:defRPr>
            </a:pPr>
            <a:endParaRPr lang="en-US" sz="3800" dirty="0"/>
          </a:p>
          <a:p>
            <a:pPr marL="0" lvl="0" indent="0">
              <a:buNone/>
              <a:defRPr sz="1800">
                <a:solidFill>
                  <a:srgbClr val="000000"/>
                </a:solidFill>
              </a:defRPr>
            </a:pPr>
            <a:r>
              <a:rPr lang="en-US" sz="3800" dirty="0"/>
              <a:t>I</a:t>
            </a:r>
            <a:r>
              <a:rPr sz="3800" dirty="0"/>
              <a:t>ntegers </a:t>
            </a:r>
            <a:r>
              <a:rPr lang="en-US" sz="3800" dirty="0"/>
              <a:t>used for </a:t>
            </a:r>
            <a:r>
              <a:rPr sz="3800" dirty="0"/>
              <a:t>file I/O are indexes into this table</a:t>
            </a:r>
            <a:endParaRPr lang="en-US" sz="3800" dirty="0"/>
          </a:p>
          <a:p>
            <a:pPr marL="419940" lvl="1" indent="0">
              <a:buNone/>
              <a:defRPr sz="1800">
                <a:solidFill>
                  <a:srgbClr val="000000"/>
                </a:solidFill>
              </a:defRPr>
            </a:pPr>
            <a:r>
              <a:rPr lang="en-US" sz="3500" dirty="0"/>
              <a:t>	</a:t>
            </a:r>
            <a:r>
              <a:rPr lang="en-US" sz="3500" dirty="0" err="1"/>
              <a:t>stdin</a:t>
            </a:r>
            <a:r>
              <a:rPr lang="en-US" sz="3500" dirty="0"/>
              <a:t>: 0, </a:t>
            </a:r>
            <a:r>
              <a:rPr lang="en-US" sz="3500" dirty="0" err="1"/>
              <a:t>stdout</a:t>
            </a:r>
            <a:r>
              <a:rPr lang="en-US" sz="3500" dirty="0"/>
              <a:t>: 1, </a:t>
            </a:r>
            <a:r>
              <a:rPr lang="en-US" sz="3500" dirty="0" err="1"/>
              <a:t>stderr</a:t>
            </a:r>
            <a:r>
              <a:rPr lang="en-US" sz="3500" dirty="0"/>
              <a:t>: 2</a:t>
            </a:r>
            <a:endParaRPr sz="35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1" name="Shape 1441"/>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dirty="0">
                <a:solidFill>
                  <a:srgbClr val="FFFFFF"/>
                </a:solidFill>
              </a:rPr>
              <a:t>FD Table</a:t>
            </a:r>
          </a:p>
        </p:txBody>
      </p:sp>
      <p:sp>
        <p:nvSpPr>
          <p:cNvPr id="1442" name="Shape 1442"/>
          <p:cNvSpPr>
            <a:spLocks noGrp="1"/>
          </p:cNvSpPr>
          <p:nvPr>
            <p:ph type="body" idx="4294967295"/>
          </p:nvPr>
        </p:nvSpPr>
        <p:spPr>
          <a:xfrm>
            <a:off x="0" y="2079625"/>
            <a:ext cx="10798175" cy="7820025"/>
          </a:xfrm>
          <a:prstGeom prst="rect">
            <a:avLst/>
          </a:prstGeom>
        </p:spPr>
        <p:txBody>
          <a:bodyPr>
            <a:normAutofit lnSpcReduction="10000"/>
          </a:bodyPr>
          <a:lstStyle/>
          <a:p>
            <a:pPr marL="0" lvl="0" indent="0" defTabSz="434340">
              <a:buNone/>
              <a:tabLst>
                <a:tab pos="330200" algn="l"/>
                <a:tab pos="673100" algn="l"/>
                <a:tab pos="1003300" algn="l"/>
                <a:tab pos="1346200" algn="l"/>
                <a:tab pos="1676400" algn="l"/>
                <a:tab pos="2019300" algn="l"/>
                <a:tab pos="2362200" algn="l"/>
                <a:tab pos="2692400" algn="l"/>
                <a:tab pos="3035300" algn="l"/>
                <a:tab pos="3365500" algn="l"/>
                <a:tab pos="3708400" algn="l"/>
                <a:tab pos="4051300" algn="l"/>
              </a:tabLst>
              <a:defRPr sz="1800">
                <a:solidFill>
                  <a:srgbClr val="000000"/>
                </a:solidFill>
              </a:defRPr>
            </a:pPr>
            <a:r>
              <a:rPr sz="2850" dirty="0">
                <a:latin typeface="Menlo"/>
                <a:ea typeface="Menlo"/>
                <a:cs typeface="Menlo"/>
                <a:sym typeface="Menlo"/>
              </a:rPr>
              <a:t>struct file {</a:t>
            </a:r>
          </a:p>
          <a:p>
            <a:pPr marL="0" lvl="0" indent="0" defTabSz="434340">
              <a:buNone/>
              <a:tabLst>
                <a:tab pos="330200" algn="l"/>
                <a:tab pos="673100" algn="l"/>
                <a:tab pos="1003300" algn="l"/>
                <a:tab pos="1346200" algn="l"/>
                <a:tab pos="1676400" algn="l"/>
                <a:tab pos="2019300" algn="l"/>
                <a:tab pos="2362200" algn="l"/>
                <a:tab pos="2692400" algn="l"/>
                <a:tab pos="3035300" algn="l"/>
                <a:tab pos="3365500" algn="l"/>
                <a:tab pos="3708400" algn="l"/>
                <a:tab pos="4051300" algn="l"/>
              </a:tabLst>
              <a:defRPr sz="1800">
                <a:solidFill>
                  <a:srgbClr val="000000"/>
                </a:solidFill>
              </a:defRPr>
            </a:pPr>
            <a:r>
              <a:rPr sz="2850" dirty="0">
                <a:latin typeface="Menlo"/>
                <a:ea typeface="Menlo"/>
                <a:cs typeface="Menlo"/>
                <a:sym typeface="Menlo"/>
              </a:rPr>
              <a:t>  ...</a:t>
            </a:r>
          </a:p>
          <a:p>
            <a:pPr marL="0" lvl="0" indent="0" defTabSz="434340">
              <a:buNone/>
              <a:tabLst>
                <a:tab pos="330200" algn="l"/>
                <a:tab pos="673100" algn="l"/>
                <a:tab pos="1003300" algn="l"/>
                <a:tab pos="1346200" algn="l"/>
                <a:tab pos="1676400" algn="l"/>
                <a:tab pos="2019300" algn="l"/>
                <a:tab pos="2362200" algn="l"/>
                <a:tab pos="2692400" algn="l"/>
                <a:tab pos="3035300" algn="l"/>
                <a:tab pos="3365500" algn="l"/>
                <a:tab pos="3708400" algn="l"/>
                <a:tab pos="4051300" algn="l"/>
              </a:tabLst>
              <a:defRPr sz="1800">
                <a:solidFill>
                  <a:srgbClr val="000000"/>
                </a:solidFill>
              </a:defRPr>
            </a:pPr>
            <a:r>
              <a:rPr sz="2850" dirty="0">
                <a:latin typeface="Menlo"/>
                <a:ea typeface="Menlo"/>
                <a:cs typeface="Menlo"/>
                <a:sym typeface="Menlo"/>
              </a:rPr>
              <a:t>  struct inode *ip;</a:t>
            </a:r>
          </a:p>
          <a:p>
            <a:pPr marL="0" lvl="0" indent="0" defTabSz="434340">
              <a:buNone/>
              <a:tabLst>
                <a:tab pos="330200" algn="l"/>
                <a:tab pos="673100" algn="l"/>
                <a:tab pos="1003300" algn="l"/>
                <a:tab pos="1346200" algn="l"/>
                <a:tab pos="1676400" algn="l"/>
                <a:tab pos="2019300" algn="l"/>
                <a:tab pos="2362200" algn="l"/>
                <a:tab pos="2692400" algn="l"/>
                <a:tab pos="3035300" algn="l"/>
                <a:tab pos="3365500" algn="l"/>
                <a:tab pos="3708400" algn="l"/>
                <a:tab pos="4051300" algn="l"/>
              </a:tabLst>
              <a:defRPr sz="1800">
                <a:solidFill>
                  <a:srgbClr val="000000"/>
                </a:solidFill>
              </a:defRPr>
            </a:pPr>
            <a:r>
              <a:rPr sz="2850" dirty="0">
                <a:latin typeface="Menlo"/>
                <a:ea typeface="Menlo"/>
                <a:cs typeface="Menlo"/>
                <a:sym typeface="Menlo"/>
              </a:rPr>
              <a:t>  uint off;</a:t>
            </a:r>
          </a:p>
          <a:p>
            <a:pPr marL="0" lvl="0" indent="0" defTabSz="434340">
              <a:buNone/>
              <a:tabLst>
                <a:tab pos="330200" algn="l"/>
                <a:tab pos="673100" algn="l"/>
                <a:tab pos="1003300" algn="l"/>
                <a:tab pos="1346200" algn="l"/>
                <a:tab pos="1676400" algn="l"/>
                <a:tab pos="2019300" algn="l"/>
                <a:tab pos="2362200" algn="l"/>
                <a:tab pos="2692400" algn="l"/>
                <a:tab pos="3035300" algn="l"/>
                <a:tab pos="3365500" algn="l"/>
                <a:tab pos="3708400" algn="l"/>
                <a:tab pos="4051300" algn="l"/>
              </a:tabLst>
              <a:defRPr sz="1800">
                <a:solidFill>
                  <a:srgbClr val="000000"/>
                </a:solidFill>
              </a:defRPr>
            </a:pPr>
            <a:r>
              <a:rPr sz="2850" dirty="0">
                <a:latin typeface="Menlo"/>
                <a:ea typeface="Menlo"/>
                <a:cs typeface="Menlo"/>
                <a:sym typeface="Menlo"/>
              </a:rPr>
              <a:t>};</a:t>
            </a:r>
          </a:p>
          <a:p>
            <a:pPr marL="0" lvl="0" indent="0" defTabSz="434340">
              <a:buNone/>
              <a:tabLst>
                <a:tab pos="330200" algn="l"/>
                <a:tab pos="673100" algn="l"/>
                <a:tab pos="1003300" algn="l"/>
                <a:tab pos="1346200" algn="l"/>
                <a:tab pos="1676400" algn="l"/>
                <a:tab pos="2019300" algn="l"/>
                <a:tab pos="2362200" algn="l"/>
                <a:tab pos="2692400" algn="l"/>
                <a:tab pos="3035300" algn="l"/>
                <a:tab pos="3365500" algn="l"/>
                <a:tab pos="3708400" algn="l"/>
                <a:tab pos="4051300" algn="l"/>
              </a:tabLst>
              <a:defRPr sz="1800">
                <a:solidFill>
                  <a:srgbClr val="000000"/>
                </a:solidFill>
              </a:defRPr>
            </a:pPr>
            <a:endParaRPr sz="2850" dirty="0">
              <a:latin typeface="Menlo"/>
              <a:ea typeface="Menlo"/>
              <a:cs typeface="Menlo"/>
              <a:sym typeface="Menlo"/>
            </a:endParaRPr>
          </a:p>
          <a:p>
            <a:pPr marL="0" lvl="0" indent="0" defTabSz="434340">
              <a:buNone/>
              <a:tabLst>
                <a:tab pos="330200" algn="l"/>
                <a:tab pos="673100" algn="l"/>
                <a:tab pos="1003300" algn="l"/>
                <a:tab pos="1346200" algn="l"/>
                <a:tab pos="1676400" algn="l"/>
                <a:tab pos="2019300" algn="l"/>
                <a:tab pos="2362200" algn="l"/>
                <a:tab pos="2692400" algn="l"/>
                <a:tab pos="3035300" algn="l"/>
                <a:tab pos="3365500" algn="l"/>
                <a:tab pos="3708400" algn="l"/>
                <a:tab pos="4051300" algn="l"/>
              </a:tabLst>
              <a:defRPr sz="1800">
                <a:solidFill>
                  <a:srgbClr val="000000"/>
                </a:solidFill>
              </a:defRPr>
            </a:pPr>
            <a:r>
              <a:rPr sz="2850" dirty="0">
                <a:latin typeface="Menlo"/>
                <a:ea typeface="Menlo"/>
                <a:cs typeface="Menlo"/>
                <a:sym typeface="Menlo"/>
              </a:rPr>
              <a:t>// Per-process state                                                                                                                                 </a:t>
            </a:r>
          </a:p>
          <a:p>
            <a:pPr marL="0" lvl="0" indent="0" defTabSz="434340">
              <a:buNone/>
              <a:tabLst>
                <a:tab pos="330200" algn="l"/>
                <a:tab pos="673100" algn="l"/>
                <a:tab pos="1003300" algn="l"/>
                <a:tab pos="1346200" algn="l"/>
                <a:tab pos="1676400" algn="l"/>
                <a:tab pos="2019300" algn="l"/>
                <a:tab pos="2362200" algn="l"/>
                <a:tab pos="2692400" algn="l"/>
                <a:tab pos="3035300" algn="l"/>
                <a:tab pos="3365500" algn="l"/>
                <a:tab pos="3708400" algn="l"/>
                <a:tab pos="4051300" algn="l"/>
              </a:tabLst>
              <a:defRPr sz="1800">
                <a:solidFill>
                  <a:srgbClr val="000000"/>
                </a:solidFill>
              </a:defRPr>
            </a:pPr>
            <a:r>
              <a:rPr sz="2850" dirty="0">
                <a:latin typeface="Menlo"/>
                <a:ea typeface="Menlo"/>
                <a:cs typeface="Menlo"/>
                <a:sym typeface="Menlo"/>
              </a:rPr>
              <a:t>struct proc {</a:t>
            </a:r>
          </a:p>
          <a:p>
            <a:pPr marL="0" lvl="0" indent="0" defTabSz="434340">
              <a:buNone/>
              <a:tabLst>
                <a:tab pos="330200" algn="l"/>
                <a:tab pos="673100" algn="l"/>
                <a:tab pos="1003300" algn="l"/>
                <a:tab pos="1346200" algn="l"/>
                <a:tab pos="1676400" algn="l"/>
                <a:tab pos="2019300" algn="l"/>
                <a:tab pos="2362200" algn="l"/>
                <a:tab pos="2692400" algn="l"/>
                <a:tab pos="3035300" algn="l"/>
                <a:tab pos="3365500" algn="l"/>
                <a:tab pos="3708400" algn="l"/>
                <a:tab pos="4051300" algn="l"/>
              </a:tabLst>
              <a:defRPr sz="1800">
                <a:solidFill>
                  <a:srgbClr val="000000"/>
                </a:solidFill>
              </a:defRPr>
            </a:pPr>
            <a:r>
              <a:rPr sz="2850" dirty="0">
                <a:latin typeface="Menlo"/>
                <a:ea typeface="Menlo"/>
                <a:cs typeface="Menlo"/>
                <a:sym typeface="Menlo"/>
              </a:rPr>
              <a:t>  ...                                                                                  </a:t>
            </a:r>
          </a:p>
          <a:p>
            <a:pPr marL="0" lvl="0" indent="0" defTabSz="434340">
              <a:buNone/>
              <a:tabLst>
                <a:tab pos="330200" algn="l"/>
                <a:tab pos="673100" algn="l"/>
                <a:tab pos="1003300" algn="l"/>
                <a:tab pos="1346200" algn="l"/>
                <a:tab pos="1676400" algn="l"/>
                <a:tab pos="2019300" algn="l"/>
                <a:tab pos="2362200" algn="l"/>
                <a:tab pos="2692400" algn="l"/>
                <a:tab pos="3035300" algn="l"/>
                <a:tab pos="3365500" algn="l"/>
                <a:tab pos="3708400" algn="l"/>
                <a:tab pos="4051300" algn="l"/>
              </a:tabLst>
              <a:defRPr sz="1800">
                <a:solidFill>
                  <a:srgbClr val="000000"/>
                </a:solidFill>
              </a:defRPr>
            </a:pPr>
            <a:r>
              <a:rPr sz="2850" dirty="0">
                <a:latin typeface="Menlo"/>
                <a:ea typeface="Menlo"/>
                <a:cs typeface="Menlo"/>
                <a:sym typeface="Menlo"/>
              </a:rPr>
              <a:t>  struct file *ofile[NOFILE];  // Open files</a:t>
            </a:r>
          </a:p>
          <a:p>
            <a:pPr marL="0" lvl="0" indent="0" defTabSz="434340">
              <a:buNone/>
              <a:tabLst>
                <a:tab pos="330200" algn="l"/>
                <a:tab pos="673100" algn="l"/>
                <a:tab pos="1003300" algn="l"/>
                <a:tab pos="1346200" algn="l"/>
                <a:tab pos="1676400" algn="l"/>
                <a:tab pos="2019300" algn="l"/>
                <a:tab pos="2362200" algn="l"/>
                <a:tab pos="2692400" algn="l"/>
                <a:tab pos="3035300" algn="l"/>
                <a:tab pos="3365500" algn="l"/>
                <a:tab pos="3708400" algn="l"/>
                <a:tab pos="4051300" algn="l"/>
              </a:tabLst>
              <a:defRPr sz="1800">
                <a:solidFill>
                  <a:srgbClr val="000000"/>
                </a:solidFill>
              </a:defRPr>
            </a:pPr>
            <a:r>
              <a:rPr sz="2850" dirty="0">
                <a:latin typeface="Menlo"/>
                <a:ea typeface="Menlo"/>
                <a:cs typeface="Menlo"/>
                <a:sym typeface="Menlo"/>
              </a:rPr>
              <a:t>  ...</a:t>
            </a:r>
          </a:p>
          <a:p>
            <a:pPr marL="0" lvl="0" indent="0" defTabSz="434340">
              <a:buNone/>
              <a:tabLst>
                <a:tab pos="330200" algn="l"/>
                <a:tab pos="673100" algn="l"/>
                <a:tab pos="1003300" algn="l"/>
                <a:tab pos="1346200" algn="l"/>
                <a:tab pos="1676400" algn="l"/>
                <a:tab pos="2019300" algn="l"/>
                <a:tab pos="2362200" algn="l"/>
                <a:tab pos="2692400" algn="l"/>
                <a:tab pos="3035300" algn="l"/>
                <a:tab pos="3365500" algn="l"/>
                <a:tab pos="3708400" algn="l"/>
                <a:tab pos="4051300" algn="l"/>
              </a:tabLst>
              <a:defRPr sz="1800">
                <a:solidFill>
                  <a:srgbClr val="000000"/>
                </a:solidFill>
              </a:defRPr>
            </a:pPr>
            <a:r>
              <a:rPr sz="2850" dirty="0">
                <a:latin typeface="Menlo"/>
                <a:ea typeface="Menlo"/>
                <a:cs typeface="Menlo"/>
                <a:sym typeface="Menlo"/>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4" name="Shape 1444"/>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Code Snippet</a:t>
            </a:r>
          </a:p>
        </p:txBody>
      </p:sp>
      <p:sp>
        <p:nvSpPr>
          <p:cNvPr id="1445" name="Shape 1445"/>
          <p:cNvSpPr>
            <a:spLocks noGrp="1"/>
          </p:cNvSpPr>
          <p:nvPr>
            <p:ph type="body" idx="4294967295"/>
          </p:nvPr>
        </p:nvSpPr>
        <p:spPr>
          <a:xfrm>
            <a:off x="0" y="2474913"/>
            <a:ext cx="11099800" cy="4581525"/>
          </a:xfrm>
          <a:prstGeom prst="rect">
            <a:avLst/>
          </a:prstGeom>
        </p:spPr>
        <p:txBody>
          <a:bodyPr>
            <a:normAutofit/>
          </a:bodyPr>
          <a:lstStyle/>
          <a:p>
            <a:pPr marL="0" lvl="0" indent="0">
              <a:buNone/>
              <a:defRPr sz="1800">
                <a:solidFill>
                  <a:srgbClr val="000000"/>
                </a:solidFill>
              </a:defRPr>
            </a:pPr>
            <a:r>
              <a:rPr sz="3200" dirty="0">
                <a:latin typeface="Menlo"/>
                <a:ea typeface="Menlo"/>
                <a:cs typeface="Menlo"/>
                <a:sym typeface="Menlo"/>
              </a:rPr>
              <a:t>int fd1 = open(“file.txt”); // returns 3</a:t>
            </a:r>
          </a:p>
          <a:p>
            <a:pPr marL="0" lvl="0" indent="0">
              <a:buNone/>
              <a:defRPr sz="1800">
                <a:solidFill>
                  <a:srgbClr val="000000"/>
                </a:solidFill>
              </a:defRPr>
            </a:pPr>
            <a:r>
              <a:rPr sz="3200" dirty="0">
                <a:latin typeface="Menlo"/>
                <a:ea typeface="Menlo"/>
                <a:cs typeface="Menlo"/>
                <a:sym typeface="Menlo"/>
              </a:rPr>
              <a:t>read(fd1, buf, 12);</a:t>
            </a:r>
          </a:p>
          <a:p>
            <a:pPr marL="0" lvl="0" indent="0">
              <a:buNone/>
              <a:defRPr sz="1800">
                <a:solidFill>
                  <a:srgbClr val="000000"/>
                </a:solidFill>
              </a:defRPr>
            </a:pPr>
            <a:r>
              <a:rPr sz="3200" dirty="0">
                <a:latin typeface="Menlo"/>
                <a:ea typeface="Menlo"/>
                <a:cs typeface="Menlo"/>
                <a:sym typeface="Menlo"/>
              </a:rPr>
              <a:t>int fd2 = open(“file.txt”); // returns 4</a:t>
            </a:r>
          </a:p>
          <a:p>
            <a:pPr marL="0" lvl="0" indent="0">
              <a:buNone/>
              <a:defRPr sz="1800">
                <a:solidFill>
                  <a:srgbClr val="000000"/>
                </a:solidFill>
              </a:defRPr>
            </a:pPr>
            <a:r>
              <a:rPr sz="3200" dirty="0">
                <a:latin typeface="Menlo"/>
                <a:ea typeface="Menlo"/>
                <a:cs typeface="Menlo"/>
                <a:sym typeface="Menlo"/>
              </a:rPr>
              <a:t>int fd3 = dup(fd2);         // returns 5</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7" name="Shape 1447"/>
          <p:cNvSpPr>
            <a:spLocks noGrp="1"/>
          </p:cNvSpPr>
          <p:nvPr>
            <p:ph type="title"/>
          </p:nvPr>
        </p:nvSpPr>
        <p:spPr>
          <a:xfrm>
            <a:off x="1108570" y="109127"/>
            <a:ext cx="10785405" cy="1824949"/>
          </a:xfrm>
          <a:prstGeom prst="rect">
            <a:avLst/>
          </a:prstGeom>
        </p:spPr>
        <p:txBody>
          <a:bodyPr/>
          <a:lstStyle>
            <a:lvl1pPr defTabSz="473201">
              <a:defRPr sz="6480"/>
            </a:lvl1pPr>
          </a:lstStyle>
          <a:p>
            <a:pPr lvl="0">
              <a:defRPr sz="1800">
                <a:solidFill>
                  <a:srgbClr val="000000"/>
                </a:solidFill>
              </a:defRPr>
            </a:pPr>
            <a:r>
              <a:rPr sz="6480">
                <a:solidFill>
                  <a:srgbClr val="FFFFFF"/>
                </a:solidFill>
              </a:rPr>
              <a:t>Code Snippet</a:t>
            </a:r>
          </a:p>
        </p:txBody>
      </p:sp>
      <p:sp>
        <p:nvSpPr>
          <p:cNvPr id="1449" name="Shape 1449"/>
          <p:cNvSpPr/>
          <p:nvPr/>
        </p:nvSpPr>
        <p:spPr>
          <a:xfrm>
            <a:off x="1837266" y="3771635"/>
            <a:ext cx="548614" cy="488753"/>
          </a:xfrm>
          <a:prstGeom prst="rect">
            <a:avLst/>
          </a:prstGeom>
          <a:solidFill/>
          <a:ln w="25400">
            <a:solidFill>
              <a:srgbClr val="FFFFFF"/>
            </a:solidFill>
            <a:miter lim="400000"/>
          </a:ln>
        </p:spPr>
        <p:txBody>
          <a:bodyPr lIns="0" tIns="0" rIns="0" bIns="0" anchor="ctr"/>
          <a:lstStyle/>
          <a:p>
            <a:pPr lvl="0" algn="l">
              <a:defRPr sz="3200"/>
            </a:pPr>
            <a:endParaRPr/>
          </a:p>
        </p:txBody>
      </p:sp>
      <p:sp>
        <p:nvSpPr>
          <p:cNvPr id="1450" name="Shape 1450"/>
          <p:cNvSpPr/>
          <p:nvPr/>
        </p:nvSpPr>
        <p:spPr>
          <a:xfrm>
            <a:off x="1382081" y="3692161"/>
            <a:ext cx="368505"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0</a:t>
            </a:r>
          </a:p>
        </p:txBody>
      </p:sp>
      <p:sp>
        <p:nvSpPr>
          <p:cNvPr id="1451" name="Shape 1451"/>
          <p:cNvSpPr/>
          <p:nvPr/>
        </p:nvSpPr>
        <p:spPr>
          <a:xfrm>
            <a:off x="1837266" y="4279635"/>
            <a:ext cx="548614" cy="488753"/>
          </a:xfrm>
          <a:prstGeom prst="rect">
            <a:avLst/>
          </a:prstGeom>
          <a:solidFill/>
          <a:ln w="25400">
            <a:solidFill>
              <a:srgbClr val="FFFFFF"/>
            </a:solidFill>
            <a:miter lim="400000"/>
          </a:ln>
        </p:spPr>
        <p:txBody>
          <a:bodyPr lIns="0" tIns="0" rIns="0" bIns="0" anchor="ctr"/>
          <a:lstStyle/>
          <a:p>
            <a:pPr lvl="0" algn="l">
              <a:defRPr sz="3200"/>
            </a:pPr>
            <a:endParaRPr/>
          </a:p>
        </p:txBody>
      </p:sp>
      <p:sp>
        <p:nvSpPr>
          <p:cNvPr id="1452" name="Shape 1452"/>
          <p:cNvSpPr/>
          <p:nvPr/>
        </p:nvSpPr>
        <p:spPr>
          <a:xfrm>
            <a:off x="1382081" y="4200161"/>
            <a:ext cx="368505"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1</a:t>
            </a:r>
          </a:p>
        </p:txBody>
      </p:sp>
      <p:sp>
        <p:nvSpPr>
          <p:cNvPr id="1453" name="Shape 1453"/>
          <p:cNvSpPr/>
          <p:nvPr/>
        </p:nvSpPr>
        <p:spPr>
          <a:xfrm>
            <a:off x="1837266" y="4787635"/>
            <a:ext cx="548614" cy="488753"/>
          </a:xfrm>
          <a:prstGeom prst="rect">
            <a:avLst/>
          </a:prstGeom>
          <a:solidFill/>
          <a:ln w="25400">
            <a:solidFill>
              <a:srgbClr val="FFFFFF"/>
            </a:solidFill>
            <a:miter lim="400000"/>
          </a:ln>
        </p:spPr>
        <p:txBody>
          <a:bodyPr lIns="0" tIns="0" rIns="0" bIns="0" anchor="ctr"/>
          <a:lstStyle/>
          <a:p>
            <a:pPr lvl="0" algn="l">
              <a:defRPr sz="3200"/>
            </a:pPr>
            <a:endParaRPr/>
          </a:p>
        </p:txBody>
      </p:sp>
      <p:sp>
        <p:nvSpPr>
          <p:cNvPr id="1454" name="Shape 1454"/>
          <p:cNvSpPr/>
          <p:nvPr/>
        </p:nvSpPr>
        <p:spPr>
          <a:xfrm>
            <a:off x="1382081" y="4708161"/>
            <a:ext cx="368505"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2</a:t>
            </a:r>
          </a:p>
        </p:txBody>
      </p:sp>
      <p:sp>
        <p:nvSpPr>
          <p:cNvPr id="1455" name="Shape 1455"/>
          <p:cNvSpPr/>
          <p:nvPr/>
        </p:nvSpPr>
        <p:spPr>
          <a:xfrm>
            <a:off x="1837266" y="5295635"/>
            <a:ext cx="548614" cy="488753"/>
          </a:xfrm>
          <a:prstGeom prst="rect">
            <a:avLst/>
          </a:prstGeom>
          <a:solidFill/>
          <a:ln w="25400">
            <a:solidFill>
              <a:srgbClr val="FFFFFF"/>
            </a:solidFill>
            <a:miter lim="400000"/>
          </a:ln>
        </p:spPr>
        <p:txBody>
          <a:bodyPr lIns="0" tIns="0" rIns="0" bIns="0" anchor="ctr"/>
          <a:lstStyle/>
          <a:p>
            <a:pPr lvl="0" algn="l">
              <a:defRPr sz="3200"/>
            </a:pPr>
            <a:endParaRPr/>
          </a:p>
        </p:txBody>
      </p:sp>
      <p:sp>
        <p:nvSpPr>
          <p:cNvPr id="1456" name="Shape 1456"/>
          <p:cNvSpPr/>
          <p:nvPr/>
        </p:nvSpPr>
        <p:spPr>
          <a:xfrm>
            <a:off x="1382081" y="5216161"/>
            <a:ext cx="368505"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3</a:t>
            </a:r>
          </a:p>
        </p:txBody>
      </p:sp>
      <p:sp>
        <p:nvSpPr>
          <p:cNvPr id="1457" name="Shape 1457"/>
          <p:cNvSpPr/>
          <p:nvPr/>
        </p:nvSpPr>
        <p:spPr>
          <a:xfrm>
            <a:off x="1837266" y="5803635"/>
            <a:ext cx="548614" cy="488753"/>
          </a:xfrm>
          <a:prstGeom prst="rect">
            <a:avLst/>
          </a:prstGeom>
          <a:solidFill/>
          <a:ln w="25400">
            <a:solidFill>
              <a:srgbClr val="FFFFFF"/>
            </a:solidFill>
            <a:miter lim="400000"/>
          </a:ln>
        </p:spPr>
        <p:txBody>
          <a:bodyPr lIns="0" tIns="0" rIns="0" bIns="0" anchor="ctr"/>
          <a:lstStyle/>
          <a:p>
            <a:pPr lvl="0" algn="l">
              <a:defRPr sz="3200"/>
            </a:pPr>
            <a:endParaRPr/>
          </a:p>
        </p:txBody>
      </p:sp>
      <p:sp>
        <p:nvSpPr>
          <p:cNvPr id="1458" name="Shape 1458"/>
          <p:cNvSpPr/>
          <p:nvPr/>
        </p:nvSpPr>
        <p:spPr>
          <a:xfrm>
            <a:off x="1382081" y="5724161"/>
            <a:ext cx="368505"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4</a:t>
            </a:r>
          </a:p>
        </p:txBody>
      </p:sp>
      <p:sp>
        <p:nvSpPr>
          <p:cNvPr id="1459" name="Shape 1459"/>
          <p:cNvSpPr/>
          <p:nvPr/>
        </p:nvSpPr>
        <p:spPr>
          <a:xfrm>
            <a:off x="1837266" y="6311635"/>
            <a:ext cx="548614" cy="488753"/>
          </a:xfrm>
          <a:prstGeom prst="rect">
            <a:avLst/>
          </a:prstGeom>
          <a:solidFill/>
          <a:ln w="25400">
            <a:solidFill>
              <a:srgbClr val="FFFFFF"/>
            </a:solidFill>
            <a:miter lim="400000"/>
          </a:ln>
        </p:spPr>
        <p:txBody>
          <a:bodyPr lIns="0" tIns="0" rIns="0" bIns="0" anchor="ctr"/>
          <a:lstStyle/>
          <a:p>
            <a:pPr lvl="0" algn="l">
              <a:defRPr sz="3200"/>
            </a:pPr>
            <a:endParaRPr/>
          </a:p>
        </p:txBody>
      </p:sp>
      <p:sp>
        <p:nvSpPr>
          <p:cNvPr id="1460" name="Shape 1460"/>
          <p:cNvSpPr/>
          <p:nvPr/>
        </p:nvSpPr>
        <p:spPr>
          <a:xfrm>
            <a:off x="1382081" y="6232161"/>
            <a:ext cx="368505"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5</a:t>
            </a:r>
          </a:p>
        </p:txBody>
      </p:sp>
      <p:sp>
        <p:nvSpPr>
          <p:cNvPr id="1461" name="Shape 1461"/>
          <p:cNvSpPr/>
          <p:nvPr/>
        </p:nvSpPr>
        <p:spPr>
          <a:xfrm>
            <a:off x="3979333" y="4178035"/>
            <a:ext cx="2280973" cy="1068719"/>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2800">
                <a:solidFill>
                  <a:srgbClr val="FFFFFF"/>
                </a:solidFill>
              </a:rPr>
              <a:t> offset =  0</a:t>
            </a:r>
          </a:p>
          <a:p>
            <a:pPr lvl="0" algn="l">
              <a:defRPr sz="1800">
                <a:solidFill>
                  <a:srgbClr val="000000"/>
                </a:solidFill>
              </a:defRPr>
            </a:pPr>
            <a:r>
              <a:rPr sz="2800">
                <a:solidFill>
                  <a:srgbClr val="FFFFFF"/>
                </a:solidFill>
              </a:rPr>
              <a:t> inode = </a:t>
            </a:r>
          </a:p>
        </p:txBody>
      </p:sp>
      <p:sp>
        <p:nvSpPr>
          <p:cNvPr id="1462" name="Shape 1462"/>
          <p:cNvSpPr/>
          <p:nvPr/>
        </p:nvSpPr>
        <p:spPr>
          <a:xfrm>
            <a:off x="4848110" y="3504896"/>
            <a:ext cx="543418" cy="53347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800">
                <a:solidFill>
                  <a:srgbClr val="1497FC"/>
                </a:solidFill>
              </a:defRPr>
            </a:lvl1pPr>
          </a:lstStyle>
          <a:p>
            <a:pPr lvl="0">
              <a:defRPr sz="1800">
                <a:solidFill>
                  <a:srgbClr val="000000"/>
                </a:solidFill>
              </a:defRPr>
            </a:pPr>
            <a:r>
              <a:rPr sz="2800">
                <a:solidFill>
                  <a:schemeClr val="bg1"/>
                </a:solidFill>
              </a:rPr>
              <a:t>fds</a:t>
            </a:r>
          </a:p>
        </p:txBody>
      </p:sp>
      <p:sp>
        <p:nvSpPr>
          <p:cNvPr id="1463" name="Shape 1463"/>
          <p:cNvSpPr/>
          <p:nvPr/>
        </p:nvSpPr>
        <p:spPr>
          <a:xfrm>
            <a:off x="1362156" y="3231648"/>
            <a:ext cx="1227900" cy="53347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800">
                <a:solidFill>
                  <a:srgbClr val="1497FC"/>
                </a:solidFill>
              </a:defRPr>
            </a:lvl1pPr>
          </a:lstStyle>
          <a:p>
            <a:pPr lvl="0">
              <a:defRPr sz="1800">
                <a:solidFill>
                  <a:srgbClr val="000000"/>
                </a:solidFill>
              </a:defRPr>
            </a:pPr>
            <a:r>
              <a:rPr sz="2800" dirty="0">
                <a:solidFill>
                  <a:schemeClr val="bg1"/>
                </a:solidFill>
              </a:rPr>
              <a:t>fd table</a:t>
            </a:r>
          </a:p>
        </p:txBody>
      </p:sp>
      <p:sp>
        <p:nvSpPr>
          <p:cNvPr id="1464" name="Shape 1464"/>
          <p:cNvSpPr/>
          <p:nvPr/>
        </p:nvSpPr>
        <p:spPr>
          <a:xfrm>
            <a:off x="8045384" y="5005652"/>
            <a:ext cx="2472598" cy="1068719"/>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2800">
                <a:solidFill>
                  <a:srgbClr val="FFFFFF"/>
                </a:solidFill>
              </a:rPr>
              <a:t> location = …</a:t>
            </a:r>
          </a:p>
          <a:p>
            <a:pPr lvl="0" algn="l">
              <a:defRPr sz="1800">
                <a:solidFill>
                  <a:srgbClr val="000000"/>
                </a:solidFill>
              </a:defRPr>
            </a:pPr>
            <a:r>
              <a:rPr sz="2800">
                <a:solidFill>
                  <a:srgbClr val="FFFFFF"/>
                </a:solidFill>
              </a:rPr>
              <a:t> size = …</a:t>
            </a:r>
          </a:p>
        </p:txBody>
      </p:sp>
      <p:sp>
        <p:nvSpPr>
          <p:cNvPr id="1465" name="Shape 1465"/>
          <p:cNvSpPr/>
          <p:nvPr/>
        </p:nvSpPr>
        <p:spPr>
          <a:xfrm>
            <a:off x="8803987" y="4441422"/>
            <a:ext cx="955390" cy="53347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800">
                <a:solidFill>
                  <a:srgbClr val="1497FC"/>
                </a:solidFill>
              </a:defRPr>
            </a:lvl1pPr>
          </a:lstStyle>
          <a:p>
            <a:pPr lvl="0">
              <a:defRPr sz="1800">
                <a:solidFill>
                  <a:srgbClr val="000000"/>
                </a:solidFill>
              </a:defRPr>
            </a:pPr>
            <a:r>
              <a:rPr sz="2800">
                <a:solidFill>
                  <a:schemeClr val="bg1"/>
                </a:solidFill>
              </a:rPr>
              <a:t>inode</a:t>
            </a:r>
          </a:p>
        </p:txBody>
      </p:sp>
      <p:sp>
        <p:nvSpPr>
          <p:cNvPr id="1466" name="Shape 1466"/>
          <p:cNvSpPr/>
          <p:nvPr/>
        </p:nvSpPr>
        <p:spPr>
          <a:xfrm>
            <a:off x="5874135" y="5049524"/>
            <a:ext cx="2147822" cy="145457"/>
          </a:xfrm>
          <a:prstGeom prst="line">
            <a:avLst/>
          </a:prstGeom>
          <a:ln w="38100">
            <a:solidFill>
              <a:srgbClr val="FF2600"/>
            </a:solidFill>
            <a:miter lim="400000"/>
            <a:tailEnd type="triangle"/>
          </a:ln>
        </p:spPr>
        <p:txBody>
          <a:bodyPr lIns="0" tIns="0" rIns="0" bIns="0" anchor="ctr"/>
          <a:lstStyle/>
          <a:p>
            <a:pPr lvl="0">
              <a:defRPr sz="2600"/>
            </a:pPr>
            <a:endParaRPr/>
          </a:p>
        </p:txBody>
      </p:sp>
      <p:sp>
        <p:nvSpPr>
          <p:cNvPr id="1467" name="Shape 1467"/>
          <p:cNvSpPr/>
          <p:nvPr/>
        </p:nvSpPr>
        <p:spPr>
          <a:xfrm flipV="1">
            <a:off x="2140335" y="4931578"/>
            <a:ext cx="1811652" cy="608979"/>
          </a:xfrm>
          <a:prstGeom prst="line">
            <a:avLst/>
          </a:prstGeom>
          <a:ln w="38100">
            <a:solidFill>
              <a:srgbClr val="FF2600"/>
            </a:solidFill>
            <a:miter lim="400000"/>
            <a:tailEnd type="triangle"/>
          </a:ln>
        </p:spPr>
        <p:txBody>
          <a:bodyPr lIns="0" tIns="0" rIns="0" bIns="0" anchor="ctr"/>
          <a:lstStyle/>
          <a:p>
            <a:pPr lvl="0">
              <a:defRPr sz="2600"/>
            </a:pPr>
            <a:endParaRPr/>
          </a:p>
        </p:txBody>
      </p:sp>
      <p:sp>
        <p:nvSpPr>
          <p:cNvPr id="1468" name="Shape 1468"/>
          <p:cNvSpPr/>
          <p:nvPr/>
        </p:nvSpPr>
        <p:spPr>
          <a:xfrm>
            <a:off x="7584098" y="6230917"/>
            <a:ext cx="3395168" cy="469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400"/>
            </a:lvl1pPr>
          </a:lstStyle>
          <a:p>
            <a:pPr lvl="0">
              <a:defRPr sz="1800">
                <a:solidFill>
                  <a:srgbClr val="000000"/>
                </a:solidFill>
              </a:defRPr>
            </a:pPr>
            <a:r>
              <a:rPr sz="2400" dirty="0">
                <a:solidFill>
                  <a:schemeClr val="bg1"/>
                </a:solidFill>
              </a:rPr>
              <a:t>“file.txt” also points here</a:t>
            </a:r>
          </a:p>
        </p:txBody>
      </p:sp>
      <p:sp>
        <p:nvSpPr>
          <p:cNvPr id="24" name="Shape 1518"/>
          <p:cNvSpPr txBox="1">
            <a:spLocks/>
          </p:cNvSpPr>
          <p:nvPr/>
        </p:nvSpPr>
        <p:spPr>
          <a:xfrm>
            <a:off x="553278" y="7094417"/>
            <a:ext cx="11099800" cy="2595277"/>
          </a:xfrm>
          <a:prstGeom prst="rect">
            <a:avLst/>
          </a:prstGeom>
        </p:spPr>
        <p:txBody>
          <a:bodyPr vert="horz" lIns="130046" tIns="65023" rIns="130046" bIns="65023" rtlCol="0">
            <a:normAutofit/>
          </a:bodyPr>
          <a:lstStyle>
            <a:lvl1pPr marL="401878" indent="-401878" algn="l" defTabSz="1300460" rtl="0" eaLnBrk="1" latinLnBrk="0" hangingPunct="1">
              <a:spcBef>
                <a:spcPts val="2844"/>
              </a:spcBef>
              <a:buFont typeface="Calisto MT" pitchFamily="18" charset="0"/>
              <a:buChar char="•"/>
              <a:defRPr sz="3400" kern="1200">
                <a:solidFill>
                  <a:schemeClr val="bg2"/>
                </a:solidFill>
                <a:effectLst>
                  <a:outerShdw blurRad="63500" dir="2700000" algn="tl" rotWithShape="0">
                    <a:schemeClr val="tx1">
                      <a:alpha val="40000"/>
                    </a:schemeClr>
                  </a:outerShdw>
                </a:effectLst>
                <a:latin typeface="+mn-lt"/>
                <a:ea typeface="+mn-ea"/>
                <a:cs typeface="+mn-cs"/>
              </a:defRPr>
            </a:lvl1pPr>
            <a:lvl2pPr marL="821818" indent="-419940" algn="l" defTabSz="1300460" rtl="0" eaLnBrk="1" latinLnBrk="0" hangingPunct="1">
              <a:spcBef>
                <a:spcPts val="853"/>
              </a:spcBef>
              <a:buClr>
                <a:schemeClr val="bg2">
                  <a:lumMod val="60000"/>
                  <a:lumOff val="40000"/>
                </a:schemeClr>
              </a:buClr>
              <a:buFont typeface="Calisto MT" pitchFamily="18" charset="0"/>
              <a:buChar char="•"/>
              <a:defRPr sz="3100" kern="1200">
                <a:solidFill>
                  <a:schemeClr val="bg2"/>
                </a:solidFill>
                <a:effectLst>
                  <a:outerShdw blurRad="63500" dir="2700000" algn="tl" rotWithShape="0">
                    <a:schemeClr val="tx1">
                      <a:alpha val="40000"/>
                    </a:schemeClr>
                  </a:outerShdw>
                </a:effectLst>
                <a:latin typeface="+mn-lt"/>
                <a:ea typeface="+mn-ea"/>
                <a:cs typeface="+mn-cs"/>
              </a:defRPr>
            </a:lvl2pPr>
            <a:lvl3pPr marL="1223696" indent="-401878" algn="l" defTabSz="1300460" rtl="0" eaLnBrk="1" latinLnBrk="0" hangingPunct="1">
              <a:spcBef>
                <a:spcPts val="853"/>
              </a:spcBef>
              <a:buFont typeface="Calisto MT" pitchFamily="18" charset="0"/>
              <a:buChar char="•"/>
              <a:defRPr sz="2800" kern="1200">
                <a:solidFill>
                  <a:schemeClr val="bg2"/>
                </a:solidFill>
                <a:effectLst>
                  <a:outerShdw blurRad="63500" dir="2700000" algn="tl" rotWithShape="0">
                    <a:schemeClr val="tx1">
                      <a:alpha val="40000"/>
                    </a:schemeClr>
                  </a:outerShdw>
                </a:effectLst>
                <a:latin typeface="+mn-lt"/>
                <a:ea typeface="+mn-ea"/>
                <a:cs typeface="+mn-cs"/>
              </a:defRPr>
            </a:lvl3pPr>
            <a:lvl4pPr marL="1625575" indent="-401878" algn="l" defTabSz="1300460" rtl="0" eaLnBrk="1" latinLnBrk="0" hangingPunct="1">
              <a:spcBef>
                <a:spcPts val="853"/>
              </a:spcBef>
              <a:buClr>
                <a:schemeClr val="bg2">
                  <a:lumMod val="60000"/>
                  <a:lumOff val="40000"/>
                </a:schemeClr>
              </a:buClr>
              <a:buFont typeface="Calisto MT" pitchFamily="18" charset="0"/>
              <a:buChar char="•"/>
              <a:defRPr sz="2600" kern="1200">
                <a:solidFill>
                  <a:schemeClr val="bg2"/>
                </a:solidFill>
                <a:effectLst>
                  <a:outerShdw blurRad="63500" dir="2700000" algn="tl" rotWithShape="0">
                    <a:schemeClr val="tx1">
                      <a:alpha val="40000"/>
                    </a:schemeClr>
                  </a:outerShdw>
                </a:effectLst>
                <a:latin typeface="+mn-lt"/>
                <a:ea typeface="+mn-ea"/>
                <a:cs typeface="+mn-cs"/>
              </a:defRPr>
            </a:lvl4pPr>
            <a:lvl5pPr marL="2027453" indent="-401878" algn="l" defTabSz="1300460" rtl="0" eaLnBrk="1" latinLnBrk="0" hangingPunct="1">
              <a:spcBef>
                <a:spcPts val="853"/>
              </a:spcBef>
              <a:buFont typeface="Calisto MT" pitchFamily="18" charset="0"/>
              <a:buChar char="•"/>
              <a:defRPr sz="2600" kern="1200">
                <a:solidFill>
                  <a:schemeClr val="bg2"/>
                </a:solidFill>
                <a:effectLst>
                  <a:outerShdw blurRad="63500" dir="2700000" algn="tl" rotWithShape="0">
                    <a:schemeClr val="tx1">
                      <a:alpha val="40000"/>
                    </a:schemeClr>
                  </a:outerShdw>
                </a:effectLst>
                <a:latin typeface="+mn-lt"/>
                <a:ea typeface="+mn-ea"/>
                <a:cs typeface="+mn-cs"/>
              </a:defRPr>
            </a:lvl5pPr>
            <a:lvl6pPr marL="357626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22649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7672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52695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marL="0" indent="0">
              <a:buFont typeface="Calisto MT" pitchFamily="18" charset="0"/>
              <a:buNone/>
              <a:defRPr sz="1800">
                <a:solidFill>
                  <a:srgbClr val="000000"/>
                </a:solidFill>
              </a:defRPr>
            </a:pPr>
            <a:r>
              <a:rPr lang="en-US" sz="3200" dirty="0" err="1">
                <a:solidFill>
                  <a:srgbClr val="000000"/>
                </a:solidFill>
                <a:latin typeface="Menlo"/>
                <a:ea typeface="Menlo"/>
                <a:cs typeface="Menlo"/>
                <a:sym typeface="Menlo"/>
              </a:rPr>
              <a:t>int</a:t>
            </a:r>
            <a:r>
              <a:rPr lang="en-US" sz="3200" dirty="0">
                <a:solidFill>
                  <a:srgbClr val="000000"/>
                </a:solidFill>
                <a:latin typeface="Menlo"/>
                <a:ea typeface="Menlo"/>
                <a:cs typeface="Menlo"/>
                <a:sym typeface="Menlo"/>
              </a:rPr>
              <a:t> fd1 = open(“</a:t>
            </a:r>
            <a:r>
              <a:rPr lang="en-US" sz="3200" dirty="0" err="1">
                <a:solidFill>
                  <a:srgbClr val="000000"/>
                </a:solidFill>
                <a:latin typeface="Menlo"/>
                <a:ea typeface="Menlo"/>
                <a:cs typeface="Menlo"/>
                <a:sym typeface="Menlo"/>
              </a:rPr>
              <a:t>file.txt</a:t>
            </a:r>
            <a:r>
              <a:rPr lang="en-US" sz="3200" dirty="0">
                <a:solidFill>
                  <a:srgbClr val="000000"/>
                </a:solidFill>
                <a:latin typeface="Menlo"/>
                <a:ea typeface="Menlo"/>
                <a:cs typeface="Menlo"/>
                <a:sym typeface="Menlo"/>
              </a:rPr>
              <a:t>”); // returns 3</a:t>
            </a:r>
          </a:p>
          <a:p>
            <a:pPr marL="0" indent="0">
              <a:buFont typeface="Calisto MT" pitchFamily="18" charset="0"/>
              <a:buNone/>
              <a:defRPr sz="1800">
                <a:solidFill>
                  <a:srgbClr val="000000"/>
                </a:solidFill>
              </a:defRPr>
            </a:pPr>
            <a:endParaRPr lang="en-US" sz="3200" dirty="0">
              <a:solidFill>
                <a:srgbClr val="000000"/>
              </a:solidFill>
              <a:latin typeface="Menlo"/>
              <a:ea typeface="Menlo"/>
              <a:cs typeface="Menlo"/>
              <a:sym typeface="Menl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 name="Shape 1106"/>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What is a File?</a:t>
            </a:r>
          </a:p>
        </p:txBody>
      </p:sp>
      <p:sp>
        <p:nvSpPr>
          <p:cNvPr id="2" name="Content Placeholder 1"/>
          <p:cNvSpPr>
            <a:spLocks noGrp="1"/>
          </p:cNvSpPr>
          <p:nvPr>
            <p:ph idx="1"/>
          </p:nvPr>
        </p:nvSpPr>
        <p:spPr/>
        <p:txBody>
          <a:bodyPr/>
          <a:lstStyle/>
          <a:p>
            <a:pPr marL="0" lvl="0" indent="0">
              <a:buNone/>
              <a:defRPr sz="1800">
                <a:solidFill>
                  <a:srgbClr val="000000"/>
                </a:solidFill>
              </a:defRPr>
            </a:pPr>
            <a:r>
              <a:rPr lang="en-US" sz="3800" dirty="0"/>
              <a:t>Array of persistent bytes that can be read/written</a:t>
            </a:r>
          </a:p>
          <a:p>
            <a:pPr marL="0" lvl="0" indent="0">
              <a:buNone/>
              <a:defRPr sz="1800">
                <a:solidFill>
                  <a:srgbClr val="000000"/>
                </a:solidFill>
              </a:defRPr>
            </a:pPr>
            <a:endParaRPr lang="en-US" sz="3800" dirty="0"/>
          </a:p>
          <a:p>
            <a:pPr marL="0" lvl="0" indent="0">
              <a:buNone/>
              <a:defRPr sz="1800">
                <a:solidFill>
                  <a:srgbClr val="000000"/>
                </a:solidFill>
              </a:defRPr>
            </a:pPr>
            <a:r>
              <a:rPr lang="en-US" sz="3800" b="1" dirty="0"/>
              <a:t>File system </a:t>
            </a:r>
            <a:r>
              <a:rPr lang="en-US" sz="3800" dirty="0"/>
              <a:t>consists of many files</a:t>
            </a:r>
          </a:p>
          <a:p>
            <a:pPr marL="419940" lvl="1" indent="0">
              <a:buNone/>
              <a:defRPr sz="1800">
                <a:solidFill>
                  <a:srgbClr val="000000"/>
                </a:solidFill>
              </a:defRPr>
            </a:pPr>
            <a:r>
              <a:rPr lang="en-US" sz="3500" dirty="0"/>
              <a:t>Refers to collection of files</a:t>
            </a:r>
          </a:p>
          <a:p>
            <a:pPr marL="419940" lvl="1" indent="0">
              <a:buNone/>
              <a:defRPr sz="1800">
                <a:solidFill>
                  <a:srgbClr val="000000"/>
                </a:solidFill>
              </a:defRPr>
            </a:pPr>
            <a:r>
              <a:rPr lang="en-US" sz="3500" dirty="0"/>
              <a:t>Also refers to part of OS that manages those files</a:t>
            </a:r>
          </a:p>
          <a:p>
            <a:pPr marL="0" lvl="0" indent="0">
              <a:buNone/>
              <a:defRPr sz="1800">
                <a:solidFill>
                  <a:srgbClr val="000000"/>
                </a:solidFill>
              </a:defRPr>
            </a:pPr>
            <a:endParaRPr lang="en-US" sz="3800" dirty="0">
              <a:solidFill>
                <a:srgbClr val="FFFFFF"/>
              </a:solidFill>
            </a:endParaRPr>
          </a:p>
          <a:p>
            <a:pPr marL="0" lvl="0" indent="0">
              <a:buNone/>
              <a:defRPr sz="1800">
                <a:solidFill>
                  <a:srgbClr val="000000"/>
                </a:solidFill>
              </a:defRPr>
            </a:pPr>
            <a:r>
              <a:rPr lang="en-US" sz="3800" dirty="0"/>
              <a:t>Files need names to access correct one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0" name="Shape 1470"/>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Code Snippet</a:t>
            </a:r>
          </a:p>
        </p:txBody>
      </p:sp>
      <p:sp>
        <p:nvSpPr>
          <p:cNvPr id="1472" name="Shape 1472"/>
          <p:cNvSpPr/>
          <p:nvPr/>
        </p:nvSpPr>
        <p:spPr>
          <a:xfrm>
            <a:off x="1837266" y="3771635"/>
            <a:ext cx="548614" cy="488753"/>
          </a:xfrm>
          <a:prstGeom prst="rect">
            <a:avLst/>
          </a:prstGeom>
          <a:solidFill/>
          <a:ln w="25400">
            <a:solidFill>
              <a:srgbClr val="FFFFFF"/>
            </a:solidFill>
            <a:miter lim="400000"/>
          </a:ln>
        </p:spPr>
        <p:txBody>
          <a:bodyPr lIns="0" tIns="0" rIns="0" bIns="0" anchor="ctr"/>
          <a:lstStyle/>
          <a:p>
            <a:pPr lvl="0" algn="l">
              <a:defRPr sz="3200"/>
            </a:pPr>
            <a:endParaRPr/>
          </a:p>
        </p:txBody>
      </p:sp>
      <p:sp>
        <p:nvSpPr>
          <p:cNvPr id="1473" name="Shape 1473"/>
          <p:cNvSpPr/>
          <p:nvPr/>
        </p:nvSpPr>
        <p:spPr>
          <a:xfrm>
            <a:off x="1382081" y="3692161"/>
            <a:ext cx="368505"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0</a:t>
            </a:r>
          </a:p>
        </p:txBody>
      </p:sp>
      <p:sp>
        <p:nvSpPr>
          <p:cNvPr id="1474" name="Shape 1474"/>
          <p:cNvSpPr/>
          <p:nvPr/>
        </p:nvSpPr>
        <p:spPr>
          <a:xfrm>
            <a:off x="1837266" y="4279635"/>
            <a:ext cx="548614" cy="488753"/>
          </a:xfrm>
          <a:prstGeom prst="rect">
            <a:avLst/>
          </a:prstGeom>
          <a:solidFill/>
          <a:ln w="25400">
            <a:solidFill>
              <a:srgbClr val="FFFFFF"/>
            </a:solidFill>
            <a:miter lim="400000"/>
          </a:ln>
        </p:spPr>
        <p:txBody>
          <a:bodyPr lIns="0" tIns="0" rIns="0" bIns="0" anchor="ctr"/>
          <a:lstStyle/>
          <a:p>
            <a:pPr lvl="0" algn="l">
              <a:defRPr sz="3200"/>
            </a:pPr>
            <a:endParaRPr/>
          </a:p>
        </p:txBody>
      </p:sp>
      <p:sp>
        <p:nvSpPr>
          <p:cNvPr id="1475" name="Shape 1475"/>
          <p:cNvSpPr/>
          <p:nvPr/>
        </p:nvSpPr>
        <p:spPr>
          <a:xfrm>
            <a:off x="1382081" y="4200161"/>
            <a:ext cx="368505"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1</a:t>
            </a:r>
          </a:p>
        </p:txBody>
      </p:sp>
      <p:sp>
        <p:nvSpPr>
          <p:cNvPr id="1476" name="Shape 1476"/>
          <p:cNvSpPr/>
          <p:nvPr/>
        </p:nvSpPr>
        <p:spPr>
          <a:xfrm>
            <a:off x="1837266" y="4787635"/>
            <a:ext cx="548614" cy="488753"/>
          </a:xfrm>
          <a:prstGeom prst="rect">
            <a:avLst/>
          </a:prstGeom>
          <a:solidFill/>
          <a:ln w="25400">
            <a:solidFill>
              <a:srgbClr val="FFFFFF"/>
            </a:solidFill>
            <a:miter lim="400000"/>
          </a:ln>
        </p:spPr>
        <p:txBody>
          <a:bodyPr lIns="0" tIns="0" rIns="0" bIns="0" anchor="ctr"/>
          <a:lstStyle/>
          <a:p>
            <a:pPr lvl="0" algn="l">
              <a:defRPr sz="3200"/>
            </a:pPr>
            <a:endParaRPr/>
          </a:p>
        </p:txBody>
      </p:sp>
      <p:sp>
        <p:nvSpPr>
          <p:cNvPr id="1477" name="Shape 1477"/>
          <p:cNvSpPr/>
          <p:nvPr/>
        </p:nvSpPr>
        <p:spPr>
          <a:xfrm>
            <a:off x="1382081" y="4708161"/>
            <a:ext cx="368505"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2</a:t>
            </a:r>
          </a:p>
        </p:txBody>
      </p:sp>
      <p:sp>
        <p:nvSpPr>
          <p:cNvPr id="1478" name="Shape 1478"/>
          <p:cNvSpPr/>
          <p:nvPr/>
        </p:nvSpPr>
        <p:spPr>
          <a:xfrm>
            <a:off x="1837266" y="5295635"/>
            <a:ext cx="548614" cy="488753"/>
          </a:xfrm>
          <a:prstGeom prst="rect">
            <a:avLst/>
          </a:prstGeom>
          <a:solidFill/>
          <a:ln w="25400">
            <a:solidFill>
              <a:srgbClr val="FFFFFF"/>
            </a:solidFill>
            <a:miter lim="400000"/>
          </a:ln>
        </p:spPr>
        <p:txBody>
          <a:bodyPr lIns="0" tIns="0" rIns="0" bIns="0" anchor="ctr"/>
          <a:lstStyle/>
          <a:p>
            <a:pPr lvl="0" algn="l">
              <a:defRPr sz="3200"/>
            </a:pPr>
            <a:endParaRPr/>
          </a:p>
        </p:txBody>
      </p:sp>
      <p:sp>
        <p:nvSpPr>
          <p:cNvPr id="1479" name="Shape 1479"/>
          <p:cNvSpPr/>
          <p:nvPr/>
        </p:nvSpPr>
        <p:spPr>
          <a:xfrm>
            <a:off x="1382081" y="5216161"/>
            <a:ext cx="368505"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3</a:t>
            </a:r>
          </a:p>
        </p:txBody>
      </p:sp>
      <p:sp>
        <p:nvSpPr>
          <p:cNvPr id="1480" name="Shape 1480"/>
          <p:cNvSpPr/>
          <p:nvPr/>
        </p:nvSpPr>
        <p:spPr>
          <a:xfrm>
            <a:off x="1837266" y="5803635"/>
            <a:ext cx="548614" cy="488753"/>
          </a:xfrm>
          <a:prstGeom prst="rect">
            <a:avLst/>
          </a:prstGeom>
          <a:solidFill/>
          <a:ln w="25400">
            <a:solidFill>
              <a:srgbClr val="FFFFFF"/>
            </a:solidFill>
            <a:miter lim="400000"/>
          </a:ln>
        </p:spPr>
        <p:txBody>
          <a:bodyPr lIns="0" tIns="0" rIns="0" bIns="0" anchor="ctr"/>
          <a:lstStyle/>
          <a:p>
            <a:pPr lvl="0" algn="l">
              <a:defRPr sz="3200"/>
            </a:pPr>
            <a:endParaRPr/>
          </a:p>
        </p:txBody>
      </p:sp>
      <p:sp>
        <p:nvSpPr>
          <p:cNvPr id="1481" name="Shape 1481"/>
          <p:cNvSpPr/>
          <p:nvPr/>
        </p:nvSpPr>
        <p:spPr>
          <a:xfrm>
            <a:off x="1382081" y="5724161"/>
            <a:ext cx="368505"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4</a:t>
            </a:r>
          </a:p>
        </p:txBody>
      </p:sp>
      <p:sp>
        <p:nvSpPr>
          <p:cNvPr id="1482" name="Shape 1482"/>
          <p:cNvSpPr/>
          <p:nvPr/>
        </p:nvSpPr>
        <p:spPr>
          <a:xfrm>
            <a:off x="1837266" y="6311635"/>
            <a:ext cx="548614" cy="488753"/>
          </a:xfrm>
          <a:prstGeom prst="rect">
            <a:avLst/>
          </a:prstGeom>
          <a:solidFill/>
          <a:ln w="25400">
            <a:solidFill>
              <a:srgbClr val="FFFFFF"/>
            </a:solidFill>
            <a:miter lim="400000"/>
          </a:ln>
        </p:spPr>
        <p:txBody>
          <a:bodyPr lIns="0" tIns="0" rIns="0" bIns="0" anchor="ctr"/>
          <a:lstStyle/>
          <a:p>
            <a:pPr lvl="0" algn="l">
              <a:defRPr sz="3200"/>
            </a:pPr>
            <a:endParaRPr/>
          </a:p>
        </p:txBody>
      </p:sp>
      <p:sp>
        <p:nvSpPr>
          <p:cNvPr id="1483" name="Shape 1483"/>
          <p:cNvSpPr/>
          <p:nvPr/>
        </p:nvSpPr>
        <p:spPr>
          <a:xfrm>
            <a:off x="1382081" y="6232161"/>
            <a:ext cx="368505"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5</a:t>
            </a:r>
          </a:p>
        </p:txBody>
      </p:sp>
      <p:sp>
        <p:nvSpPr>
          <p:cNvPr id="1484" name="Shape 1484"/>
          <p:cNvSpPr/>
          <p:nvPr/>
        </p:nvSpPr>
        <p:spPr>
          <a:xfrm>
            <a:off x="3979333" y="4178035"/>
            <a:ext cx="2280973" cy="1068719"/>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2800">
                <a:solidFill>
                  <a:srgbClr val="FFFFFF"/>
                </a:solidFill>
              </a:rPr>
              <a:t> offset =  12</a:t>
            </a:r>
          </a:p>
          <a:p>
            <a:pPr lvl="0" algn="l">
              <a:defRPr sz="1800">
                <a:solidFill>
                  <a:srgbClr val="000000"/>
                </a:solidFill>
              </a:defRPr>
            </a:pPr>
            <a:r>
              <a:rPr sz="2800">
                <a:solidFill>
                  <a:srgbClr val="FFFFFF"/>
                </a:solidFill>
              </a:rPr>
              <a:t> inode = </a:t>
            </a:r>
          </a:p>
        </p:txBody>
      </p:sp>
      <p:sp>
        <p:nvSpPr>
          <p:cNvPr id="1485" name="Shape 1485"/>
          <p:cNvSpPr/>
          <p:nvPr/>
        </p:nvSpPr>
        <p:spPr>
          <a:xfrm>
            <a:off x="4848110" y="3504896"/>
            <a:ext cx="543418" cy="53347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800">
                <a:solidFill>
                  <a:srgbClr val="1497FC"/>
                </a:solidFill>
              </a:defRPr>
            </a:lvl1pPr>
          </a:lstStyle>
          <a:p>
            <a:pPr lvl="0">
              <a:defRPr sz="1800">
                <a:solidFill>
                  <a:srgbClr val="000000"/>
                </a:solidFill>
              </a:defRPr>
            </a:pPr>
            <a:r>
              <a:rPr sz="2800">
                <a:solidFill>
                  <a:schemeClr val="bg1"/>
                </a:solidFill>
              </a:rPr>
              <a:t>fds</a:t>
            </a:r>
          </a:p>
        </p:txBody>
      </p:sp>
      <p:sp>
        <p:nvSpPr>
          <p:cNvPr id="1486" name="Shape 1486"/>
          <p:cNvSpPr/>
          <p:nvPr/>
        </p:nvSpPr>
        <p:spPr>
          <a:xfrm>
            <a:off x="1362156" y="3231648"/>
            <a:ext cx="1227900" cy="53347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800">
                <a:solidFill>
                  <a:srgbClr val="1497FC"/>
                </a:solidFill>
              </a:defRPr>
            </a:lvl1pPr>
          </a:lstStyle>
          <a:p>
            <a:pPr lvl="0">
              <a:defRPr sz="1800">
                <a:solidFill>
                  <a:srgbClr val="000000"/>
                </a:solidFill>
              </a:defRPr>
            </a:pPr>
            <a:r>
              <a:rPr sz="2800" dirty="0">
                <a:solidFill>
                  <a:schemeClr val="bg1"/>
                </a:solidFill>
              </a:rPr>
              <a:t>fd table</a:t>
            </a:r>
          </a:p>
        </p:txBody>
      </p:sp>
      <p:sp>
        <p:nvSpPr>
          <p:cNvPr id="1487" name="Shape 1487"/>
          <p:cNvSpPr/>
          <p:nvPr/>
        </p:nvSpPr>
        <p:spPr>
          <a:xfrm>
            <a:off x="8045384" y="5005652"/>
            <a:ext cx="2472598" cy="1068719"/>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2800">
                <a:solidFill>
                  <a:srgbClr val="FFFFFF"/>
                </a:solidFill>
              </a:rPr>
              <a:t> location = …</a:t>
            </a:r>
          </a:p>
          <a:p>
            <a:pPr lvl="0" algn="l">
              <a:defRPr sz="1800">
                <a:solidFill>
                  <a:srgbClr val="000000"/>
                </a:solidFill>
              </a:defRPr>
            </a:pPr>
            <a:r>
              <a:rPr sz="2800">
                <a:solidFill>
                  <a:srgbClr val="FFFFFF"/>
                </a:solidFill>
              </a:rPr>
              <a:t> size = …</a:t>
            </a:r>
          </a:p>
        </p:txBody>
      </p:sp>
      <p:sp>
        <p:nvSpPr>
          <p:cNvPr id="1488" name="Shape 1488"/>
          <p:cNvSpPr/>
          <p:nvPr/>
        </p:nvSpPr>
        <p:spPr>
          <a:xfrm>
            <a:off x="8803987" y="4441422"/>
            <a:ext cx="955390" cy="53347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800">
                <a:solidFill>
                  <a:srgbClr val="1497FC"/>
                </a:solidFill>
              </a:defRPr>
            </a:lvl1pPr>
          </a:lstStyle>
          <a:p>
            <a:pPr lvl="0">
              <a:defRPr sz="1800">
                <a:solidFill>
                  <a:srgbClr val="000000"/>
                </a:solidFill>
              </a:defRPr>
            </a:pPr>
            <a:r>
              <a:rPr sz="2800">
                <a:solidFill>
                  <a:schemeClr val="bg1"/>
                </a:solidFill>
              </a:rPr>
              <a:t>inode</a:t>
            </a:r>
          </a:p>
        </p:txBody>
      </p:sp>
      <p:sp>
        <p:nvSpPr>
          <p:cNvPr id="1489" name="Shape 1489"/>
          <p:cNvSpPr/>
          <p:nvPr/>
        </p:nvSpPr>
        <p:spPr>
          <a:xfrm>
            <a:off x="5874135" y="5049524"/>
            <a:ext cx="2147822" cy="145457"/>
          </a:xfrm>
          <a:prstGeom prst="line">
            <a:avLst/>
          </a:prstGeom>
          <a:ln w="38100">
            <a:solidFill>
              <a:srgbClr val="FF2600"/>
            </a:solidFill>
            <a:miter lim="400000"/>
            <a:tailEnd type="triangle"/>
          </a:ln>
        </p:spPr>
        <p:txBody>
          <a:bodyPr lIns="0" tIns="0" rIns="0" bIns="0" anchor="ctr"/>
          <a:lstStyle/>
          <a:p>
            <a:pPr lvl="0">
              <a:defRPr sz="2600"/>
            </a:pPr>
            <a:endParaRPr/>
          </a:p>
        </p:txBody>
      </p:sp>
      <p:sp>
        <p:nvSpPr>
          <p:cNvPr id="1490" name="Shape 1490"/>
          <p:cNvSpPr/>
          <p:nvPr/>
        </p:nvSpPr>
        <p:spPr>
          <a:xfrm flipV="1">
            <a:off x="2140335" y="4931578"/>
            <a:ext cx="1811652" cy="608979"/>
          </a:xfrm>
          <a:prstGeom prst="line">
            <a:avLst/>
          </a:prstGeom>
          <a:ln w="38100">
            <a:solidFill>
              <a:srgbClr val="FF2600"/>
            </a:solidFill>
            <a:miter lim="400000"/>
            <a:tailEnd type="triangle"/>
          </a:ln>
        </p:spPr>
        <p:txBody>
          <a:bodyPr lIns="0" tIns="0" rIns="0" bIns="0" anchor="ctr"/>
          <a:lstStyle/>
          <a:p>
            <a:pPr lvl="0">
              <a:defRPr sz="2600"/>
            </a:pPr>
            <a:endParaRPr/>
          </a:p>
        </p:txBody>
      </p:sp>
      <p:sp>
        <p:nvSpPr>
          <p:cNvPr id="26" name="Shape 1518"/>
          <p:cNvSpPr txBox="1">
            <a:spLocks/>
          </p:cNvSpPr>
          <p:nvPr/>
        </p:nvSpPr>
        <p:spPr>
          <a:xfrm>
            <a:off x="553278" y="7094417"/>
            <a:ext cx="11099800" cy="2595277"/>
          </a:xfrm>
          <a:prstGeom prst="rect">
            <a:avLst/>
          </a:prstGeom>
        </p:spPr>
        <p:txBody>
          <a:bodyPr vert="horz" lIns="130046" tIns="65023" rIns="130046" bIns="65023" rtlCol="0">
            <a:normAutofit/>
          </a:bodyPr>
          <a:lstStyle>
            <a:lvl1pPr marL="401878" indent="-401878" algn="l" defTabSz="1300460" rtl="0" eaLnBrk="1" latinLnBrk="0" hangingPunct="1">
              <a:spcBef>
                <a:spcPts val="2844"/>
              </a:spcBef>
              <a:buFont typeface="Calisto MT" pitchFamily="18" charset="0"/>
              <a:buChar char="•"/>
              <a:defRPr sz="3400" kern="1200">
                <a:solidFill>
                  <a:schemeClr val="bg2"/>
                </a:solidFill>
                <a:effectLst>
                  <a:outerShdw blurRad="63500" dir="2700000" algn="tl" rotWithShape="0">
                    <a:schemeClr val="tx1">
                      <a:alpha val="40000"/>
                    </a:schemeClr>
                  </a:outerShdw>
                </a:effectLst>
                <a:latin typeface="+mn-lt"/>
                <a:ea typeface="+mn-ea"/>
                <a:cs typeface="+mn-cs"/>
              </a:defRPr>
            </a:lvl1pPr>
            <a:lvl2pPr marL="821818" indent="-419940" algn="l" defTabSz="1300460" rtl="0" eaLnBrk="1" latinLnBrk="0" hangingPunct="1">
              <a:spcBef>
                <a:spcPts val="853"/>
              </a:spcBef>
              <a:buClr>
                <a:schemeClr val="bg2">
                  <a:lumMod val="60000"/>
                  <a:lumOff val="40000"/>
                </a:schemeClr>
              </a:buClr>
              <a:buFont typeface="Calisto MT" pitchFamily="18" charset="0"/>
              <a:buChar char="•"/>
              <a:defRPr sz="3100" kern="1200">
                <a:solidFill>
                  <a:schemeClr val="bg2"/>
                </a:solidFill>
                <a:effectLst>
                  <a:outerShdw blurRad="63500" dir="2700000" algn="tl" rotWithShape="0">
                    <a:schemeClr val="tx1">
                      <a:alpha val="40000"/>
                    </a:schemeClr>
                  </a:outerShdw>
                </a:effectLst>
                <a:latin typeface="+mn-lt"/>
                <a:ea typeface="+mn-ea"/>
                <a:cs typeface="+mn-cs"/>
              </a:defRPr>
            </a:lvl2pPr>
            <a:lvl3pPr marL="1223696" indent="-401878" algn="l" defTabSz="1300460" rtl="0" eaLnBrk="1" latinLnBrk="0" hangingPunct="1">
              <a:spcBef>
                <a:spcPts val="853"/>
              </a:spcBef>
              <a:buFont typeface="Calisto MT" pitchFamily="18" charset="0"/>
              <a:buChar char="•"/>
              <a:defRPr sz="2800" kern="1200">
                <a:solidFill>
                  <a:schemeClr val="bg2"/>
                </a:solidFill>
                <a:effectLst>
                  <a:outerShdw blurRad="63500" dir="2700000" algn="tl" rotWithShape="0">
                    <a:schemeClr val="tx1">
                      <a:alpha val="40000"/>
                    </a:schemeClr>
                  </a:outerShdw>
                </a:effectLst>
                <a:latin typeface="+mn-lt"/>
                <a:ea typeface="+mn-ea"/>
                <a:cs typeface="+mn-cs"/>
              </a:defRPr>
            </a:lvl3pPr>
            <a:lvl4pPr marL="1625575" indent="-401878" algn="l" defTabSz="1300460" rtl="0" eaLnBrk="1" latinLnBrk="0" hangingPunct="1">
              <a:spcBef>
                <a:spcPts val="853"/>
              </a:spcBef>
              <a:buClr>
                <a:schemeClr val="bg2">
                  <a:lumMod val="60000"/>
                  <a:lumOff val="40000"/>
                </a:schemeClr>
              </a:buClr>
              <a:buFont typeface="Calisto MT" pitchFamily="18" charset="0"/>
              <a:buChar char="•"/>
              <a:defRPr sz="2600" kern="1200">
                <a:solidFill>
                  <a:schemeClr val="bg2"/>
                </a:solidFill>
                <a:effectLst>
                  <a:outerShdw blurRad="63500" dir="2700000" algn="tl" rotWithShape="0">
                    <a:schemeClr val="tx1">
                      <a:alpha val="40000"/>
                    </a:schemeClr>
                  </a:outerShdw>
                </a:effectLst>
                <a:latin typeface="+mn-lt"/>
                <a:ea typeface="+mn-ea"/>
                <a:cs typeface="+mn-cs"/>
              </a:defRPr>
            </a:lvl4pPr>
            <a:lvl5pPr marL="2027453" indent="-401878" algn="l" defTabSz="1300460" rtl="0" eaLnBrk="1" latinLnBrk="0" hangingPunct="1">
              <a:spcBef>
                <a:spcPts val="853"/>
              </a:spcBef>
              <a:buFont typeface="Calisto MT" pitchFamily="18" charset="0"/>
              <a:buChar char="•"/>
              <a:defRPr sz="2600" kern="1200">
                <a:solidFill>
                  <a:schemeClr val="bg2"/>
                </a:solidFill>
                <a:effectLst>
                  <a:outerShdw blurRad="63500" dir="2700000" algn="tl" rotWithShape="0">
                    <a:schemeClr val="tx1">
                      <a:alpha val="40000"/>
                    </a:schemeClr>
                  </a:outerShdw>
                </a:effectLst>
                <a:latin typeface="+mn-lt"/>
                <a:ea typeface="+mn-ea"/>
                <a:cs typeface="+mn-cs"/>
              </a:defRPr>
            </a:lvl5pPr>
            <a:lvl6pPr marL="357626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22649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7672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52695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marL="0" indent="0">
              <a:buFont typeface="Calisto MT" pitchFamily="18" charset="0"/>
              <a:buNone/>
              <a:defRPr sz="1800">
                <a:solidFill>
                  <a:srgbClr val="000000"/>
                </a:solidFill>
              </a:defRPr>
            </a:pPr>
            <a:r>
              <a:rPr lang="en-US" sz="3200" dirty="0" err="1">
                <a:solidFill>
                  <a:srgbClr val="000000"/>
                </a:solidFill>
                <a:latin typeface="Menlo"/>
                <a:ea typeface="Menlo"/>
                <a:cs typeface="Menlo"/>
                <a:sym typeface="Menlo"/>
              </a:rPr>
              <a:t>int</a:t>
            </a:r>
            <a:r>
              <a:rPr lang="en-US" sz="3200" dirty="0">
                <a:solidFill>
                  <a:srgbClr val="000000"/>
                </a:solidFill>
                <a:latin typeface="Menlo"/>
                <a:ea typeface="Menlo"/>
                <a:cs typeface="Menlo"/>
                <a:sym typeface="Menlo"/>
              </a:rPr>
              <a:t> fd1 = open(“</a:t>
            </a:r>
            <a:r>
              <a:rPr lang="en-US" sz="3200" dirty="0" err="1">
                <a:solidFill>
                  <a:srgbClr val="000000"/>
                </a:solidFill>
                <a:latin typeface="Menlo"/>
                <a:ea typeface="Menlo"/>
                <a:cs typeface="Menlo"/>
                <a:sym typeface="Menlo"/>
              </a:rPr>
              <a:t>file.txt</a:t>
            </a:r>
            <a:r>
              <a:rPr lang="en-US" sz="3200" dirty="0">
                <a:solidFill>
                  <a:srgbClr val="000000"/>
                </a:solidFill>
                <a:latin typeface="Menlo"/>
                <a:ea typeface="Menlo"/>
                <a:cs typeface="Menlo"/>
                <a:sym typeface="Menlo"/>
              </a:rPr>
              <a:t>”); // returns 3</a:t>
            </a:r>
          </a:p>
          <a:p>
            <a:pPr marL="0" indent="0">
              <a:buFont typeface="Calisto MT" pitchFamily="18" charset="0"/>
              <a:buNone/>
              <a:defRPr sz="1800">
                <a:solidFill>
                  <a:srgbClr val="000000"/>
                </a:solidFill>
              </a:defRPr>
            </a:pPr>
            <a:r>
              <a:rPr lang="en-US" sz="3200" dirty="0">
                <a:solidFill>
                  <a:srgbClr val="000000"/>
                </a:solidFill>
                <a:latin typeface="Menlo"/>
                <a:ea typeface="Menlo"/>
                <a:cs typeface="Menlo"/>
                <a:sym typeface="Menlo"/>
              </a:rPr>
              <a:t>read(fd1, </a:t>
            </a:r>
            <a:r>
              <a:rPr lang="en-US" sz="3200" dirty="0" err="1">
                <a:solidFill>
                  <a:srgbClr val="000000"/>
                </a:solidFill>
                <a:latin typeface="Menlo"/>
                <a:ea typeface="Menlo"/>
                <a:cs typeface="Menlo"/>
                <a:sym typeface="Menlo"/>
              </a:rPr>
              <a:t>buf</a:t>
            </a:r>
            <a:r>
              <a:rPr lang="en-US" sz="3200" dirty="0">
                <a:solidFill>
                  <a:srgbClr val="000000"/>
                </a:solidFill>
                <a:latin typeface="Menlo"/>
                <a:ea typeface="Menlo"/>
                <a:cs typeface="Menlo"/>
                <a:sym typeface="Menlo"/>
              </a:rPr>
              <a:t>, 12);</a:t>
            </a:r>
          </a:p>
          <a:p>
            <a:pPr marL="0" indent="0">
              <a:buFont typeface="Calisto MT" pitchFamily="18" charset="0"/>
              <a:buNone/>
              <a:defRPr sz="1800">
                <a:solidFill>
                  <a:srgbClr val="000000"/>
                </a:solidFill>
              </a:defRPr>
            </a:pPr>
            <a:endParaRPr lang="en-US" sz="3200" dirty="0">
              <a:solidFill>
                <a:srgbClr val="000000"/>
              </a:solidFill>
              <a:latin typeface="Menlo"/>
              <a:ea typeface="Menlo"/>
              <a:cs typeface="Menlo"/>
              <a:sym typeface="Menl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2" name="Shape 1492"/>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Code Snippet</a:t>
            </a:r>
          </a:p>
        </p:txBody>
      </p:sp>
      <p:sp>
        <p:nvSpPr>
          <p:cNvPr id="1494" name="Shape 1494"/>
          <p:cNvSpPr/>
          <p:nvPr/>
        </p:nvSpPr>
        <p:spPr>
          <a:xfrm>
            <a:off x="1837266" y="3771635"/>
            <a:ext cx="548614" cy="488753"/>
          </a:xfrm>
          <a:prstGeom prst="rect">
            <a:avLst/>
          </a:prstGeom>
          <a:solidFill/>
          <a:ln w="25400">
            <a:solidFill>
              <a:srgbClr val="FFFFFF"/>
            </a:solidFill>
            <a:miter lim="400000"/>
          </a:ln>
        </p:spPr>
        <p:txBody>
          <a:bodyPr lIns="0" tIns="0" rIns="0" bIns="0" anchor="ctr"/>
          <a:lstStyle/>
          <a:p>
            <a:pPr lvl="0" algn="l">
              <a:defRPr sz="3200"/>
            </a:pPr>
            <a:endParaRPr/>
          </a:p>
        </p:txBody>
      </p:sp>
      <p:sp>
        <p:nvSpPr>
          <p:cNvPr id="1495" name="Shape 1495"/>
          <p:cNvSpPr/>
          <p:nvPr/>
        </p:nvSpPr>
        <p:spPr>
          <a:xfrm>
            <a:off x="1382081" y="3692161"/>
            <a:ext cx="368505"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0</a:t>
            </a:r>
          </a:p>
        </p:txBody>
      </p:sp>
      <p:sp>
        <p:nvSpPr>
          <p:cNvPr id="1496" name="Shape 1496"/>
          <p:cNvSpPr/>
          <p:nvPr/>
        </p:nvSpPr>
        <p:spPr>
          <a:xfrm>
            <a:off x="1837266" y="4279635"/>
            <a:ext cx="548614" cy="488753"/>
          </a:xfrm>
          <a:prstGeom prst="rect">
            <a:avLst/>
          </a:prstGeom>
          <a:solidFill/>
          <a:ln w="25400">
            <a:solidFill>
              <a:srgbClr val="FFFFFF"/>
            </a:solidFill>
            <a:miter lim="400000"/>
          </a:ln>
        </p:spPr>
        <p:txBody>
          <a:bodyPr lIns="0" tIns="0" rIns="0" bIns="0" anchor="ctr"/>
          <a:lstStyle/>
          <a:p>
            <a:pPr lvl="0" algn="l">
              <a:defRPr sz="3200"/>
            </a:pPr>
            <a:endParaRPr/>
          </a:p>
        </p:txBody>
      </p:sp>
      <p:sp>
        <p:nvSpPr>
          <p:cNvPr id="1497" name="Shape 1497"/>
          <p:cNvSpPr/>
          <p:nvPr/>
        </p:nvSpPr>
        <p:spPr>
          <a:xfrm>
            <a:off x="1382081" y="4200161"/>
            <a:ext cx="368505"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1</a:t>
            </a:r>
          </a:p>
        </p:txBody>
      </p:sp>
      <p:sp>
        <p:nvSpPr>
          <p:cNvPr id="1498" name="Shape 1498"/>
          <p:cNvSpPr/>
          <p:nvPr/>
        </p:nvSpPr>
        <p:spPr>
          <a:xfrm>
            <a:off x="1837266" y="4787635"/>
            <a:ext cx="548614" cy="488753"/>
          </a:xfrm>
          <a:prstGeom prst="rect">
            <a:avLst/>
          </a:prstGeom>
          <a:solidFill/>
          <a:ln w="25400">
            <a:solidFill>
              <a:srgbClr val="FFFFFF"/>
            </a:solidFill>
            <a:miter lim="400000"/>
          </a:ln>
        </p:spPr>
        <p:txBody>
          <a:bodyPr lIns="0" tIns="0" rIns="0" bIns="0" anchor="ctr"/>
          <a:lstStyle/>
          <a:p>
            <a:pPr lvl="0" algn="l">
              <a:defRPr sz="3200"/>
            </a:pPr>
            <a:endParaRPr/>
          </a:p>
        </p:txBody>
      </p:sp>
      <p:sp>
        <p:nvSpPr>
          <p:cNvPr id="1499" name="Shape 1499"/>
          <p:cNvSpPr/>
          <p:nvPr/>
        </p:nvSpPr>
        <p:spPr>
          <a:xfrm>
            <a:off x="1382081" y="4708161"/>
            <a:ext cx="368505"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2</a:t>
            </a:r>
          </a:p>
        </p:txBody>
      </p:sp>
      <p:sp>
        <p:nvSpPr>
          <p:cNvPr id="1500" name="Shape 1500"/>
          <p:cNvSpPr/>
          <p:nvPr/>
        </p:nvSpPr>
        <p:spPr>
          <a:xfrm>
            <a:off x="1837266" y="5295635"/>
            <a:ext cx="548614" cy="488753"/>
          </a:xfrm>
          <a:prstGeom prst="rect">
            <a:avLst/>
          </a:prstGeom>
          <a:solidFill/>
          <a:ln w="25400">
            <a:solidFill>
              <a:srgbClr val="FFFFFF"/>
            </a:solidFill>
            <a:miter lim="400000"/>
          </a:ln>
        </p:spPr>
        <p:txBody>
          <a:bodyPr lIns="0" tIns="0" rIns="0" bIns="0" anchor="ctr"/>
          <a:lstStyle/>
          <a:p>
            <a:pPr lvl="0" algn="l">
              <a:defRPr sz="3200"/>
            </a:pPr>
            <a:endParaRPr/>
          </a:p>
        </p:txBody>
      </p:sp>
      <p:sp>
        <p:nvSpPr>
          <p:cNvPr id="1501" name="Shape 1501"/>
          <p:cNvSpPr/>
          <p:nvPr/>
        </p:nvSpPr>
        <p:spPr>
          <a:xfrm>
            <a:off x="1382081" y="5216161"/>
            <a:ext cx="368505"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3</a:t>
            </a:r>
          </a:p>
        </p:txBody>
      </p:sp>
      <p:sp>
        <p:nvSpPr>
          <p:cNvPr id="1502" name="Shape 1502"/>
          <p:cNvSpPr/>
          <p:nvPr/>
        </p:nvSpPr>
        <p:spPr>
          <a:xfrm>
            <a:off x="1837266" y="5803635"/>
            <a:ext cx="548614" cy="488753"/>
          </a:xfrm>
          <a:prstGeom prst="rect">
            <a:avLst/>
          </a:prstGeom>
          <a:solidFill/>
          <a:ln w="25400">
            <a:solidFill>
              <a:srgbClr val="FFFFFF"/>
            </a:solidFill>
            <a:miter lim="400000"/>
          </a:ln>
        </p:spPr>
        <p:txBody>
          <a:bodyPr lIns="0" tIns="0" rIns="0" bIns="0" anchor="ctr"/>
          <a:lstStyle/>
          <a:p>
            <a:pPr lvl="0" algn="l">
              <a:defRPr sz="3200"/>
            </a:pPr>
            <a:endParaRPr/>
          </a:p>
        </p:txBody>
      </p:sp>
      <p:sp>
        <p:nvSpPr>
          <p:cNvPr id="1503" name="Shape 1503"/>
          <p:cNvSpPr/>
          <p:nvPr/>
        </p:nvSpPr>
        <p:spPr>
          <a:xfrm>
            <a:off x="1382081" y="5724161"/>
            <a:ext cx="368505"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4</a:t>
            </a:r>
          </a:p>
        </p:txBody>
      </p:sp>
      <p:sp>
        <p:nvSpPr>
          <p:cNvPr id="1504" name="Shape 1504"/>
          <p:cNvSpPr/>
          <p:nvPr/>
        </p:nvSpPr>
        <p:spPr>
          <a:xfrm>
            <a:off x="1837266" y="6311635"/>
            <a:ext cx="548614" cy="488753"/>
          </a:xfrm>
          <a:prstGeom prst="rect">
            <a:avLst/>
          </a:prstGeom>
          <a:solidFill/>
          <a:ln w="25400">
            <a:solidFill>
              <a:srgbClr val="FFFFFF"/>
            </a:solidFill>
            <a:miter lim="400000"/>
          </a:ln>
        </p:spPr>
        <p:txBody>
          <a:bodyPr lIns="0" tIns="0" rIns="0" bIns="0" anchor="ctr"/>
          <a:lstStyle/>
          <a:p>
            <a:pPr lvl="0" algn="l">
              <a:defRPr sz="3200"/>
            </a:pPr>
            <a:endParaRPr/>
          </a:p>
        </p:txBody>
      </p:sp>
      <p:sp>
        <p:nvSpPr>
          <p:cNvPr id="1505" name="Shape 1505"/>
          <p:cNvSpPr/>
          <p:nvPr/>
        </p:nvSpPr>
        <p:spPr>
          <a:xfrm>
            <a:off x="1382081" y="6232161"/>
            <a:ext cx="368505"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5</a:t>
            </a:r>
          </a:p>
        </p:txBody>
      </p:sp>
      <p:sp>
        <p:nvSpPr>
          <p:cNvPr id="1506" name="Shape 1506"/>
          <p:cNvSpPr/>
          <p:nvPr/>
        </p:nvSpPr>
        <p:spPr>
          <a:xfrm>
            <a:off x="3979333" y="4178035"/>
            <a:ext cx="2280973" cy="1068719"/>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2800">
                <a:solidFill>
                  <a:srgbClr val="FFFFFF"/>
                </a:solidFill>
              </a:rPr>
              <a:t> offset =  12</a:t>
            </a:r>
          </a:p>
          <a:p>
            <a:pPr lvl="0" algn="l">
              <a:defRPr sz="1800">
                <a:solidFill>
                  <a:srgbClr val="000000"/>
                </a:solidFill>
              </a:defRPr>
            </a:pPr>
            <a:r>
              <a:rPr sz="2800">
                <a:solidFill>
                  <a:srgbClr val="FFFFFF"/>
                </a:solidFill>
              </a:rPr>
              <a:t> inode = </a:t>
            </a:r>
          </a:p>
        </p:txBody>
      </p:sp>
      <p:sp>
        <p:nvSpPr>
          <p:cNvPr id="1507" name="Shape 1507"/>
          <p:cNvSpPr/>
          <p:nvPr/>
        </p:nvSpPr>
        <p:spPr>
          <a:xfrm>
            <a:off x="3979333" y="5517700"/>
            <a:ext cx="2280973" cy="1068719"/>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2800">
                <a:solidFill>
                  <a:srgbClr val="FFFFFF"/>
                </a:solidFill>
              </a:rPr>
              <a:t> offset =  0</a:t>
            </a:r>
          </a:p>
          <a:p>
            <a:pPr lvl="0" algn="l">
              <a:defRPr sz="1800">
                <a:solidFill>
                  <a:srgbClr val="000000"/>
                </a:solidFill>
              </a:defRPr>
            </a:pPr>
            <a:r>
              <a:rPr sz="2800">
                <a:solidFill>
                  <a:srgbClr val="FFFFFF"/>
                </a:solidFill>
              </a:rPr>
              <a:t> inode = </a:t>
            </a:r>
          </a:p>
        </p:txBody>
      </p:sp>
      <p:sp>
        <p:nvSpPr>
          <p:cNvPr id="1508" name="Shape 1508"/>
          <p:cNvSpPr/>
          <p:nvPr/>
        </p:nvSpPr>
        <p:spPr>
          <a:xfrm>
            <a:off x="4848110" y="3504896"/>
            <a:ext cx="543418" cy="53347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800">
                <a:solidFill>
                  <a:srgbClr val="1497FC"/>
                </a:solidFill>
              </a:defRPr>
            </a:lvl1pPr>
          </a:lstStyle>
          <a:p>
            <a:pPr lvl="0">
              <a:defRPr sz="1800">
                <a:solidFill>
                  <a:srgbClr val="000000"/>
                </a:solidFill>
              </a:defRPr>
            </a:pPr>
            <a:r>
              <a:rPr sz="2800">
                <a:solidFill>
                  <a:schemeClr val="bg1"/>
                </a:solidFill>
              </a:rPr>
              <a:t>fds</a:t>
            </a:r>
          </a:p>
        </p:txBody>
      </p:sp>
      <p:sp>
        <p:nvSpPr>
          <p:cNvPr id="1509" name="Shape 1509"/>
          <p:cNvSpPr/>
          <p:nvPr/>
        </p:nvSpPr>
        <p:spPr>
          <a:xfrm>
            <a:off x="1362156" y="3231648"/>
            <a:ext cx="1227900" cy="53347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800">
                <a:solidFill>
                  <a:srgbClr val="1497FC"/>
                </a:solidFill>
              </a:defRPr>
            </a:lvl1pPr>
          </a:lstStyle>
          <a:p>
            <a:pPr lvl="0">
              <a:defRPr sz="1800">
                <a:solidFill>
                  <a:srgbClr val="000000"/>
                </a:solidFill>
              </a:defRPr>
            </a:pPr>
            <a:r>
              <a:rPr sz="2800" dirty="0">
                <a:solidFill>
                  <a:schemeClr val="bg1"/>
                </a:solidFill>
              </a:rPr>
              <a:t>fd table</a:t>
            </a:r>
          </a:p>
        </p:txBody>
      </p:sp>
      <p:sp>
        <p:nvSpPr>
          <p:cNvPr id="1510" name="Shape 1510"/>
          <p:cNvSpPr/>
          <p:nvPr/>
        </p:nvSpPr>
        <p:spPr>
          <a:xfrm>
            <a:off x="8045384" y="5005652"/>
            <a:ext cx="2472598" cy="1068719"/>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2800">
                <a:solidFill>
                  <a:srgbClr val="FFFFFF"/>
                </a:solidFill>
              </a:rPr>
              <a:t> location = …</a:t>
            </a:r>
          </a:p>
          <a:p>
            <a:pPr lvl="0" algn="l">
              <a:defRPr sz="1800">
                <a:solidFill>
                  <a:srgbClr val="000000"/>
                </a:solidFill>
              </a:defRPr>
            </a:pPr>
            <a:r>
              <a:rPr sz="2800">
                <a:solidFill>
                  <a:srgbClr val="FFFFFF"/>
                </a:solidFill>
              </a:rPr>
              <a:t> size = …</a:t>
            </a:r>
          </a:p>
        </p:txBody>
      </p:sp>
      <p:sp>
        <p:nvSpPr>
          <p:cNvPr id="1511" name="Shape 1511"/>
          <p:cNvSpPr/>
          <p:nvPr/>
        </p:nvSpPr>
        <p:spPr>
          <a:xfrm>
            <a:off x="8803987" y="4441422"/>
            <a:ext cx="955390" cy="53347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800">
                <a:solidFill>
                  <a:srgbClr val="1497FC"/>
                </a:solidFill>
              </a:defRPr>
            </a:lvl1pPr>
          </a:lstStyle>
          <a:p>
            <a:pPr lvl="0">
              <a:defRPr sz="1800">
                <a:solidFill>
                  <a:srgbClr val="000000"/>
                </a:solidFill>
              </a:defRPr>
            </a:pPr>
            <a:r>
              <a:rPr sz="2800">
                <a:solidFill>
                  <a:schemeClr val="bg1"/>
                </a:solidFill>
              </a:rPr>
              <a:t>inode</a:t>
            </a:r>
          </a:p>
        </p:txBody>
      </p:sp>
      <p:sp>
        <p:nvSpPr>
          <p:cNvPr id="1512" name="Shape 1512"/>
          <p:cNvSpPr/>
          <p:nvPr/>
        </p:nvSpPr>
        <p:spPr>
          <a:xfrm>
            <a:off x="5874135" y="5049524"/>
            <a:ext cx="2147822" cy="145457"/>
          </a:xfrm>
          <a:prstGeom prst="line">
            <a:avLst/>
          </a:prstGeom>
          <a:ln w="38100">
            <a:solidFill>
              <a:srgbClr val="FF2600"/>
            </a:solidFill>
            <a:miter lim="400000"/>
            <a:tailEnd type="triangle"/>
          </a:ln>
        </p:spPr>
        <p:txBody>
          <a:bodyPr lIns="0" tIns="0" rIns="0" bIns="0" anchor="ctr"/>
          <a:lstStyle/>
          <a:p>
            <a:pPr lvl="0">
              <a:defRPr sz="2600"/>
            </a:pPr>
            <a:endParaRPr/>
          </a:p>
        </p:txBody>
      </p:sp>
      <p:sp>
        <p:nvSpPr>
          <p:cNvPr id="1513" name="Shape 1513"/>
          <p:cNvSpPr/>
          <p:nvPr/>
        </p:nvSpPr>
        <p:spPr>
          <a:xfrm flipV="1">
            <a:off x="5874135" y="5819505"/>
            <a:ext cx="2149818" cy="500020"/>
          </a:xfrm>
          <a:prstGeom prst="line">
            <a:avLst/>
          </a:prstGeom>
          <a:ln w="38100">
            <a:solidFill>
              <a:srgbClr val="FF2600"/>
            </a:solidFill>
            <a:miter lim="400000"/>
            <a:tailEnd type="triangle"/>
          </a:ln>
        </p:spPr>
        <p:txBody>
          <a:bodyPr lIns="0" tIns="0" rIns="0" bIns="0" anchor="ctr"/>
          <a:lstStyle/>
          <a:p>
            <a:pPr lvl="0">
              <a:defRPr sz="2600"/>
            </a:pPr>
            <a:endParaRPr/>
          </a:p>
        </p:txBody>
      </p:sp>
      <p:sp>
        <p:nvSpPr>
          <p:cNvPr id="1514" name="Shape 1514"/>
          <p:cNvSpPr/>
          <p:nvPr/>
        </p:nvSpPr>
        <p:spPr>
          <a:xfrm>
            <a:off x="2140335" y="6048556"/>
            <a:ext cx="1805080" cy="1"/>
          </a:xfrm>
          <a:prstGeom prst="line">
            <a:avLst/>
          </a:prstGeom>
          <a:ln w="38100">
            <a:solidFill>
              <a:srgbClr val="FF2600"/>
            </a:solidFill>
            <a:miter lim="400000"/>
            <a:tailEnd type="triangle"/>
          </a:ln>
        </p:spPr>
        <p:txBody>
          <a:bodyPr lIns="0" tIns="0" rIns="0" bIns="0" anchor="ctr"/>
          <a:lstStyle/>
          <a:p>
            <a:pPr lvl="0">
              <a:defRPr sz="2600"/>
            </a:pPr>
            <a:endParaRPr/>
          </a:p>
        </p:txBody>
      </p:sp>
      <p:sp>
        <p:nvSpPr>
          <p:cNvPr id="1515" name="Shape 1515"/>
          <p:cNvSpPr/>
          <p:nvPr/>
        </p:nvSpPr>
        <p:spPr>
          <a:xfrm flipV="1">
            <a:off x="2140335" y="4931578"/>
            <a:ext cx="1811652" cy="608979"/>
          </a:xfrm>
          <a:prstGeom prst="line">
            <a:avLst/>
          </a:prstGeom>
          <a:ln w="38100">
            <a:solidFill>
              <a:srgbClr val="FF2600"/>
            </a:solidFill>
            <a:miter lim="400000"/>
            <a:tailEnd type="triangle"/>
          </a:ln>
        </p:spPr>
        <p:txBody>
          <a:bodyPr lIns="0" tIns="0" rIns="0" bIns="0" anchor="ctr"/>
          <a:lstStyle/>
          <a:p>
            <a:pPr lvl="0">
              <a:defRPr sz="2600"/>
            </a:pPr>
            <a:endParaRPr/>
          </a:p>
        </p:txBody>
      </p:sp>
      <p:sp>
        <p:nvSpPr>
          <p:cNvPr id="26" name="Shape 1518"/>
          <p:cNvSpPr txBox="1">
            <a:spLocks/>
          </p:cNvSpPr>
          <p:nvPr/>
        </p:nvSpPr>
        <p:spPr>
          <a:xfrm>
            <a:off x="553278" y="7094417"/>
            <a:ext cx="11099800" cy="2595277"/>
          </a:xfrm>
          <a:prstGeom prst="rect">
            <a:avLst/>
          </a:prstGeom>
        </p:spPr>
        <p:txBody>
          <a:bodyPr vert="horz" lIns="130046" tIns="65023" rIns="130046" bIns="65023" rtlCol="0">
            <a:normAutofit/>
          </a:bodyPr>
          <a:lstStyle>
            <a:lvl1pPr marL="401878" indent="-401878" algn="l" defTabSz="1300460" rtl="0" eaLnBrk="1" latinLnBrk="0" hangingPunct="1">
              <a:spcBef>
                <a:spcPts val="2844"/>
              </a:spcBef>
              <a:buFont typeface="Calisto MT" pitchFamily="18" charset="0"/>
              <a:buChar char="•"/>
              <a:defRPr sz="3400" kern="1200">
                <a:solidFill>
                  <a:schemeClr val="bg2"/>
                </a:solidFill>
                <a:effectLst>
                  <a:outerShdw blurRad="63500" dir="2700000" algn="tl" rotWithShape="0">
                    <a:schemeClr val="tx1">
                      <a:alpha val="40000"/>
                    </a:schemeClr>
                  </a:outerShdw>
                </a:effectLst>
                <a:latin typeface="+mn-lt"/>
                <a:ea typeface="+mn-ea"/>
                <a:cs typeface="+mn-cs"/>
              </a:defRPr>
            </a:lvl1pPr>
            <a:lvl2pPr marL="821818" indent="-419940" algn="l" defTabSz="1300460" rtl="0" eaLnBrk="1" latinLnBrk="0" hangingPunct="1">
              <a:spcBef>
                <a:spcPts val="853"/>
              </a:spcBef>
              <a:buClr>
                <a:schemeClr val="bg2">
                  <a:lumMod val="60000"/>
                  <a:lumOff val="40000"/>
                </a:schemeClr>
              </a:buClr>
              <a:buFont typeface="Calisto MT" pitchFamily="18" charset="0"/>
              <a:buChar char="•"/>
              <a:defRPr sz="3100" kern="1200">
                <a:solidFill>
                  <a:schemeClr val="bg2"/>
                </a:solidFill>
                <a:effectLst>
                  <a:outerShdw blurRad="63500" dir="2700000" algn="tl" rotWithShape="0">
                    <a:schemeClr val="tx1">
                      <a:alpha val="40000"/>
                    </a:schemeClr>
                  </a:outerShdw>
                </a:effectLst>
                <a:latin typeface="+mn-lt"/>
                <a:ea typeface="+mn-ea"/>
                <a:cs typeface="+mn-cs"/>
              </a:defRPr>
            </a:lvl2pPr>
            <a:lvl3pPr marL="1223696" indent="-401878" algn="l" defTabSz="1300460" rtl="0" eaLnBrk="1" latinLnBrk="0" hangingPunct="1">
              <a:spcBef>
                <a:spcPts val="853"/>
              </a:spcBef>
              <a:buFont typeface="Calisto MT" pitchFamily="18" charset="0"/>
              <a:buChar char="•"/>
              <a:defRPr sz="2800" kern="1200">
                <a:solidFill>
                  <a:schemeClr val="bg2"/>
                </a:solidFill>
                <a:effectLst>
                  <a:outerShdw blurRad="63500" dir="2700000" algn="tl" rotWithShape="0">
                    <a:schemeClr val="tx1">
                      <a:alpha val="40000"/>
                    </a:schemeClr>
                  </a:outerShdw>
                </a:effectLst>
                <a:latin typeface="+mn-lt"/>
                <a:ea typeface="+mn-ea"/>
                <a:cs typeface="+mn-cs"/>
              </a:defRPr>
            </a:lvl3pPr>
            <a:lvl4pPr marL="1625575" indent="-401878" algn="l" defTabSz="1300460" rtl="0" eaLnBrk="1" latinLnBrk="0" hangingPunct="1">
              <a:spcBef>
                <a:spcPts val="853"/>
              </a:spcBef>
              <a:buClr>
                <a:schemeClr val="bg2">
                  <a:lumMod val="60000"/>
                  <a:lumOff val="40000"/>
                </a:schemeClr>
              </a:buClr>
              <a:buFont typeface="Calisto MT" pitchFamily="18" charset="0"/>
              <a:buChar char="•"/>
              <a:defRPr sz="2600" kern="1200">
                <a:solidFill>
                  <a:schemeClr val="bg2"/>
                </a:solidFill>
                <a:effectLst>
                  <a:outerShdw blurRad="63500" dir="2700000" algn="tl" rotWithShape="0">
                    <a:schemeClr val="tx1">
                      <a:alpha val="40000"/>
                    </a:schemeClr>
                  </a:outerShdw>
                </a:effectLst>
                <a:latin typeface="+mn-lt"/>
                <a:ea typeface="+mn-ea"/>
                <a:cs typeface="+mn-cs"/>
              </a:defRPr>
            </a:lvl4pPr>
            <a:lvl5pPr marL="2027453" indent="-401878" algn="l" defTabSz="1300460" rtl="0" eaLnBrk="1" latinLnBrk="0" hangingPunct="1">
              <a:spcBef>
                <a:spcPts val="853"/>
              </a:spcBef>
              <a:buFont typeface="Calisto MT" pitchFamily="18" charset="0"/>
              <a:buChar char="•"/>
              <a:defRPr sz="2600" kern="1200">
                <a:solidFill>
                  <a:schemeClr val="bg2"/>
                </a:solidFill>
                <a:effectLst>
                  <a:outerShdw blurRad="63500" dir="2700000" algn="tl" rotWithShape="0">
                    <a:schemeClr val="tx1">
                      <a:alpha val="40000"/>
                    </a:schemeClr>
                  </a:outerShdw>
                </a:effectLst>
                <a:latin typeface="+mn-lt"/>
                <a:ea typeface="+mn-ea"/>
                <a:cs typeface="+mn-cs"/>
              </a:defRPr>
            </a:lvl5pPr>
            <a:lvl6pPr marL="357626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22649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7672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52695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marL="0" indent="0">
              <a:buFont typeface="Calisto MT" pitchFamily="18" charset="0"/>
              <a:buNone/>
              <a:defRPr sz="1800">
                <a:solidFill>
                  <a:srgbClr val="000000"/>
                </a:solidFill>
              </a:defRPr>
            </a:pPr>
            <a:r>
              <a:rPr lang="en-US" sz="3200" dirty="0" err="1">
                <a:solidFill>
                  <a:srgbClr val="000000"/>
                </a:solidFill>
                <a:latin typeface="Menlo"/>
                <a:ea typeface="Menlo"/>
                <a:cs typeface="Menlo"/>
                <a:sym typeface="Menlo"/>
              </a:rPr>
              <a:t>int</a:t>
            </a:r>
            <a:r>
              <a:rPr lang="en-US" sz="3200" dirty="0">
                <a:solidFill>
                  <a:srgbClr val="000000"/>
                </a:solidFill>
                <a:latin typeface="Menlo"/>
                <a:ea typeface="Menlo"/>
                <a:cs typeface="Menlo"/>
                <a:sym typeface="Menlo"/>
              </a:rPr>
              <a:t> fd1 = open(“</a:t>
            </a:r>
            <a:r>
              <a:rPr lang="en-US" sz="3200" dirty="0" err="1">
                <a:solidFill>
                  <a:srgbClr val="000000"/>
                </a:solidFill>
                <a:latin typeface="Menlo"/>
                <a:ea typeface="Menlo"/>
                <a:cs typeface="Menlo"/>
                <a:sym typeface="Menlo"/>
              </a:rPr>
              <a:t>file.txt</a:t>
            </a:r>
            <a:r>
              <a:rPr lang="en-US" sz="3200" dirty="0">
                <a:solidFill>
                  <a:srgbClr val="000000"/>
                </a:solidFill>
                <a:latin typeface="Menlo"/>
                <a:ea typeface="Menlo"/>
                <a:cs typeface="Menlo"/>
                <a:sym typeface="Menlo"/>
              </a:rPr>
              <a:t>”); // returns 3</a:t>
            </a:r>
          </a:p>
          <a:p>
            <a:pPr marL="0" indent="0">
              <a:buFont typeface="Calisto MT" pitchFamily="18" charset="0"/>
              <a:buNone/>
              <a:defRPr sz="1800">
                <a:solidFill>
                  <a:srgbClr val="000000"/>
                </a:solidFill>
              </a:defRPr>
            </a:pPr>
            <a:r>
              <a:rPr lang="en-US" sz="3200" dirty="0">
                <a:solidFill>
                  <a:srgbClr val="000000"/>
                </a:solidFill>
                <a:latin typeface="Menlo"/>
                <a:ea typeface="Menlo"/>
                <a:cs typeface="Menlo"/>
                <a:sym typeface="Menlo"/>
              </a:rPr>
              <a:t>read(fd1, </a:t>
            </a:r>
            <a:r>
              <a:rPr lang="en-US" sz="3200" dirty="0" err="1">
                <a:solidFill>
                  <a:srgbClr val="000000"/>
                </a:solidFill>
                <a:latin typeface="Menlo"/>
                <a:ea typeface="Menlo"/>
                <a:cs typeface="Menlo"/>
                <a:sym typeface="Menlo"/>
              </a:rPr>
              <a:t>buf</a:t>
            </a:r>
            <a:r>
              <a:rPr lang="en-US" sz="3200" dirty="0">
                <a:solidFill>
                  <a:srgbClr val="000000"/>
                </a:solidFill>
                <a:latin typeface="Menlo"/>
                <a:ea typeface="Menlo"/>
                <a:cs typeface="Menlo"/>
                <a:sym typeface="Menlo"/>
              </a:rPr>
              <a:t>, 12);</a:t>
            </a:r>
          </a:p>
          <a:p>
            <a:pPr marL="0" indent="0">
              <a:buFont typeface="Calisto MT" pitchFamily="18" charset="0"/>
              <a:buNone/>
              <a:defRPr sz="1800">
                <a:solidFill>
                  <a:srgbClr val="000000"/>
                </a:solidFill>
              </a:defRPr>
            </a:pPr>
            <a:r>
              <a:rPr lang="en-US" sz="3200" dirty="0" err="1">
                <a:solidFill>
                  <a:srgbClr val="000000"/>
                </a:solidFill>
                <a:latin typeface="Menlo"/>
                <a:ea typeface="Menlo"/>
                <a:cs typeface="Menlo"/>
                <a:sym typeface="Menlo"/>
              </a:rPr>
              <a:t>int</a:t>
            </a:r>
            <a:r>
              <a:rPr lang="en-US" sz="3200" dirty="0">
                <a:solidFill>
                  <a:srgbClr val="000000"/>
                </a:solidFill>
                <a:latin typeface="Menlo"/>
                <a:ea typeface="Menlo"/>
                <a:cs typeface="Menlo"/>
                <a:sym typeface="Menlo"/>
              </a:rPr>
              <a:t> fd2 = open(“</a:t>
            </a:r>
            <a:r>
              <a:rPr lang="en-US" sz="3200" dirty="0" err="1">
                <a:solidFill>
                  <a:srgbClr val="000000"/>
                </a:solidFill>
                <a:latin typeface="Menlo"/>
                <a:ea typeface="Menlo"/>
                <a:cs typeface="Menlo"/>
                <a:sym typeface="Menlo"/>
              </a:rPr>
              <a:t>file.txt</a:t>
            </a:r>
            <a:r>
              <a:rPr lang="en-US" sz="3200" dirty="0">
                <a:solidFill>
                  <a:srgbClr val="000000"/>
                </a:solidFill>
                <a:latin typeface="Menlo"/>
                <a:ea typeface="Menlo"/>
                <a:cs typeface="Menlo"/>
                <a:sym typeface="Menlo"/>
              </a:rPr>
              <a:t>”); // returns 4</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7" name="Shape 1517"/>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Code Snippet</a:t>
            </a:r>
          </a:p>
        </p:txBody>
      </p:sp>
      <p:sp>
        <p:nvSpPr>
          <p:cNvPr id="1518" name="Shape 1518"/>
          <p:cNvSpPr>
            <a:spLocks noGrp="1"/>
          </p:cNvSpPr>
          <p:nvPr>
            <p:ph type="body" idx="4294967295"/>
          </p:nvPr>
        </p:nvSpPr>
        <p:spPr>
          <a:xfrm>
            <a:off x="0" y="7094538"/>
            <a:ext cx="11099800" cy="2595562"/>
          </a:xfrm>
          <a:prstGeom prst="rect">
            <a:avLst/>
          </a:prstGeom>
        </p:spPr>
        <p:txBody>
          <a:bodyPr>
            <a:normAutofit fontScale="92500" lnSpcReduction="10000"/>
          </a:bodyPr>
          <a:lstStyle/>
          <a:p>
            <a:pPr marL="0" lvl="0" indent="0">
              <a:buNone/>
              <a:defRPr sz="1800">
                <a:solidFill>
                  <a:srgbClr val="000000"/>
                </a:solidFill>
              </a:defRPr>
            </a:pPr>
            <a:r>
              <a:rPr sz="3200" dirty="0">
                <a:latin typeface="Menlo"/>
                <a:ea typeface="Menlo"/>
                <a:cs typeface="Menlo"/>
                <a:sym typeface="Menlo"/>
              </a:rPr>
              <a:t>int fd1 = open(“file.txt”); // returns 3</a:t>
            </a:r>
          </a:p>
          <a:p>
            <a:pPr marL="0" lvl="0" indent="0">
              <a:buNone/>
              <a:defRPr sz="1800">
                <a:solidFill>
                  <a:srgbClr val="000000"/>
                </a:solidFill>
              </a:defRPr>
            </a:pPr>
            <a:r>
              <a:rPr sz="3200" dirty="0">
                <a:latin typeface="Menlo"/>
                <a:ea typeface="Menlo"/>
                <a:cs typeface="Menlo"/>
                <a:sym typeface="Menlo"/>
              </a:rPr>
              <a:t>read(fd1, buf, 12);</a:t>
            </a:r>
          </a:p>
          <a:p>
            <a:pPr marL="0" lvl="0" indent="0">
              <a:buNone/>
              <a:defRPr sz="1800">
                <a:solidFill>
                  <a:srgbClr val="000000"/>
                </a:solidFill>
              </a:defRPr>
            </a:pPr>
            <a:r>
              <a:rPr sz="3200" dirty="0">
                <a:latin typeface="Menlo"/>
                <a:ea typeface="Menlo"/>
                <a:cs typeface="Menlo"/>
                <a:sym typeface="Menlo"/>
              </a:rPr>
              <a:t>int fd2 = open(“file.txt”); // returns 4</a:t>
            </a:r>
          </a:p>
          <a:p>
            <a:pPr marL="0" lvl="0" indent="0">
              <a:buNone/>
              <a:defRPr sz="1800">
                <a:solidFill>
                  <a:srgbClr val="000000"/>
                </a:solidFill>
              </a:defRPr>
            </a:pPr>
            <a:r>
              <a:rPr sz="3200" dirty="0">
                <a:latin typeface="Menlo"/>
                <a:ea typeface="Menlo"/>
                <a:cs typeface="Menlo"/>
                <a:sym typeface="Menlo"/>
              </a:rPr>
              <a:t>int fd3 = dup(fd2);         // returns 5</a:t>
            </a:r>
          </a:p>
        </p:txBody>
      </p:sp>
      <p:sp>
        <p:nvSpPr>
          <p:cNvPr id="1519" name="Shape 1519"/>
          <p:cNvSpPr/>
          <p:nvPr/>
        </p:nvSpPr>
        <p:spPr>
          <a:xfrm>
            <a:off x="1837266" y="3771635"/>
            <a:ext cx="548614" cy="488753"/>
          </a:xfrm>
          <a:prstGeom prst="rect">
            <a:avLst/>
          </a:prstGeom>
          <a:solidFill/>
          <a:ln w="25400">
            <a:solidFill>
              <a:srgbClr val="FFFFFF"/>
            </a:solidFill>
            <a:miter lim="400000"/>
          </a:ln>
        </p:spPr>
        <p:txBody>
          <a:bodyPr lIns="0" tIns="0" rIns="0" bIns="0" anchor="ctr"/>
          <a:lstStyle/>
          <a:p>
            <a:pPr lvl="0" algn="l">
              <a:defRPr sz="3200"/>
            </a:pPr>
            <a:endParaRPr/>
          </a:p>
        </p:txBody>
      </p:sp>
      <p:sp>
        <p:nvSpPr>
          <p:cNvPr id="1520" name="Shape 1520"/>
          <p:cNvSpPr/>
          <p:nvPr/>
        </p:nvSpPr>
        <p:spPr>
          <a:xfrm>
            <a:off x="1382081" y="3692161"/>
            <a:ext cx="368505"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0</a:t>
            </a:r>
          </a:p>
        </p:txBody>
      </p:sp>
      <p:sp>
        <p:nvSpPr>
          <p:cNvPr id="1521" name="Shape 1521"/>
          <p:cNvSpPr/>
          <p:nvPr/>
        </p:nvSpPr>
        <p:spPr>
          <a:xfrm>
            <a:off x="1837266" y="4279635"/>
            <a:ext cx="548614" cy="488753"/>
          </a:xfrm>
          <a:prstGeom prst="rect">
            <a:avLst/>
          </a:prstGeom>
          <a:solidFill/>
          <a:ln w="25400">
            <a:solidFill>
              <a:srgbClr val="FFFFFF"/>
            </a:solidFill>
            <a:miter lim="400000"/>
          </a:ln>
        </p:spPr>
        <p:txBody>
          <a:bodyPr lIns="0" tIns="0" rIns="0" bIns="0" anchor="ctr"/>
          <a:lstStyle/>
          <a:p>
            <a:pPr lvl="0" algn="l">
              <a:defRPr sz="3200"/>
            </a:pPr>
            <a:endParaRPr/>
          </a:p>
        </p:txBody>
      </p:sp>
      <p:sp>
        <p:nvSpPr>
          <p:cNvPr id="1522" name="Shape 1522"/>
          <p:cNvSpPr/>
          <p:nvPr/>
        </p:nvSpPr>
        <p:spPr>
          <a:xfrm>
            <a:off x="1382081" y="4200161"/>
            <a:ext cx="368505"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1</a:t>
            </a:r>
          </a:p>
        </p:txBody>
      </p:sp>
      <p:sp>
        <p:nvSpPr>
          <p:cNvPr id="1523" name="Shape 1523"/>
          <p:cNvSpPr/>
          <p:nvPr/>
        </p:nvSpPr>
        <p:spPr>
          <a:xfrm>
            <a:off x="1837266" y="4787635"/>
            <a:ext cx="548614" cy="488753"/>
          </a:xfrm>
          <a:prstGeom prst="rect">
            <a:avLst/>
          </a:prstGeom>
          <a:solidFill/>
          <a:ln w="25400">
            <a:solidFill>
              <a:srgbClr val="FFFFFF"/>
            </a:solidFill>
            <a:miter lim="400000"/>
          </a:ln>
        </p:spPr>
        <p:txBody>
          <a:bodyPr lIns="0" tIns="0" rIns="0" bIns="0" anchor="ctr"/>
          <a:lstStyle/>
          <a:p>
            <a:pPr lvl="0" algn="l">
              <a:defRPr sz="3200"/>
            </a:pPr>
            <a:endParaRPr/>
          </a:p>
        </p:txBody>
      </p:sp>
      <p:sp>
        <p:nvSpPr>
          <p:cNvPr id="1524" name="Shape 1524"/>
          <p:cNvSpPr/>
          <p:nvPr/>
        </p:nvSpPr>
        <p:spPr>
          <a:xfrm>
            <a:off x="1382081" y="4708161"/>
            <a:ext cx="368505"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2</a:t>
            </a:r>
          </a:p>
        </p:txBody>
      </p:sp>
      <p:sp>
        <p:nvSpPr>
          <p:cNvPr id="1525" name="Shape 1525"/>
          <p:cNvSpPr/>
          <p:nvPr/>
        </p:nvSpPr>
        <p:spPr>
          <a:xfrm>
            <a:off x="1837266" y="5295635"/>
            <a:ext cx="548614" cy="488753"/>
          </a:xfrm>
          <a:prstGeom prst="rect">
            <a:avLst/>
          </a:prstGeom>
          <a:solidFill/>
          <a:ln w="25400">
            <a:solidFill>
              <a:srgbClr val="FFFFFF"/>
            </a:solidFill>
            <a:miter lim="400000"/>
          </a:ln>
        </p:spPr>
        <p:txBody>
          <a:bodyPr lIns="0" tIns="0" rIns="0" bIns="0" anchor="ctr"/>
          <a:lstStyle/>
          <a:p>
            <a:pPr lvl="0" algn="l">
              <a:defRPr sz="3200"/>
            </a:pPr>
            <a:endParaRPr/>
          </a:p>
        </p:txBody>
      </p:sp>
      <p:sp>
        <p:nvSpPr>
          <p:cNvPr id="1526" name="Shape 1526"/>
          <p:cNvSpPr/>
          <p:nvPr/>
        </p:nvSpPr>
        <p:spPr>
          <a:xfrm>
            <a:off x="1382081" y="5216161"/>
            <a:ext cx="368505"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3</a:t>
            </a:r>
          </a:p>
        </p:txBody>
      </p:sp>
      <p:sp>
        <p:nvSpPr>
          <p:cNvPr id="1527" name="Shape 1527"/>
          <p:cNvSpPr/>
          <p:nvPr/>
        </p:nvSpPr>
        <p:spPr>
          <a:xfrm>
            <a:off x="1837266" y="5803635"/>
            <a:ext cx="548614" cy="488753"/>
          </a:xfrm>
          <a:prstGeom prst="rect">
            <a:avLst/>
          </a:prstGeom>
          <a:solidFill/>
          <a:ln w="25400">
            <a:solidFill>
              <a:srgbClr val="FFFFFF"/>
            </a:solidFill>
            <a:miter lim="400000"/>
          </a:ln>
        </p:spPr>
        <p:txBody>
          <a:bodyPr lIns="0" tIns="0" rIns="0" bIns="0" anchor="ctr"/>
          <a:lstStyle/>
          <a:p>
            <a:pPr lvl="0" algn="l">
              <a:defRPr sz="3200"/>
            </a:pPr>
            <a:endParaRPr/>
          </a:p>
        </p:txBody>
      </p:sp>
      <p:sp>
        <p:nvSpPr>
          <p:cNvPr id="1528" name="Shape 1528"/>
          <p:cNvSpPr/>
          <p:nvPr/>
        </p:nvSpPr>
        <p:spPr>
          <a:xfrm>
            <a:off x="1382081" y="5724161"/>
            <a:ext cx="368505"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4</a:t>
            </a:r>
          </a:p>
        </p:txBody>
      </p:sp>
      <p:sp>
        <p:nvSpPr>
          <p:cNvPr id="1529" name="Shape 1529"/>
          <p:cNvSpPr/>
          <p:nvPr/>
        </p:nvSpPr>
        <p:spPr>
          <a:xfrm>
            <a:off x="1837266" y="6311635"/>
            <a:ext cx="548614" cy="488753"/>
          </a:xfrm>
          <a:prstGeom prst="rect">
            <a:avLst/>
          </a:prstGeom>
          <a:solidFill/>
          <a:ln w="25400">
            <a:solidFill>
              <a:srgbClr val="FFFFFF"/>
            </a:solidFill>
            <a:miter lim="400000"/>
          </a:ln>
        </p:spPr>
        <p:txBody>
          <a:bodyPr lIns="0" tIns="0" rIns="0" bIns="0" anchor="ctr"/>
          <a:lstStyle/>
          <a:p>
            <a:pPr lvl="0" algn="l">
              <a:defRPr sz="3200"/>
            </a:pPr>
            <a:endParaRPr/>
          </a:p>
        </p:txBody>
      </p:sp>
      <p:sp>
        <p:nvSpPr>
          <p:cNvPr id="1530" name="Shape 1530"/>
          <p:cNvSpPr/>
          <p:nvPr/>
        </p:nvSpPr>
        <p:spPr>
          <a:xfrm>
            <a:off x="1382081" y="6232161"/>
            <a:ext cx="368505"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5</a:t>
            </a:r>
          </a:p>
        </p:txBody>
      </p:sp>
      <p:sp>
        <p:nvSpPr>
          <p:cNvPr id="1531" name="Shape 1531"/>
          <p:cNvSpPr/>
          <p:nvPr/>
        </p:nvSpPr>
        <p:spPr>
          <a:xfrm>
            <a:off x="3979333" y="4178035"/>
            <a:ext cx="2280973" cy="1068719"/>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2800">
                <a:solidFill>
                  <a:srgbClr val="FFFFFF"/>
                </a:solidFill>
              </a:rPr>
              <a:t> offset =  12</a:t>
            </a:r>
          </a:p>
          <a:p>
            <a:pPr lvl="0" algn="l">
              <a:defRPr sz="1800">
                <a:solidFill>
                  <a:srgbClr val="000000"/>
                </a:solidFill>
              </a:defRPr>
            </a:pPr>
            <a:r>
              <a:rPr sz="2800">
                <a:solidFill>
                  <a:srgbClr val="FFFFFF"/>
                </a:solidFill>
              </a:rPr>
              <a:t> inode = </a:t>
            </a:r>
          </a:p>
        </p:txBody>
      </p:sp>
      <p:sp>
        <p:nvSpPr>
          <p:cNvPr id="1532" name="Shape 1532"/>
          <p:cNvSpPr/>
          <p:nvPr/>
        </p:nvSpPr>
        <p:spPr>
          <a:xfrm>
            <a:off x="3979333" y="5517700"/>
            <a:ext cx="2280973" cy="1068719"/>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2800">
                <a:solidFill>
                  <a:srgbClr val="FFFFFF"/>
                </a:solidFill>
              </a:rPr>
              <a:t> offset =  0</a:t>
            </a:r>
          </a:p>
          <a:p>
            <a:pPr lvl="0" algn="l">
              <a:defRPr sz="1800">
                <a:solidFill>
                  <a:srgbClr val="000000"/>
                </a:solidFill>
              </a:defRPr>
            </a:pPr>
            <a:r>
              <a:rPr sz="2800">
                <a:solidFill>
                  <a:srgbClr val="FFFFFF"/>
                </a:solidFill>
              </a:rPr>
              <a:t> inode = </a:t>
            </a:r>
          </a:p>
        </p:txBody>
      </p:sp>
      <p:sp>
        <p:nvSpPr>
          <p:cNvPr id="1533" name="Shape 1533"/>
          <p:cNvSpPr/>
          <p:nvPr/>
        </p:nvSpPr>
        <p:spPr>
          <a:xfrm>
            <a:off x="4848110" y="3504896"/>
            <a:ext cx="543418" cy="53347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800">
                <a:solidFill>
                  <a:srgbClr val="1497FC"/>
                </a:solidFill>
              </a:defRPr>
            </a:lvl1pPr>
          </a:lstStyle>
          <a:p>
            <a:pPr lvl="0">
              <a:defRPr sz="1800">
                <a:solidFill>
                  <a:srgbClr val="000000"/>
                </a:solidFill>
              </a:defRPr>
            </a:pPr>
            <a:r>
              <a:rPr sz="2800">
                <a:solidFill>
                  <a:schemeClr val="bg1"/>
                </a:solidFill>
              </a:rPr>
              <a:t>fds</a:t>
            </a:r>
          </a:p>
        </p:txBody>
      </p:sp>
      <p:sp>
        <p:nvSpPr>
          <p:cNvPr id="1534" name="Shape 1534"/>
          <p:cNvSpPr/>
          <p:nvPr/>
        </p:nvSpPr>
        <p:spPr>
          <a:xfrm>
            <a:off x="1362156" y="3231648"/>
            <a:ext cx="1227900" cy="53347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800">
                <a:solidFill>
                  <a:srgbClr val="1497FC"/>
                </a:solidFill>
              </a:defRPr>
            </a:lvl1pPr>
          </a:lstStyle>
          <a:p>
            <a:pPr lvl="0">
              <a:defRPr sz="1800">
                <a:solidFill>
                  <a:srgbClr val="000000"/>
                </a:solidFill>
              </a:defRPr>
            </a:pPr>
            <a:r>
              <a:rPr sz="2800">
                <a:solidFill>
                  <a:schemeClr val="bg1"/>
                </a:solidFill>
              </a:rPr>
              <a:t>fd table</a:t>
            </a:r>
          </a:p>
        </p:txBody>
      </p:sp>
      <p:sp>
        <p:nvSpPr>
          <p:cNvPr id="1535" name="Shape 1535"/>
          <p:cNvSpPr/>
          <p:nvPr/>
        </p:nvSpPr>
        <p:spPr>
          <a:xfrm>
            <a:off x="8045384" y="5005652"/>
            <a:ext cx="2472598" cy="1068719"/>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2800">
                <a:solidFill>
                  <a:srgbClr val="FFFFFF"/>
                </a:solidFill>
              </a:rPr>
              <a:t> location = …</a:t>
            </a:r>
          </a:p>
          <a:p>
            <a:pPr lvl="0" algn="l">
              <a:defRPr sz="1800">
                <a:solidFill>
                  <a:srgbClr val="000000"/>
                </a:solidFill>
              </a:defRPr>
            </a:pPr>
            <a:r>
              <a:rPr sz="2800">
                <a:solidFill>
                  <a:srgbClr val="FFFFFF"/>
                </a:solidFill>
              </a:rPr>
              <a:t> size = …</a:t>
            </a:r>
          </a:p>
        </p:txBody>
      </p:sp>
      <p:sp>
        <p:nvSpPr>
          <p:cNvPr id="1536" name="Shape 1536"/>
          <p:cNvSpPr/>
          <p:nvPr/>
        </p:nvSpPr>
        <p:spPr>
          <a:xfrm>
            <a:off x="8803987" y="4441422"/>
            <a:ext cx="955390" cy="53347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800">
                <a:solidFill>
                  <a:srgbClr val="1497FC"/>
                </a:solidFill>
              </a:defRPr>
            </a:lvl1pPr>
          </a:lstStyle>
          <a:p>
            <a:pPr lvl="0">
              <a:defRPr sz="1800">
                <a:solidFill>
                  <a:srgbClr val="000000"/>
                </a:solidFill>
              </a:defRPr>
            </a:pPr>
            <a:r>
              <a:rPr sz="2800">
                <a:solidFill>
                  <a:schemeClr val="bg1"/>
                </a:solidFill>
              </a:rPr>
              <a:t>inode</a:t>
            </a:r>
          </a:p>
        </p:txBody>
      </p:sp>
      <p:sp>
        <p:nvSpPr>
          <p:cNvPr id="1537" name="Shape 1537"/>
          <p:cNvSpPr/>
          <p:nvPr/>
        </p:nvSpPr>
        <p:spPr>
          <a:xfrm>
            <a:off x="5874135" y="5049524"/>
            <a:ext cx="2147822" cy="145457"/>
          </a:xfrm>
          <a:prstGeom prst="line">
            <a:avLst/>
          </a:prstGeom>
          <a:ln w="38100">
            <a:solidFill>
              <a:srgbClr val="FF2600"/>
            </a:solidFill>
            <a:miter lim="400000"/>
            <a:tailEnd type="triangle"/>
          </a:ln>
        </p:spPr>
        <p:txBody>
          <a:bodyPr lIns="0" tIns="0" rIns="0" bIns="0" anchor="ctr"/>
          <a:lstStyle/>
          <a:p>
            <a:pPr lvl="0">
              <a:defRPr sz="2600"/>
            </a:pPr>
            <a:endParaRPr/>
          </a:p>
        </p:txBody>
      </p:sp>
      <p:sp>
        <p:nvSpPr>
          <p:cNvPr id="1538" name="Shape 1538"/>
          <p:cNvSpPr/>
          <p:nvPr/>
        </p:nvSpPr>
        <p:spPr>
          <a:xfrm flipV="1">
            <a:off x="5874135" y="5819505"/>
            <a:ext cx="2149818" cy="500020"/>
          </a:xfrm>
          <a:prstGeom prst="line">
            <a:avLst/>
          </a:prstGeom>
          <a:ln w="38100">
            <a:solidFill>
              <a:srgbClr val="FF2600"/>
            </a:solidFill>
            <a:miter lim="400000"/>
            <a:tailEnd type="triangle"/>
          </a:ln>
        </p:spPr>
        <p:txBody>
          <a:bodyPr lIns="0" tIns="0" rIns="0" bIns="0" anchor="ctr"/>
          <a:lstStyle/>
          <a:p>
            <a:pPr lvl="0">
              <a:defRPr sz="2600"/>
            </a:pPr>
            <a:endParaRPr/>
          </a:p>
        </p:txBody>
      </p:sp>
      <p:sp>
        <p:nvSpPr>
          <p:cNvPr id="1539" name="Shape 1539"/>
          <p:cNvSpPr/>
          <p:nvPr/>
        </p:nvSpPr>
        <p:spPr>
          <a:xfrm flipV="1">
            <a:off x="2140335" y="6356533"/>
            <a:ext cx="1807568" cy="238124"/>
          </a:xfrm>
          <a:prstGeom prst="line">
            <a:avLst/>
          </a:prstGeom>
          <a:ln w="38100">
            <a:solidFill>
              <a:srgbClr val="FF2600"/>
            </a:solidFill>
            <a:miter lim="400000"/>
            <a:tailEnd type="triangle"/>
          </a:ln>
        </p:spPr>
        <p:txBody>
          <a:bodyPr lIns="0" tIns="0" rIns="0" bIns="0" anchor="ctr"/>
          <a:lstStyle/>
          <a:p>
            <a:pPr lvl="0">
              <a:defRPr sz="2600"/>
            </a:pPr>
            <a:endParaRPr/>
          </a:p>
        </p:txBody>
      </p:sp>
      <p:sp>
        <p:nvSpPr>
          <p:cNvPr id="1540" name="Shape 1540"/>
          <p:cNvSpPr/>
          <p:nvPr/>
        </p:nvSpPr>
        <p:spPr>
          <a:xfrm>
            <a:off x="2140335" y="6048556"/>
            <a:ext cx="1805080" cy="1"/>
          </a:xfrm>
          <a:prstGeom prst="line">
            <a:avLst/>
          </a:prstGeom>
          <a:ln w="38100">
            <a:solidFill>
              <a:srgbClr val="FF2600"/>
            </a:solidFill>
            <a:miter lim="400000"/>
            <a:tailEnd type="triangle"/>
          </a:ln>
        </p:spPr>
        <p:txBody>
          <a:bodyPr lIns="0" tIns="0" rIns="0" bIns="0" anchor="ctr"/>
          <a:lstStyle/>
          <a:p>
            <a:pPr lvl="0">
              <a:defRPr sz="2600"/>
            </a:pPr>
            <a:endParaRPr/>
          </a:p>
        </p:txBody>
      </p:sp>
      <p:sp>
        <p:nvSpPr>
          <p:cNvPr id="1541" name="Shape 1541"/>
          <p:cNvSpPr/>
          <p:nvPr/>
        </p:nvSpPr>
        <p:spPr>
          <a:xfrm flipV="1">
            <a:off x="2140335" y="4931578"/>
            <a:ext cx="1811652" cy="608979"/>
          </a:xfrm>
          <a:prstGeom prst="line">
            <a:avLst/>
          </a:prstGeom>
          <a:ln w="38100">
            <a:solidFill>
              <a:srgbClr val="FF2600"/>
            </a:solidFill>
            <a:miter lim="400000"/>
            <a:tailEnd type="triangle"/>
          </a:ln>
        </p:spPr>
        <p:txBody>
          <a:bodyPr lIns="0" tIns="0" rIns="0" bIns="0" anchor="ctr"/>
          <a:lstStyle/>
          <a:p>
            <a:pPr lvl="0">
              <a:defRPr sz="2600"/>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3" name="Shape 1543"/>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File API (attempt 3)</a:t>
            </a:r>
          </a:p>
        </p:txBody>
      </p:sp>
      <p:sp>
        <p:nvSpPr>
          <p:cNvPr id="1544" name="Shape 1544"/>
          <p:cNvSpPr>
            <a:spLocks noGrp="1"/>
          </p:cNvSpPr>
          <p:nvPr>
            <p:ph type="body" idx="4294967295"/>
          </p:nvPr>
        </p:nvSpPr>
        <p:spPr>
          <a:xfrm>
            <a:off x="0" y="2316163"/>
            <a:ext cx="12188825" cy="6907212"/>
          </a:xfrm>
          <a:prstGeom prst="rect">
            <a:avLst/>
          </a:prstGeom>
        </p:spPr>
        <p:txBody>
          <a:bodyPr>
            <a:normAutofit/>
          </a:bodyPr>
          <a:lstStyle/>
          <a:p>
            <a:pPr marL="0" lvl="0" indent="0">
              <a:buNone/>
              <a:defRPr sz="1800">
                <a:solidFill>
                  <a:srgbClr val="000000"/>
                </a:solidFill>
              </a:defRPr>
            </a:pPr>
            <a:r>
              <a:rPr sz="3200" dirty="0">
                <a:latin typeface="Menlo"/>
                <a:ea typeface="Menlo"/>
                <a:cs typeface="Menlo"/>
                <a:sym typeface="Menlo"/>
              </a:rPr>
              <a:t>int fd = </a:t>
            </a:r>
            <a:r>
              <a:rPr sz="3200" b="1" dirty="0">
                <a:latin typeface="Menlo"/>
                <a:ea typeface="Menlo"/>
                <a:cs typeface="Menlo"/>
                <a:sym typeface="Menlo"/>
              </a:rPr>
              <a:t>open</a:t>
            </a:r>
            <a:r>
              <a:rPr sz="3200" dirty="0">
                <a:latin typeface="Menlo"/>
                <a:ea typeface="Menlo"/>
                <a:cs typeface="Menlo"/>
                <a:sym typeface="Menlo"/>
              </a:rPr>
              <a:t>(char *path, int flag, mode_t mode)</a:t>
            </a:r>
          </a:p>
          <a:p>
            <a:pPr marL="0" lvl="0" indent="0">
              <a:buNone/>
              <a:defRPr sz="1800">
                <a:solidFill>
                  <a:srgbClr val="000000"/>
                </a:solidFill>
              </a:defRPr>
            </a:pPr>
            <a:r>
              <a:rPr sz="3200" b="1" dirty="0">
                <a:latin typeface="Menlo"/>
                <a:ea typeface="Menlo"/>
                <a:cs typeface="Menlo"/>
                <a:sym typeface="Menlo"/>
              </a:rPr>
              <a:t>read</a:t>
            </a:r>
            <a:r>
              <a:rPr sz="3200" dirty="0">
                <a:latin typeface="Menlo"/>
                <a:ea typeface="Menlo"/>
                <a:cs typeface="Menlo"/>
                <a:sym typeface="Menlo"/>
              </a:rPr>
              <a:t>(int fd, void *buf, size_t nbyte)</a:t>
            </a:r>
          </a:p>
          <a:p>
            <a:pPr marL="0" lvl="0" indent="0">
              <a:buNone/>
              <a:defRPr sz="1800">
                <a:solidFill>
                  <a:srgbClr val="000000"/>
                </a:solidFill>
              </a:defRPr>
            </a:pPr>
            <a:r>
              <a:rPr sz="3200" b="1" dirty="0">
                <a:latin typeface="Menlo"/>
                <a:ea typeface="Menlo"/>
                <a:cs typeface="Menlo"/>
                <a:sym typeface="Menlo"/>
              </a:rPr>
              <a:t>write</a:t>
            </a:r>
            <a:r>
              <a:rPr sz="3200" dirty="0">
                <a:latin typeface="Menlo"/>
                <a:ea typeface="Menlo"/>
                <a:cs typeface="Menlo"/>
                <a:sym typeface="Menlo"/>
              </a:rPr>
              <a:t>(int fd, void *buf, size_t nbyte)</a:t>
            </a:r>
            <a:endParaRPr sz="3200" strike="sngStrike" dirty="0">
              <a:latin typeface="Menlo"/>
              <a:ea typeface="Menlo"/>
              <a:cs typeface="Menlo"/>
              <a:sym typeface="Menlo"/>
            </a:endParaRPr>
          </a:p>
          <a:p>
            <a:pPr marL="0" lvl="0" indent="0">
              <a:buNone/>
              <a:defRPr sz="1800">
                <a:solidFill>
                  <a:srgbClr val="000000"/>
                </a:solidFill>
              </a:defRPr>
            </a:pPr>
            <a:r>
              <a:rPr sz="3200" b="1" dirty="0">
                <a:latin typeface="Menlo"/>
                <a:ea typeface="Menlo"/>
                <a:cs typeface="Menlo"/>
                <a:sym typeface="Menlo"/>
              </a:rPr>
              <a:t>close</a:t>
            </a:r>
            <a:r>
              <a:rPr sz="3200" dirty="0">
                <a:latin typeface="Menlo"/>
                <a:ea typeface="Menlo"/>
                <a:cs typeface="Menlo"/>
                <a:sym typeface="Menlo"/>
              </a:rPr>
              <a:t>(int fd)</a:t>
            </a:r>
          </a:p>
        </p:txBody>
      </p:sp>
      <p:sp>
        <p:nvSpPr>
          <p:cNvPr id="2" name="Rectangle 1"/>
          <p:cNvSpPr/>
          <p:nvPr/>
        </p:nvSpPr>
        <p:spPr>
          <a:xfrm>
            <a:off x="508000" y="6017736"/>
            <a:ext cx="8229600" cy="2554545"/>
          </a:xfrm>
          <a:prstGeom prst="rect">
            <a:avLst/>
          </a:prstGeom>
        </p:spPr>
        <p:txBody>
          <a:bodyPr wrap="square">
            <a:spAutoFit/>
          </a:bodyPr>
          <a:lstStyle/>
          <a:p>
            <a:pPr lvl="0" algn="l">
              <a:defRPr sz="1800">
                <a:solidFill>
                  <a:srgbClr val="000000"/>
                </a:solidFill>
              </a:defRPr>
            </a:pPr>
            <a:r>
              <a:rPr lang="en-US" sz="3200" dirty="0">
                <a:solidFill>
                  <a:schemeClr val="bg1"/>
                </a:solidFill>
              </a:rPr>
              <a:t>advantages:</a:t>
            </a:r>
          </a:p>
          <a:p>
            <a:pPr lvl="0" algn="l">
              <a:defRPr sz="1800">
                <a:solidFill>
                  <a:srgbClr val="000000"/>
                </a:solidFill>
              </a:defRPr>
            </a:pPr>
            <a:r>
              <a:rPr lang="en-US" sz="3200" dirty="0">
                <a:solidFill>
                  <a:schemeClr val="bg1"/>
                </a:solidFill>
              </a:rPr>
              <a:t> - string names</a:t>
            </a:r>
          </a:p>
          <a:p>
            <a:pPr lvl="0" algn="l">
              <a:defRPr sz="1800">
                <a:solidFill>
                  <a:srgbClr val="000000"/>
                </a:solidFill>
              </a:defRPr>
            </a:pPr>
            <a:r>
              <a:rPr lang="en-US" sz="3200" dirty="0">
                <a:solidFill>
                  <a:schemeClr val="bg1"/>
                </a:solidFill>
              </a:rPr>
              <a:t> - hierarchical</a:t>
            </a:r>
          </a:p>
          <a:p>
            <a:pPr lvl="0" algn="l">
              <a:defRPr sz="1800">
                <a:solidFill>
                  <a:srgbClr val="000000"/>
                </a:solidFill>
              </a:defRPr>
            </a:pPr>
            <a:r>
              <a:rPr lang="en-US" sz="3200" dirty="0">
                <a:solidFill>
                  <a:schemeClr val="bg1"/>
                </a:solidFill>
              </a:rPr>
              <a:t> - traverse once</a:t>
            </a:r>
          </a:p>
          <a:p>
            <a:pPr lvl="0" algn="l">
              <a:defRPr sz="1800">
                <a:solidFill>
                  <a:srgbClr val="000000"/>
                </a:solidFill>
              </a:defRPr>
            </a:pPr>
            <a:r>
              <a:rPr lang="en-US" sz="3200" dirty="0">
                <a:solidFill>
                  <a:schemeClr val="bg1"/>
                </a:solidFill>
              </a:rPr>
              <a:t> - different offsets precisely defined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9" name="Shape 1559"/>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Deleting Files</a:t>
            </a:r>
          </a:p>
        </p:txBody>
      </p:sp>
      <p:sp>
        <p:nvSpPr>
          <p:cNvPr id="1560" name="Shape 1560"/>
          <p:cNvSpPr>
            <a:spLocks noGrp="1"/>
          </p:cNvSpPr>
          <p:nvPr>
            <p:ph type="body" idx="4294967295"/>
          </p:nvPr>
        </p:nvSpPr>
        <p:spPr>
          <a:xfrm>
            <a:off x="0" y="2365375"/>
            <a:ext cx="11099800" cy="6981825"/>
          </a:xfrm>
          <a:prstGeom prst="rect">
            <a:avLst/>
          </a:prstGeom>
        </p:spPr>
        <p:txBody>
          <a:bodyPr>
            <a:normAutofit/>
          </a:bodyPr>
          <a:lstStyle/>
          <a:p>
            <a:pPr marL="0" lvl="0" indent="0">
              <a:buNone/>
              <a:defRPr sz="1800">
                <a:solidFill>
                  <a:srgbClr val="000000"/>
                </a:solidFill>
              </a:defRPr>
            </a:pPr>
            <a:r>
              <a:rPr sz="3800" dirty="0"/>
              <a:t>There is no system call for deleting files!</a:t>
            </a:r>
          </a:p>
          <a:p>
            <a:pPr marL="0" lvl="0" indent="0">
              <a:buNone/>
              <a:defRPr sz="1800">
                <a:solidFill>
                  <a:srgbClr val="000000"/>
                </a:solidFill>
              </a:defRPr>
            </a:pPr>
            <a:endParaRPr sz="3800" dirty="0"/>
          </a:p>
          <a:p>
            <a:pPr marL="0" lvl="0" indent="0">
              <a:buNone/>
              <a:defRPr sz="1800">
                <a:solidFill>
                  <a:srgbClr val="000000"/>
                </a:solidFill>
              </a:defRPr>
            </a:pPr>
            <a:r>
              <a:rPr sz="3800" dirty="0"/>
              <a:t>Inode (and associated file) is </a:t>
            </a:r>
            <a:r>
              <a:rPr sz="3800" b="1" dirty="0"/>
              <a:t>garbage collected </a:t>
            </a:r>
            <a:r>
              <a:rPr sz="3800" dirty="0"/>
              <a:t>when there are no references (from paths or fds)</a:t>
            </a:r>
          </a:p>
          <a:p>
            <a:pPr marL="0" lvl="0" indent="0">
              <a:buNone/>
              <a:defRPr sz="1800">
                <a:solidFill>
                  <a:srgbClr val="000000"/>
                </a:solidFill>
              </a:defRPr>
            </a:pPr>
            <a:endParaRPr sz="3800" dirty="0"/>
          </a:p>
          <a:p>
            <a:pPr marL="0" lvl="0" indent="0">
              <a:buNone/>
              <a:defRPr sz="1800">
                <a:solidFill>
                  <a:srgbClr val="000000"/>
                </a:solidFill>
              </a:defRPr>
            </a:pPr>
            <a:r>
              <a:rPr sz="3800" dirty="0"/>
              <a:t>Paths are deleted when: </a:t>
            </a:r>
            <a:r>
              <a:rPr sz="3800" dirty="0">
                <a:latin typeface="Menlo"/>
                <a:ea typeface="Menlo"/>
                <a:cs typeface="Menlo"/>
                <a:sym typeface="Menlo"/>
              </a:rPr>
              <a:t>unlink()</a:t>
            </a:r>
            <a:r>
              <a:rPr sz="3800" dirty="0"/>
              <a:t> is called</a:t>
            </a:r>
          </a:p>
          <a:p>
            <a:pPr marL="0" lvl="0" indent="0">
              <a:buNone/>
              <a:defRPr sz="1800">
                <a:solidFill>
                  <a:srgbClr val="000000"/>
                </a:solidFill>
              </a:defRPr>
            </a:pPr>
            <a:endParaRPr sz="3800" dirty="0"/>
          </a:p>
          <a:p>
            <a:pPr marL="0" lvl="0" indent="0">
              <a:buNone/>
              <a:defRPr sz="1800">
                <a:solidFill>
                  <a:srgbClr val="000000"/>
                </a:solidFill>
              </a:defRPr>
            </a:pPr>
            <a:r>
              <a:rPr sz="3800" dirty="0"/>
              <a:t>FDs are deleted when: </a:t>
            </a:r>
            <a:r>
              <a:rPr sz="3800" dirty="0">
                <a:latin typeface="Menlo"/>
                <a:ea typeface="Menlo"/>
                <a:cs typeface="Menlo"/>
                <a:sym typeface="Menlo"/>
              </a:rPr>
              <a:t>close()</a:t>
            </a:r>
            <a:r>
              <a:rPr sz="3800" dirty="0"/>
              <a:t> or process quits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2" name="Shape 1562"/>
          <p:cNvSpPr>
            <a:spLocks noGrp="1"/>
          </p:cNvSpPr>
          <p:nvPr>
            <p:ph type="title"/>
          </p:nvPr>
        </p:nvSpPr>
        <p:spPr>
          <a:prstGeom prst="rect">
            <a:avLst/>
          </a:prstGeom>
        </p:spPr>
        <p:txBody>
          <a:bodyPr/>
          <a:lstStyle>
            <a:lvl1pPr defTabSz="449833">
              <a:defRPr sz="6160"/>
            </a:lvl1pPr>
          </a:lstStyle>
          <a:p>
            <a:pPr lvl="0">
              <a:defRPr sz="1800">
                <a:solidFill>
                  <a:srgbClr val="000000"/>
                </a:solidFill>
              </a:defRPr>
            </a:pPr>
            <a:r>
              <a:rPr sz="6160">
                <a:solidFill>
                  <a:srgbClr val="FFFFFF"/>
                </a:solidFill>
              </a:rPr>
              <a:t>Network File System Designers</a:t>
            </a:r>
          </a:p>
        </p:txBody>
      </p:sp>
      <p:sp>
        <p:nvSpPr>
          <p:cNvPr id="1563" name="Shape 1563"/>
          <p:cNvSpPr>
            <a:spLocks noGrp="1"/>
          </p:cNvSpPr>
          <p:nvPr>
            <p:ph type="body" idx="4294967295"/>
          </p:nvPr>
        </p:nvSpPr>
        <p:spPr>
          <a:xfrm>
            <a:off x="0" y="2200275"/>
            <a:ext cx="12276138" cy="7434263"/>
          </a:xfrm>
          <a:prstGeom prst="rect">
            <a:avLst/>
          </a:prstGeom>
        </p:spPr>
        <p:txBody>
          <a:bodyPr>
            <a:normAutofit/>
          </a:bodyPr>
          <a:lstStyle/>
          <a:p>
            <a:pPr marL="0" lvl="0" indent="0" algn="ctr">
              <a:buNone/>
              <a:defRPr sz="1800">
                <a:solidFill>
                  <a:srgbClr val="000000"/>
                </a:solidFill>
              </a:defRPr>
            </a:pPr>
            <a:endParaRPr lang="en-US" sz="3500" dirty="0"/>
          </a:p>
          <a:p>
            <a:pPr marL="0" lvl="0" indent="0" algn="ctr">
              <a:buNone/>
              <a:defRPr sz="1800">
                <a:solidFill>
                  <a:srgbClr val="000000"/>
                </a:solidFill>
              </a:defRPr>
            </a:pPr>
            <a:r>
              <a:rPr sz="3500" dirty="0"/>
              <a:t>A process can open a file, then remove the directory entry for the file so that it has no name anywhere in the file system, and still read and write the file.  This is a disgusting bit of UNIX trivia and at first we were just not going to support it, but it turns out that all of the programs we didn’t want to have to fix (csh, sendmail, etc.) use this for temporary files.</a:t>
            </a:r>
          </a:p>
          <a:p>
            <a:pPr marL="0" lvl="0" indent="0" algn="ctr">
              <a:buNone/>
              <a:defRPr sz="1800">
                <a:solidFill>
                  <a:srgbClr val="000000"/>
                </a:solidFill>
              </a:defRPr>
            </a:pPr>
            <a:endParaRPr sz="3500" dirty="0"/>
          </a:p>
          <a:p>
            <a:pPr marL="0" lvl="0" indent="0" algn="ctr">
              <a:buNone/>
              <a:defRPr sz="1800">
                <a:solidFill>
                  <a:srgbClr val="000000"/>
                </a:solidFill>
              </a:defRPr>
            </a:pPr>
            <a:r>
              <a:rPr sz="3500" dirty="0"/>
              <a:t>~ Sandberg </a:t>
            </a:r>
            <a:r>
              <a:rPr sz="3500" i="1" dirty="0"/>
              <a:t>etal.</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 name="Shape 1617"/>
          <p:cNvSpPr>
            <a:spLocks noGrp="1"/>
          </p:cNvSpPr>
          <p:nvPr>
            <p:ph type="title"/>
          </p:nvPr>
        </p:nvSpPr>
        <p:spPr>
          <a:prstGeom prst="rect">
            <a:avLst/>
          </a:prstGeom>
        </p:spPr>
        <p:txBody>
          <a:bodyPr/>
          <a:lstStyle>
            <a:lvl1pPr>
              <a:defRPr sz="7200"/>
            </a:lvl1pPr>
          </a:lstStyle>
          <a:p>
            <a:pPr lvl="0">
              <a:defRPr sz="1800">
                <a:solidFill>
                  <a:srgbClr val="000000"/>
                </a:solidFill>
              </a:defRPr>
            </a:pPr>
            <a:r>
              <a:rPr sz="7200">
                <a:solidFill>
                  <a:srgbClr val="FFFFFF"/>
                </a:solidFill>
              </a:rPr>
              <a:t>Links: Demonstrate</a:t>
            </a:r>
          </a:p>
        </p:txBody>
      </p:sp>
      <p:sp>
        <p:nvSpPr>
          <p:cNvPr id="2" name="Content Placeholder 1"/>
          <p:cNvSpPr>
            <a:spLocks noGrp="1"/>
          </p:cNvSpPr>
          <p:nvPr>
            <p:ph idx="1"/>
          </p:nvPr>
        </p:nvSpPr>
        <p:spPr>
          <a:xfrm>
            <a:off x="465826" y="2139351"/>
            <a:ext cx="12301268" cy="6573415"/>
          </a:xfrm>
        </p:spPr>
        <p:txBody>
          <a:bodyPr>
            <a:normAutofit/>
          </a:bodyPr>
          <a:lstStyle/>
          <a:p>
            <a:pPr marL="0" indent="0">
              <a:buNone/>
            </a:pPr>
            <a:r>
              <a:rPr lang="en-US" dirty="0"/>
              <a:t>Show hard links: Both path names use same </a:t>
            </a:r>
            <a:r>
              <a:rPr lang="en-US" dirty="0" err="1"/>
              <a:t>inode</a:t>
            </a:r>
            <a:r>
              <a:rPr lang="en-US" dirty="0"/>
              <a:t> number</a:t>
            </a:r>
          </a:p>
          <a:p>
            <a:pPr marL="419940" lvl="1" indent="0">
              <a:buNone/>
            </a:pPr>
            <a:r>
              <a:rPr lang="en-US" dirty="0"/>
              <a:t>File does not disappear until all removed; cannot link directories</a:t>
            </a:r>
          </a:p>
          <a:p>
            <a:pPr marL="419940" lvl="1" indent="0">
              <a:buNone/>
            </a:pPr>
            <a:r>
              <a:rPr lang="en-US" dirty="0">
                <a:latin typeface="Courier New" charset="0"/>
                <a:ea typeface="Courier New" charset="0"/>
                <a:cs typeface="Courier New" charset="0"/>
              </a:rPr>
              <a:t>Echo “Beginning…” &gt; file1</a:t>
            </a:r>
          </a:p>
          <a:p>
            <a:pPr marL="419940" lvl="1" indent="0">
              <a:buNone/>
            </a:pPr>
            <a:r>
              <a:rPr lang="en-US" dirty="0">
                <a:latin typeface="Courier New" charset="0"/>
                <a:ea typeface="Courier New" charset="0"/>
                <a:cs typeface="Courier New" charset="0"/>
              </a:rPr>
              <a:t>“ln file1 link”</a:t>
            </a:r>
          </a:p>
          <a:p>
            <a:pPr marL="419940" lvl="1" indent="0">
              <a:buNone/>
            </a:pPr>
            <a:r>
              <a:rPr lang="en-US" dirty="0">
                <a:latin typeface="Courier New" charset="0"/>
                <a:ea typeface="Courier New" charset="0"/>
                <a:cs typeface="Courier New" charset="0"/>
              </a:rPr>
              <a:t>“cat link”</a:t>
            </a:r>
          </a:p>
          <a:p>
            <a:pPr marL="419940" lvl="1" indent="0">
              <a:buNone/>
            </a:pPr>
            <a:r>
              <a:rPr lang="en-US" dirty="0">
                <a:latin typeface="Courier New" charset="0"/>
                <a:ea typeface="Courier New" charset="0"/>
                <a:cs typeface="Courier New" charset="0"/>
              </a:rPr>
              <a:t>“</a:t>
            </a:r>
            <a:r>
              <a:rPr lang="en-US" dirty="0" err="1">
                <a:latin typeface="Courier New" charset="0"/>
                <a:ea typeface="Courier New" charset="0"/>
                <a:cs typeface="Courier New" charset="0"/>
              </a:rPr>
              <a:t>ls</a:t>
            </a:r>
            <a:r>
              <a:rPr lang="en-US" dirty="0">
                <a:latin typeface="Courier New" charset="0"/>
                <a:ea typeface="Courier New" charset="0"/>
                <a:cs typeface="Courier New" charset="0"/>
              </a:rPr>
              <a:t> –li” to see reference count</a:t>
            </a:r>
          </a:p>
          <a:p>
            <a:pPr marL="419940" lvl="1" indent="0">
              <a:buNone/>
            </a:pPr>
            <a:r>
              <a:rPr lang="en-US" dirty="0">
                <a:latin typeface="Courier New" charset="0"/>
                <a:ea typeface="Courier New" charset="0"/>
                <a:cs typeface="Courier New" charset="0"/>
              </a:rPr>
              <a:t>Echo “More info…” &gt;&gt; file1</a:t>
            </a:r>
          </a:p>
          <a:p>
            <a:pPr marL="419940" lvl="1" indent="0">
              <a:buNone/>
            </a:pPr>
            <a:r>
              <a:rPr lang="en-US" dirty="0">
                <a:latin typeface="Courier New" charset="0"/>
                <a:ea typeface="Courier New" charset="0"/>
                <a:cs typeface="Courier New" charset="0"/>
              </a:rPr>
              <a:t>“mv file1 file2”</a:t>
            </a:r>
          </a:p>
          <a:p>
            <a:pPr marL="419940" lvl="1" indent="0">
              <a:buNone/>
            </a:pPr>
            <a:r>
              <a:rPr lang="en-US" dirty="0">
                <a:latin typeface="Courier New" charset="0"/>
                <a:ea typeface="Courier New" charset="0"/>
                <a:cs typeface="Courier New" charset="0"/>
              </a:rPr>
              <a:t>“</a:t>
            </a:r>
            <a:r>
              <a:rPr lang="en-US" dirty="0" err="1">
                <a:latin typeface="Courier New" charset="0"/>
                <a:ea typeface="Courier New" charset="0"/>
                <a:cs typeface="Courier New" charset="0"/>
              </a:rPr>
              <a:t>rm</a:t>
            </a:r>
            <a:r>
              <a:rPr lang="en-US" dirty="0">
                <a:latin typeface="Courier New" charset="0"/>
                <a:ea typeface="Courier New" charset="0"/>
                <a:cs typeface="Courier New" charset="0"/>
              </a:rPr>
              <a:t> file2” decreases reference count</a:t>
            </a:r>
          </a:p>
          <a:p>
            <a:pPr marL="0" indent="0">
              <a:buNone/>
            </a:pPr>
            <a:r>
              <a:rPr lang="en-US" dirty="0"/>
              <a:t>Soft or symbolic links: Point to second path name; can </a:t>
            </a:r>
            <a:r>
              <a:rPr lang="en-US" dirty="0" err="1"/>
              <a:t>softlink</a:t>
            </a:r>
            <a:r>
              <a:rPr lang="en-US" dirty="0"/>
              <a:t> to </a:t>
            </a:r>
            <a:r>
              <a:rPr lang="en-US" dirty="0" err="1"/>
              <a:t>dirs</a:t>
            </a:r>
            <a:endParaRPr lang="en-US" dirty="0"/>
          </a:p>
          <a:p>
            <a:pPr marL="419940" lvl="1" indent="0">
              <a:buNone/>
            </a:pPr>
            <a:r>
              <a:rPr lang="en-US" dirty="0">
                <a:latin typeface="Courier" charset="0"/>
                <a:ea typeface="Courier" charset="0"/>
                <a:cs typeface="Courier" charset="0"/>
              </a:rPr>
              <a:t>“ln –s </a:t>
            </a:r>
            <a:r>
              <a:rPr lang="en-US" dirty="0" err="1">
                <a:latin typeface="Courier" charset="0"/>
                <a:ea typeface="Courier" charset="0"/>
                <a:cs typeface="Courier" charset="0"/>
              </a:rPr>
              <a:t>oldfile</a:t>
            </a:r>
            <a:r>
              <a:rPr lang="en-US" dirty="0">
                <a:latin typeface="Courier" charset="0"/>
                <a:ea typeface="Courier" charset="0"/>
                <a:cs typeface="Courier" charset="0"/>
              </a:rPr>
              <a:t> </a:t>
            </a:r>
            <a:r>
              <a:rPr lang="en-US" dirty="0" err="1">
                <a:latin typeface="Courier" charset="0"/>
                <a:ea typeface="Courier" charset="0"/>
                <a:cs typeface="Courier" charset="0"/>
              </a:rPr>
              <a:t>softlink</a:t>
            </a:r>
            <a:r>
              <a:rPr lang="en-US" dirty="0">
                <a:latin typeface="Courier" charset="0"/>
                <a:ea typeface="Courier" charset="0"/>
                <a:cs typeface="Courier" charset="0"/>
              </a:rPr>
              <a:t>”</a:t>
            </a:r>
          </a:p>
          <a:p>
            <a:pPr marL="419940" lvl="1" indent="0">
              <a:buNone/>
            </a:pPr>
            <a:r>
              <a:rPr lang="en-US" dirty="0"/>
              <a:t>Confusing behavior: “file does not exist”!</a:t>
            </a:r>
          </a:p>
          <a:p>
            <a:pPr marL="419940" lvl="1" indent="0">
              <a:buNone/>
            </a:pPr>
            <a:r>
              <a:rPr lang="en-US" dirty="0"/>
              <a:t>Confusing behavior: “cd </a:t>
            </a:r>
            <a:r>
              <a:rPr lang="en-US" dirty="0" err="1"/>
              <a:t>linked_dir</a:t>
            </a:r>
            <a:r>
              <a:rPr lang="en-US" dirty="0"/>
              <a:t>; cd ..; in different parent!</a:t>
            </a:r>
          </a:p>
          <a:p>
            <a:pPr marL="419940" lvl="1" indent="0">
              <a:buNone/>
            </a:pPr>
            <a:endParaRPr lang="en-US" dirty="0">
              <a:latin typeface="Courier New" charset="0"/>
              <a:ea typeface="Courier New" charset="0"/>
              <a:cs typeface="Courier New" charset="0"/>
            </a:endParaRPr>
          </a:p>
          <a:p>
            <a:pPr marL="0" indent="0">
              <a:buNone/>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3" name="Shape 1573"/>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Many File Systems</a:t>
            </a:r>
          </a:p>
        </p:txBody>
      </p:sp>
      <p:sp>
        <p:nvSpPr>
          <p:cNvPr id="1574" name="Shape 1574"/>
          <p:cNvSpPr>
            <a:spLocks noGrp="1"/>
          </p:cNvSpPr>
          <p:nvPr>
            <p:ph type="body" idx="4294967295"/>
          </p:nvPr>
        </p:nvSpPr>
        <p:spPr>
          <a:xfrm>
            <a:off x="0" y="2251075"/>
            <a:ext cx="11099800" cy="7078663"/>
          </a:xfrm>
          <a:prstGeom prst="rect">
            <a:avLst/>
          </a:prstGeom>
        </p:spPr>
        <p:txBody>
          <a:bodyPr>
            <a:normAutofit lnSpcReduction="10000"/>
          </a:bodyPr>
          <a:lstStyle/>
          <a:p>
            <a:pPr marL="0" lvl="0" indent="0">
              <a:buNone/>
              <a:defRPr sz="1800">
                <a:solidFill>
                  <a:srgbClr val="000000"/>
                </a:solidFill>
              </a:defRPr>
            </a:pPr>
            <a:r>
              <a:rPr sz="3600" dirty="0"/>
              <a:t>Users often want to use many file systems</a:t>
            </a:r>
          </a:p>
          <a:p>
            <a:pPr marL="0" lvl="0" indent="0">
              <a:buNone/>
              <a:defRPr sz="1800">
                <a:solidFill>
                  <a:srgbClr val="000000"/>
                </a:solidFill>
              </a:defRPr>
            </a:pPr>
            <a:endParaRPr sz="3600" dirty="0"/>
          </a:p>
          <a:p>
            <a:pPr marL="0" lvl="0" indent="0">
              <a:buNone/>
              <a:defRPr sz="1800">
                <a:solidFill>
                  <a:srgbClr val="000000"/>
                </a:solidFill>
              </a:defRPr>
            </a:pPr>
            <a:r>
              <a:rPr sz="3600" dirty="0"/>
              <a:t>For example:</a:t>
            </a:r>
          </a:p>
          <a:p>
            <a:pPr marL="0" lvl="0" indent="0">
              <a:buNone/>
              <a:defRPr sz="1800">
                <a:solidFill>
                  <a:srgbClr val="000000"/>
                </a:solidFill>
              </a:defRPr>
            </a:pPr>
            <a:r>
              <a:rPr sz="3600" dirty="0"/>
              <a:t> - main disk</a:t>
            </a:r>
          </a:p>
          <a:p>
            <a:pPr marL="0" lvl="0" indent="0">
              <a:buNone/>
              <a:defRPr sz="1800">
                <a:solidFill>
                  <a:srgbClr val="000000"/>
                </a:solidFill>
              </a:defRPr>
            </a:pPr>
            <a:r>
              <a:rPr sz="3600" dirty="0"/>
              <a:t> - backup disk</a:t>
            </a:r>
          </a:p>
          <a:p>
            <a:pPr marL="0" lvl="0" indent="0">
              <a:buNone/>
              <a:defRPr sz="1800">
                <a:solidFill>
                  <a:srgbClr val="000000"/>
                </a:solidFill>
              </a:defRPr>
            </a:pPr>
            <a:r>
              <a:rPr sz="3600" dirty="0"/>
              <a:t> - AFS</a:t>
            </a:r>
          </a:p>
          <a:p>
            <a:pPr marL="0" lvl="0" indent="0">
              <a:buNone/>
              <a:defRPr sz="1800">
                <a:solidFill>
                  <a:srgbClr val="000000"/>
                </a:solidFill>
              </a:defRPr>
            </a:pPr>
            <a:r>
              <a:rPr sz="3600" dirty="0"/>
              <a:t> - thumb drives</a:t>
            </a:r>
          </a:p>
          <a:p>
            <a:pPr marL="0" lvl="0" indent="0">
              <a:buNone/>
              <a:defRPr sz="1800">
                <a:solidFill>
                  <a:srgbClr val="000000"/>
                </a:solidFill>
              </a:defRPr>
            </a:pPr>
            <a:endParaRPr sz="3600" dirty="0"/>
          </a:p>
          <a:p>
            <a:pPr marL="0" lvl="0" indent="0">
              <a:buNone/>
              <a:defRPr sz="1800">
                <a:solidFill>
                  <a:srgbClr val="000000"/>
                </a:solidFill>
              </a:defRPr>
            </a:pPr>
            <a:r>
              <a:rPr sz="3600" dirty="0"/>
              <a:t>What is the most elegant way to support this?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 name="Shape 1576"/>
          <p:cNvSpPr>
            <a:spLocks noGrp="1"/>
          </p:cNvSpPr>
          <p:nvPr>
            <p:ph type="title"/>
          </p:nvPr>
        </p:nvSpPr>
        <p:spPr>
          <a:prstGeom prst="rect">
            <a:avLst/>
          </a:prstGeom>
        </p:spPr>
        <p:txBody>
          <a:bodyPr/>
          <a:lstStyle>
            <a:lvl1pPr defTabSz="443991">
              <a:defRPr sz="6080"/>
            </a:lvl1pPr>
          </a:lstStyle>
          <a:p>
            <a:pPr lvl="0">
              <a:defRPr sz="1800">
                <a:solidFill>
                  <a:srgbClr val="000000"/>
                </a:solidFill>
              </a:defRPr>
            </a:pPr>
            <a:r>
              <a:rPr sz="6080">
                <a:solidFill>
                  <a:srgbClr val="FFFFFF"/>
                </a:solidFill>
              </a:rPr>
              <a:t>Many File Systems: Approach 1</a:t>
            </a:r>
          </a:p>
        </p:txBody>
      </p:sp>
      <p:sp>
        <p:nvSpPr>
          <p:cNvPr id="1577" name="Shape 1577"/>
          <p:cNvSpPr>
            <a:spLocks noGrp="1"/>
          </p:cNvSpPr>
          <p:nvPr>
            <p:ph type="body" idx="4294967295"/>
          </p:nvPr>
        </p:nvSpPr>
        <p:spPr>
          <a:xfrm>
            <a:off x="0" y="9085263"/>
            <a:ext cx="11099800" cy="692150"/>
          </a:xfrm>
          <a:prstGeom prst="rect">
            <a:avLst/>
          </a:prstGeom>
        </p:spPr>
        <p:txBody>
          <a:bodyPr>
            <a:normAutofit/>
          </a:bodyPr>
          <a:lstStyle>
            <a:lvl1pPr defTabSz="455675">
              <a:defRPr sz="2964" u="sng">
                <a:hlinkClick r:id="rId2"/>
              </a:defRPr>
            </a:lvl1pPr>
          </a:lstStyle>
          <a:p>
            <a:pPr lvl="0">
              <a:defRPr sz="1800" u="none">
                <a:solidFill>
                  <a:srgbClr val="000000"/>
                </a:solidFill>
              </a:defRPr>
            </a:pPr>
            <a:r>
              <a:rPr sz="2964" u="sng">
                <a:solidFill>
                  <a:srgbClr val="FFFFFF"/>
                </a:solidFill>
                <a:hlinkClick r:id="rId2"/>
              </a:rPr>
              <a:t>http://www.ofzenandcomputing.com/burn-files-cd-dvd-windows7/</a:t>
            </a:r>
          </a:p>
        </p:txBody>
      </p:sp>
      <p:pic>
        <p:nvPicPr>
          <p:cNvPr id="1578" name="pasted-image.png"/>
          <p:cNvPicPr/>
          <p:nvPr/>
        </p:nvPicPr>
        <p:blipFill>
          <a:blip r:embed="rId3">
            <a:extLst/>
          </a:blip>
          <a:stretch>
            <a:fillRect/>
          </a:stretch>
        </p:blipFill>
        <p:spPr>
          <a:xfrm>
            <a:off x="1108570" y="2098078"/>
            <a:ext cx="9635220" cy="6803304"/>
          </a:xfrm>
          <a:prstGeom prst="rect">
            <a:avLst/>
          </a:prstGeom>
          <a:ln w="12700">
            <a:miter lim="400000"/>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3" name="Shape 1583"/>
          <p:cNvSpPr>
            <a:spLocks noGrp="1"/>
          </p:cNvSpPr>
          <p:nvPr>
            <p:ph type="title"/>
          </p:nvPr>
        </p:nvSpPr>
        <p:spPr>
          <a:prstGeom prst="rect">
            <a:avLst/>
          </a:prstGeom>
        </p:spPr>
        <p:txBody>
          <a:bodyPr/>
          <a:lstStyle>
            <a:lvl1pPr defTabSz="443991">
              <a:defRPr sz="6080"/>
            </a:lvl1pPr>
          </a:lstStyle>
          <a:p>
            <a:pPr lvl="0">
              <a:defRPr sz="1800">
                <a:solidFill>
                  <a:srgbClr val="000000"/>
                </a:solidFill>
              </a:defRPr>
            </a:pPr>
            <a:r>
              <a:rPr sz="6080">
                <a:solidFill>
                  <a:srgbClr val="FFFFFF"/>
                </a:solidFill>
              </a:rPr>
              <a:t>Many File Systems: Approach 2</a:t>
            </a:r>
          </a:p>
        </p:txBody>
      </p:sp>
      <p:sp>
        <p:nvSpPr>
          <p:cNvPr id="1584" name="Shape 1584"/>
          <p:cNvSpPr>
            <a:spLocks noGrp="1"/>
          </p:cNvSpPr>
          <p:nvPr>
            <p:ph type="body" idx="4294967295"/>
          </p:nvPr>
        </p:nvSpPr>
        <p:spPr>
          <a:xfrm>
            <a:off x="0" y="2359025"/>
            <a:ext cx="11845925" cy="5653088"/>
          </a:xfrm>
          <a:prstGeom prst="rect">
            <a:avLst/>
          </a:prstGeom>
        </p:spPr>
        <p:txBody>
          <a:bodyPr>
            <a:normAutofit/>
          </a:bodyPr>
          <a:lstStyle/>
          <a:p>
            <a:pPr marL="0" lvl="0" indent="0">
              <a:buNone/>
              <a:defRPr sz="1800">
                <a:solidFill>
                  <a:srgbClr val="000000"/>
                </a:solidFill>
              </a:defRPr>
            </a:pPr>
            <a:r>
              <a:rPr sz="3200" dirty="0"/>
              <a:t>Idea: stitch all the file systems together into a super file system!</a:t>
            </a:r>
          </a:p>
          <a:p>
            <a:pPr marL="0" lvl="0" indent="0">
              <a:buNone/>
              <a:defRPr sz="1800">
                <a:solidFill>
                  <a:srgbClr val="000000"/>
                </a:solidFill>
              </a:defRPr>
            </a:pPr>
            <a:endParaRPr sz="3200" dirty="0"/>
          </a:p>
          <a:p>
            <a:pPr marL="0" lvl="0" indent="0">
              <a:buNone/>
              <a:defRPr sz="1800">
                <a:solidFill>
                  <a:srgbClr val="000000"/>
                </a:solidFill>
              </a:defRPr>
            </a:pPr>
            <a:r>
              <a:rPr sz="3200" dirty="0"/>
              <a:t>sh&gt; </a:t>
            </a:r>
            <a:r>
              <a:rPr sz="3200" b="1" dirty="0">
                <a:latin typeface="Helvetica"/>
                <a:ea typeface="Helvetica"/>
                <a:cs typeface="Helvetica"/>
                <a:sym typeface="Helvetica"/>
              </a:rPr>
              <a:t>mount</a:t>
            </a:r>
            <a:endParaRPr sz="3200" dirty="0"/>
          </a:p>
          <a:p>
            <a:pPr marL="0" lvl="0" indent="0">
              <a:buNone/>
              <a:defRPr sz="1800">
                <a:solidFill>
                  <a:srgbClr val="000000"/>
                </a:solidFill>
              </a:defRPr>
            </a:pPr>
            <a:r>
              <a:rPr sz="3200" dirty="0"/>
              <a:t>/dev/sda1 on / type ext4 (rw)</a:t>
            </a:r>
          </a:p>
          <a:p>
            <a:pPr marL="0" lvl="0" indent="0">
              <a:buNone/>
              <a:defRPr sz="1800">
                <a:solidFill>
                  <a:srgbClr val="000000"/>
                </a:solidFill>
              </a:defRPr>
            </a:pPr>
            <a:r>
              <a:rPr sz="3200" dirty="0"/>
              <a:t>/dev/sdb1 on /backups type ext4 (rw)</a:t>
            </a:r>
          </a:p>
          <a:p>
            <a:pPr marL="0" lvl="0" indent="0">
              <a:buNone/>
              <a:defRPr sz="1800">
                <a:solidFill>
                  <a:srgbClr val="000000"/>
                </a:solidFill>
              </a:defRPr>
            </a:pPr>
            <a:r>
              <a:rPr lang="en-US" sz="3200" dirty="0"/>
              <a:t>AFS on /home type </a:t>
            </a:r>
            <a:r>
              <a:rPr lang="en-US" sz="3200" dirty="0" err="1"/>
              <a:t>afs</a:t>
            </a:r>
            <a:r>
              <a:rPr lang="en-US" sz="3200" dirty="0"/>
              <a:t> (</a:t>
            </a:r>
            <a:r>
              <a:rPr lang="en-US" sz="3200" dirty="0" err="1"/>
              <a:t>rw</a:t>
            </a:r>
            <a:r>
              <a:rPr lang="en-US" sz="3200" dirty="0"/>
              <a:t>)</a:t>
            </a:r>
            <a:endParaRPr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2" name="Shape 1112"/>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File Names</a:t>
            </a:r>
          </a:p>
        </p:txBody>
      </p:sp>
      <p:sp>
        <p:nvSpPr>
          <p:cNvPr id="1113" name="Shape 1113"/>
          <p:cNvSpPr>
            <a:spLocks noGrp="1"/>
          </p:cNvSpPr>
          <p:nvPr>
            <p:ph type="body" idx="4294967295"/>
          </p:nvPr>
        </p:nvSpPr>
        <p:spPr>
          <a:xfrm>
            <a:off x="0" y="2333625"/>
            <a:ext cx="11099800" cy="5208588"/>
          </a:xfrm>
          <a:prstGeom prst="rect">
            <a:avLst/>
          </a:prstGeom>
        </p:spPr>
        <p:txBody>
          <a:bodyPr/>
          <a:lstStyle/>
          <a:p>
            <a:pPr marL="0" lvl="0" indent="0">
              <a:buNone/>
              <a:defRPr sz="1800">
                <a:solidFill>
                  <a:srgbClr val="000000"/>
                </a:solidFill>
              </a:defRPr>
            </a:pPr>
            <a:r>
              <a:rPr sz="3800" dirty="0"/>
              <a:t>Three types of names</a:t>
            </a:r>
          </a:p>
          <a:p>
            <a:pPr marL="877140" lvl="1" indent="-457200">
              <a:defRPr sz="1800">
                <a:solidFill>
                  <a:srgbClr val="000000"/>
                </a:solidFill>
              </a:defRPr>
            </a:pPr>
            <a:r>
              <a:rPr lang="en-US" sz="3500" dirty="0"/>
              <a:t>Unique id:</a:t>
            </a:r>
            <a:r>
              <a:rPr sz="3500" dirty="0"/>
              <a:t> inode</a:t>
            </a:r>
            <a:r>
              <a:rPr lang="en-US" sz="3500" dirty="0"/>
              <a:t> numbers</a:t>
            </a:r>
            <a:endParaRPr sz="3500" dirty="0"/>
          </a:p>
          <a:p>
            <a:pPr marL="877140" lvl="1" indent="-457200">
              <a:defRPr sz="1800">
                <a:solidFill>
                  <a:srgbClr val="000000"/>
                </a:solidFill>
              </a:defRPr>
            </a:pPr>
            <a:r>
              <a:rPr lang="en-US" sz="3500" dirty="0"/>
              <a:t>P</a:t>
            </a:r>
            <a:r>
              <a:rPr sz="3500" dirty="0"/>
              <a:t>ath</a:t>
            </a:r>
          </a:p>
          <a:p>
            <a:pPr marL="877140" lvl="1" indent="-457200">
              <a:defRPr sz="1800">
                <a:solidFill>
                  <a:srgbClr val="000000"/>
                </a:solidFill>
              </a:defRPr>
            </a:pPr>
            <a:r>
              <a:rPr lang="en-US" sz="3500" dirty="0"/>
              <a:t>F</a:t>
            </a:r>
            <a:r>
              <a:rPr sz="3500" dirty="0"/>
              <a:t>ile descriptor</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6" name="Shape 1586"/>
          <p:cNvSpPr/>
          <p:nvPr/>
        </p:nvSpPr>
        <p:spPr>
          <a:xfrm>
            <a:off x="4557686" y="-33933"/>
            <a:ext cx="8016215" cy="3333967"/>
          </a:xfrm>
          <a:custGeom>
            <a:avLst/>
            <a:gdLst/>
            <a:ahLst/>
            <a:cxnLst>
              <a:cxn ang="0">
                <a:pos x="wd2" y="hd2"/>
              </a:cxn>
              <a:cxn ang="5400000">
                <a:pos x="wd2" y="hd2"/>
              </a:cxn>
              <a:cxn ang="10800000">
                <a:pos x="wd2" y="hd2"/>
              </a:cxn>
              <a:cxn ang="16200000">
                <a:pos x="wd2" y="hd2"/>
              </a:cxn>
            </a:cxnLst>
            <a:rect l="0" t="0" r="r" b="b"/>
            <a:pathLst>
              <a:path w="21600" h="21600" extrusionOk="0">
                <a:moveTo>
                  <a:pt x="1606" y="637"/>
                </a:moveTo>
                <a:lnTo>
                  <a:pt x="4658" y="0"/>
                </a:lnTo>
                <a:lnTo>
                  <a:pt x="21600" y="11212"/>
                </a:lnTo>
                <a:lnTo>
                  <a:pt x="21301" y="21600"/>
                </a:lnTo>
                <a:lnTo>
                  <a:pt x="9578" y="20232"/>
                </a:lnTo>
                <a:lnTo>
                  <a:pt x="1740" y="20270"/>
                </a:lnTo>
                <a:lnTo>
                  <a:pt x="0" y="12776"/>
                </a:lnTo>
                <a:lnTo>
                  <a:pt x="1606" y="637"/>
                </a:lnTo>
                <a:close/>
              </a:path>
            </a:pathLst>
          </a:custGeom>
          <a:ln w="38100">
            <a:solidFill>
              <a:srgbClr val="53585F"/>
            </a:solidFill>
            <a:custDash>
              <a:ds d="200000" sp="200000"/>
            </a:custDash>
            <a:miter lim="400000"/>
          </a:ln>
        </p:spPr>
        <p:txBody>
          <a:bodyPr lIns="0" tIns="0" rIns="0" bIns="0" anchor="ctr"/>
          <a:lstStyle/>
          <a:p>
            <a:pPr lvl="0">
              <a:defRPr sz="2600"/>
            </a:pPr>
            <a:endParaRPr/>
          </a:p>
        </p:txBody>
      </p:sp>
      <p:sp>
        <p:nvSpPr>
          <p:cNvPr id="1587" name="Shape 1587"/>
          <p:cNvSpPr/>
          <p:nvPr/>
        </p:nvSpPr>
        <p:spPr>
          <a:xfrm>
            <a:off x="108208" y="1656953"/>
            <a:ext cx="5566036" cy="3075146"/>
          </a:xfrm>
          <a:custGeom>
            <a:avLst/>
            <a:gdLst/>
            <a:ahLst/>
            <a:cxnLst>
              <a:cxn ang="0">
                <a:pos x="wd2" y="hd2"/>
              </a:cxn>
              <a:cxn ang="5400000">
                <a:pos x="wd2" y="hd2"/>
              </a:cxn>
              <a:cxn ang="10800000">
                <a:pos x="wd2" y="hd2"/>
              </a:cxn>
              <a:cxn ang="16200000">
                <a:pos x="wd2" y="hd2"/>
              </a:cxn>
            </a:cxnLst>
            <a:rect l="0" t="0" r="r" b="b"/>
            <a:pathLst>
              <a:path w="21600" h="21600" extrusionOk="0">
                <a:moveTo>
                  <a:pt x="6773" y="1025"/>
                </a:moveTo>
                <a:lnTo>
                  <a:pt x="11116" y="0"/>
                </a:lnTo>
                <a:lnTo>
                  <a:pt x="14215" y="624"/>
                </a:lnTo>
                <a:lnTo>
                  <a:pt x="16122" y="4498"/>
                </a:lnTo>
                <a:lnTo>
                  <a:pt x="17468" y="9680"/>
                </a:lnTo>
                <a:lnTo>
                  <a:pt x="20626" y="12472"/>
                </a:lnTo>
                <a:lnTo>
                  <a:pt x="21534" y="16423"/>
                </a:lnTo>
                <a:lnTo>
                  <a:pt x="21600" y="18478"/>
                </a:lnTo>
                <a:lnTo>
                  <a:pt x="20558" y="20323"/>
                </a:lnTo>
                <a:lnTo>
                  <a:pt x="17498" y="21353"/>
                </a:lnTo>
                <a:lnTo>
                  <a:pt x="3373" y="21600"/>
                </a:lnTo>
                <a:lnTo>
                  <a:pt x="1071" y="20282"/>
                </a:lnTo>
                <a:lnTo>
                  <a:pt x="0" y="15970"/>
                </a:lnTo>
                <a:lnTo>
                  <a:pt x="435" y="12564"/>
                </a:lnTo>
                <a:lnTo>
                  <a:pt x="2647" y="9406"/>
                </a:lnTo>
                <a:lnTo>
                  <a:pt x="5047" y="7204"/>
                </a:lnTo>
                <a:lnTo>
                  <a:pt x="6294" y="4375"/>
                </a:lnTo>
                <a:lnTo>
                  <a:pt x="6773" y="1025"/>
                </a:lnTo>
                <a:close/>
              </a:path>
            </a:pathLst>
          </a:custGeom>
          <a:ln w="38100">
            <a:solidFill>
              <a:srgbClr val="53585F"/>
            </a:solidFill>
            <a:custDash>
              <a:ds d="200000" sp="200000"/>
            </a:custDash>
            <a:miter lim="400000"/>
          </a:ln>
        </p:spPr>
        <p:txBody>
          <a:bodyPr lIns="0" tIns="0" rIns="0" bIns="0" anchor="ctr"/>
          <a:lstStyle/>
          <a:p>
            <a:pPr lvl="0">
              <a:defRPr sz="2600"/>
            </a:pPr>
            <a:endParaRPr/>
          </a:p>
        </p:txBody>
      </p:sp>
      <p:sp>
        <p:nvSpPr>
          <p:cNvPr id="1590" name="Shape 1590"/>
          <p:cNvSpPr/>
          <p:nvPr/>
        </p:nvSpPr>
        <p:spPr>
          <a:xfrm>
            <a:off x="6654336" y="1037100"/>
            <a:ext cx="1790040" cy="1115286"/>
          </a:xfrm>
          <a:prstGeom prst="line">
            <a:avLst/>
          </a:prstGeom>
          <a:ln w="38100">
            <a:solidFill>
              <a:srgbClr val="E8A433"/>
            </a:solidFill>
            <a:miter lim="400000"/>
            <a:tailEnd type="triangle"/>
          </a:ln>
        </p:spPr>
        <p:txBody>
          <a:bodyPr lIns="0" tIns="0" rIns="0" bIns="0" anchor="ctr"/>
          <a:lstStyle/>
          <a:p>
            <a:pPr lvl="0">
              <a:defRPr sz="2600"/>
            </a:pPr>
            <a:endParaRPr/>
          </a:p>
        </p:txBody>
      </p:sp>
      <p:sp>
        <p:nvSpPr>
          <p:cNvPr id="1591" name="Shape 1591"/>
          <p:cNvSpPr/>
          <p:nvPr/>
        </p:nvSpPr>
        <p:spPr>
          <a:xfrm flipH="1">
            <a:off x="3742870" y="1037100"/>
            <a:ext cx="1895467" cy="1115658"/>
          </a:xfrm>
          <a:prstGeom prst="line">
            <a:avLst/>
          </a:prstGeom>
          <a:ln w="38100">
            <a:solidFill>
              <a:srgbClr val="E8A433"/>
            </a:solidFill>
            <a:miter lim="400000"/>
            <a:tailEnd type="triangle"/>
          </a:ln>
        </p:spPr>
        <p:txBody>
          <a:bodyPr lIns="0" tIns="0" rIns="0" bIns="0" anchor="ctr"/>
          <a:lstStyle/>
          <a:p>
            <a:pPr lvl="0">
              <a:defRPr sz="2600"/>
            </a:pPr>
            <a:endParaRPr/>
          </a:p>
        </p:txBody>
      </p:sp>
      <p:sp>
        <p:nvSpPr>
          <p:cNvPr id="1592" name="Shape 1592"/>
          <p:cNvSpPr/>
          <p:nvPr/>
        </p:nvSpPr>
        <p:spPr>
          <a:xfrm>
            <a:off x="6133636" y="1316500"/>
            <a:ext cx="1" cy="591117"/>
          </a:xfrm>
          <a:prstGeom prst="line">
            <a:avLst/>
          </a:prstGeom>
          <a:ln w="38100">
            <a:solidFill>
              <a:srgbClr val="E8A433"/>
            </a:solidFill>
            <a:miter lim="400000"/>
            <a:tailEnd type="triangle"/>
          </a:ln>
        </p:spPr>
        <p:txBody>
          <a:bodyPr lIns="0" tIns="0" rIns="0" bIns="0" anchor="ctr"/>
          <a:lstStyle/>
          <a:p>
            <a:pPr lvl="0">
              <a:defRPr sz="2600"/>
            </a:pPr>
            <a:endParaRPr/>
          </a:p>
        </p:txBody>
      </p:sp>
      <p:sp>
        <p:nvSpPr>
          <p:cNvPr id="1593" name="Shape 1593"/>
          <p:cNvSpPr/>
          <p:nvPr/>
        </p:nvSpPr>
        <p:spPr>
          <a:xfrm>
            <a:off x="6781336" y="656100"/>
            <a:ext cx="3970669" cy="1553171"/>
          </a:xfrm>
          <a:prstGeom prst="line">
            <a:avLst/>
          </a:prstGeom>
          <a:ln w="38100">
            <a:solidFill>
              <a:srgbClr val="E8A433"/>
            </a:solidFill>
            <a:miter lim="400000"/>
            <a:tailEnd type="triangle"/>
          </a:ln>
        </p:spPr>
        <p:txBody>
          <a:bodyPr lIns="0" tIns="0" rIns="0" bIns="0" anchor="ctr"/>
          <a:lstStyle/>
          <a:p>
            <a:pPr lvl="0">
              <a:defRPr sz="2600"/>
            </a:pPr>
            <a:endParaRPr/>
          </a:p>
        </p:txBody>
      </p:sp>
      <p:sp>
        <p:nvSpPr>
          <p:cNvPr id="1594" name="Shape 1594"/>
          <p:cNvSpPr/>
          <p:nvPr/>
        </p:nvSpPr>
        <p:spPr>
          <a:xfrm>
            <a:off x="2845362" y="2815100"/>
            <a:ext cx="1" cy="591117"/>
          </a:xfrm>
          <a:prstGeom prst="line">
            <a:avLst/>
          </a:prstGeom>
          <a:ln w="38100">
            <a:solidFill>
              <a:srgbClr val="E8A433"/>
            </a:solidFill>
            <a:miter lim="400000"/>
            <a:tailEnd type="triangle"/>
          </a:ln>
        </p:spPr>
        <p:txBody>
          <a:bodyPr lIns="0" tIns="0" rIns="0" bIns="0" anchor="ctr"/>
          <a:lstStyle/>
          <a:p>
            <a:pPr lvl="0">
              <a:defRPr sz="2600"/>
            </a:pPr>
            <a:endParaRPr/>
          </a:p>
        </p:txBody>
      </p:sp>
      <p:sp>
        <p:nvSpPr>
          <p:cNvPr id="1595" name="Shape 1595"/>
          <p:cNvSpPr/>
          <p:nvPr/>
        </p:nvSpPr>
        <p:spPr>
          <a:xfrm flipH="1">
            <a:off x="1428650" y="2815100"/>
            <a:ext cx="769013" cy="688881"/>
          </a:xfrm>
          <a:prstGeom prst="line">
            <a:avLst/>
          </a:prstGeom>
          <a:ln w="38100">
            <a:solidFill>
              <a:srgbClr val="E8A433"/>
            </a:solidFill>
            <a:miter lim="400000"/>
            <a:tailEnd type="triangle"/>
          </a:ln>
        </p:spPr>
        <p:txBody>
          <a:bodyPr lIns="0" tIns="0" rIns="0" bIns="0" anchor="ctr"/>
          <a:lstStyle/>
          <a:p>
            <a:pPr lvl="0">
              <a:defRPr sz="2600"/>
            </a:pPr>
            <a:endParaRPr/>
          </a:p>
        </p:txBody>
      </p:sp>
      <p:sp>
        <p:nvSpPr>
          <p:cNvPr id="1596" name="Shape 1596"/>
          <p:cNvSpPr/>
          <p:nvPr/>
        </p:nvSpPr>
        <p:spPr>
          <a:xfrm>
            <a:off x="3587650" y="2815100"/>
            <a:ext cx="769013" cy="688881"/>
          </a:xfrm>
          <a:prstGeom prst="line">
            <a:avLst/>
          </a:prstGeom>
          <a:ln w="38100">
            <a:solidFill>
              <a:srgbClr val="E8A433"/>
            </a:solidFill>
            <a:miter lim="400000"/>
            <a:tailEnd type="triangle"/>
          </a:ln>
        </p:spPr>
        <p:txBody>
          <a:bodyPr lIns="0" tIns="0" rIns="0" bIns="0" anchor="ctr"/>
          <a:lstStyle/>
          <a:p>
            <a:pPr lvl="0">
              <a:defRPr sz="2600"/>
            </a:pPr>
            <a:endParaRPr/>
          </a:p>
        </p:txBody>
      </p:sp>
      <p:sp>
        <p:nvSpPr>
          <p:cNvPr id="1597" name="Shape 1597"/>
          <p:cNvSpPr/>
          <p:nvPr/>
        </p:nvSpPr>
        <p:spPr>
          <a:xfrm flipH="1">
            <a:off x="6906584" y="4221843"/>
            <a:ext cx="769012" cy="688881"/>
          </a:xfrm>
          <a:prstGeom prst="line">
            <a:avLst/>
          </a:prstGeom>
          <a:ln w="38100">
            <a:solidFill>
              <a:srgbClr val="E8A433"/>
            </a:solidFill>
            <a:miter lim="400000"/>
            <a:tailEnd type="triangle"/>
          </a:ln>
        </p:spPr>
        <p:txBody>
          <a:bodyPr lIns="0" tIns="0" rIns="0" bIns="0" anchor="ctr"/>
          <a:lstStyle/>
          <a:p>
            <a:pPr lvl="0">
              <a:defRPr sz="2600"/>
            </a:pPr>
            <a:endParaRPr/>
          </a:p>
        </p:txBody>
      </p:sp>
      <p:sp>
        <p:nvSpPr>
          <p:cNvPr id="1598" name="Shape 1598"/>
          <p:cNvSpPr/>
          <p:nvPr/>
        </p:nvSpPr>
        <p:spPr>
          <a:xfrm>
            <a:off x="8717410" y="4271114"/>
            <a:ext cx="444086" cy="538010"/>
          </a:xfrm>
          <a:prstGeom prst="line">
            <a:avLst/>
          </a:prstGeom>
          <a:ln w="38100">
            <a:solidFill>
              <a:srgbClr val="E8A433"/>
            </a:solidFill>
            <a:miter lim="400000"/>
            <a:tailEnd type="triangle"/>
          </a:ln>
        </p:spPr>
        <p:txBody>
          <a:bodyPr lIns="0" tIns="0" rIns="0" bIns="0" anchor="ctr"/>
          <a:lstStyle/>
          <a:p>
            <a:pPr lvl="0">
              <a:defRPr sz="2600"/>
            </a:pPr>
            <a:endParaRPr/>
          </a:p>
        </p:txBody>
      </p:sp>
      <p:sp>
        <p:nvSpPr>
          <p:cNvPr id="1599" name="Shape 1599"/>
          <p:cNvSpPr/>
          <p:nvPr/>
        </p:nvSpPr>
        <p:spPr>
          <a:xfrm>
            <a:off x="10571610" y="5477459"/>
            <a:ext cx="515127" cy="376415"/>
          </a:xfrm>
          <a:prstGeom prst="line">
            <a:avLst/>
          </a:prstGeom>
          <a:ln w="38100">
            <a:solidFill>
              <a:srgbClr val="E8A433"/>
            </a:solidFill>
            <a:miter lim="400000"/>
            <a:tailEnd type="triangle"/>
          </a:ln>
        </p:spPr>
        <p:txBody>
          <a:bodyPr lIns="0" tIns="0" rIns="0" bIns="0" anchor="ctr"/>
          <a:lstStyle/>
          <a:p>
            <a:pPr lvl="0">
              <a:defRPr sz="2600"/>
            </a:pPr>
            <a:endParaRPr/>
          </a:p>
        </p:txBody>
      </p:sp>
      <p:sp>
        <p:nvSpPr>
          <p:cNvPr id="1600" name="Shape 1600"/>
          <p:cNvSpPr/>
          <p:nvPr/>
        </p:nvSpPr>
        <p:spPr>
          <a:xfrm flipH="1">
            <a:off x="8298310" y="5477459"/>
            <a:ext cx="515127" cy="376415"/>
          </a:xfrm>
          <a:prstGeom prst="line">
            <a:avLst/>
          </a:prstGeom>
          <a:ln w="38100">
            <a:solidFill>
              <a:srgbClr val="E8A433"/>
            </a:solidFill>
            <a:miter lim="400000"/>
            <a:tailEnd type="triangle"/>
          </a:ln>
        </p:spPr>
        <p:txBody>
          <a:bodyPr lIns="0" tIns="0" rIns="0" bIns="0" anchor="ctr"/>
          <a:lstStyle/>
          <a:p>
            <a:pPr lvl="0">
              <a:defRPr sz="2600"/>
            </a:pPr>
            <a:endParaRPr/>
          </a:p>
        </p:txBody>
      </p:sp>
      <p:sp>
        <p:nvSpPr>
          <p:cNvPr id="1601" name="Shape 1601"/>
          <p:cNvSpPr>
            <a:spLocks noGrp="1"/>
          </p:cNvSpPr>
          <p:nvPr>
            <p:ph type="body" idx="4294967295"/>
          </p:nvPr>
        </p:nvSpPr>
        <p:spPr>
          <a:xfrm>
            <a:off x="0" y="4986338"/>
            <a:ext cx="7389813" cy="2206625"/>
          </a:xfrm>
          <a:prstGeom prst="rect">
            <a:avLst/>
          </a:prstGeom>
        </p:spPr>
        <p:txBody>
          <a:bodyPr>
            <a:normAutofit/>
          </a:bodyPr>
          <a:lstStyle/>
          <a:p>
            <a:pPr lvl="0">
              <a:defRPr sz="1800">
                <a:solidFill>
                  <a:srgbClr val="000000"/>
                </a:solidFill>
              </a:defRPr>
            </a:pPr>
            <a:r>
              <a:rPr sz="2800" dirty="0">
                <a:solidFill>
                  <a:srgbClr val="FFFFFF"/>
                </a:solidFill>
              </a:rPr>
              <a:t>/dev/sda1 </a:t>
            </a:r>
            <a:r>
              <a:rPr sz="2800" b="1" dirty="0">
                <a:solidFill>
                  <a:srgbClr val="53585F"/>
                </a:solidFill>
                <a:latin typeface="Helvetica"/>
                <a:ea typeface="Helvetica"/>
                <a:cs typeface="Helvetica"/>
                <a:sym typeface="Helvetica"/>
              </a:rPr>
              <a:t>on</a:t>
            </a:r>
            <a:r>
              <a:rPr sz="2800" dirty="0">
                <a:solidFill>
                  <a:srgbClr val="FFFFFF"/>
                </a:solidFill>
              </a:rPr>
              <a:t> /</a:t>
            </a:r>
          </a:p>
          <a:p>
            <a:pPr lvl="0">
              <a:defRPr sz="1800">
                <a:solidFill>
                  <a:srgbClr val="000000"/>
                </a:solidFill>
              </a:defRPr>
            </a:pPr>
            <a:r>
              <a:rPr sz="2800" dirty="0">
                <a:solidFill>
                  <a:srgbClr val="FFFFFF"/>
                </a:solidFill>
              </a:rPr>
              <a:t>/dev/sdb1 </a:t>
            </a:r>
            <a:r>
              <a:rPr sz="2800" b="1" dirty="0">
                <a:solidFill>
                  <a:srgbClr val="53585F"/>
                </a:solidFill>
                <a:latin typeface="Helvetica"/>
                <a:ea typeface="Helvetica"/>
                <a:cs typeface="Helvetica"/>
                <a:sym typeface="Helvetica"/>
              </a:rPr>
              <a:t>on</a:t>
            </a:r>
            <a:r>
              <a:rPr sz="2800" dirty="0">
                <a:solidFill>
                  <a:srgbClr val="FFFFFF"/>
                </a:solidFill>
              </a:rPr>
              <a:t> /backups</a:t>
            </a:r>
          </a:p>
          <a:p>
            <a:pPr lvl="0">
              <a:defRPr sz="1800">
                <a:solidFill>
                  <a:srgbClr val="000000"/>
                </a:solidFill>
              </a:defRPr>
            </a:pPr>
            <a:r>
              <a:rPr sz="2800" dirty="0">
                <a:solidFill>
                  <a:srgbClr val="FFFFFF"/>
                </a:solidFill>
              </a:rPr>
              <a:t>AFS </a:t>
            </a:r>
            <a:r>
              <a:rPr sz="2800" b="1" dirty="0">
                <a:solidFill>
                  <a:srgbClr val="53585F"/>
                </a:solidFill>
                <a:latin typeface="Helvetica"/>
                <a:ea typeface="Helvetica"/>
                <a:cs typeface="Helvetica"/>
                <a:sym typeface="Helvetica"/>
              </a:rPr>
              <a:t>on</a:t>
            </a:r>
            <a:r>
              <a:rPr sz="2800" dirty="0">
                <a:solidFill>
                  <a:srgbClr val="FFFFFF"/>
                </a:solidFill>
              </a:rPr>
              <a:t> /home</a:t>
            </a:r>
            <a:endParaRPr lang="en-US" sz="2800" dirty="0">
              <a:solidFill>
                <a:srgbClr val="FFFFFF"/>
              </a:solidFill>
            </a:endParaRPr>
          </a:p>
        </p:txBody>
      </p:sp>
      <p:sp>
        <p:nvSpPr>
          <p:cNvPr id="1602" name="Shape 1602"/>
          <p:cNvSpPr/>
          <p:nvPr/>
        </p:nvSpPr>
        <p:spPr>
          <a:xfrm>
            <a:off x="5486400" y="101600"/>
            <a:ext cx="1270000" cy="12700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08B16"/>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sz="3000" b="1">
                <a:latin typeface="Helvetica"/>
                <a:ea typeface="Helvetica"/>
                <a:cs typeface="Helvetica"/>
                <a:sym typeface="Helvetica"/>
              </a:defRPr>
            </a:lvl1pPr>
          </a:lstStyle>
          <a:p>
            <a:pPr lvl="0">
              <a:defRPr sz="1800" b="0">
                <a:solidFill>
                  <a:srgbClr val="000000"/>
                </a:solidFill>
              </a:defRPr>
            </a:pPr>
            <a:r>
              <a:rPr sz="3000" b="1">
                <a:solidFill>
                  <a:srgbClr val="FFFFFF"/>
                </a:solidFill>
              </a:rPr>
              <a:t>/</a:t>
            </a:r>
          </a:p>
        </p:txBody>
      </p:sp>
      <p:sp>
        <p:nvSpPr>
          <p:cNvPr id="1603" name="Shape 1603"/>
          <p:cNvSpPr/>
          <p:nvPr/>
        </p:nvSpPr>
        <p:spPr>
          <a:xfrm>
            <a:off x="1837266" y="1947333"/>
            <a:ext cx="2041592" cy="99245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971817"/>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sz="3000"/>
            </a:lvl1pPr>
          </a:lstStyle>
          <a:p>
            <a:pPr lvl="0">
              <a:defRPr sz="1800">
                <a:solidFill>
                  <a:srgbClr val="000000"/>
                </a:solidFill>
              </a:defRPr>
            </a:pPr>
            <a:r>
              <a:rPr sz="3000">
                <a:solidFill>
                  <a:srgbClr val="FFFFFF"/>
                </a:solidFill>
              </a:rPr>
              <a:t>backups</a:t>
            </a:r>
          </a:p>
        </p:txBody>
      </p:sp>
      <p:sp>
        <p:nvSpPr>
          <p:cNvPr id="1604" name="Shape 1604"/>
          <p:cNvSpPr/>
          <p:nvPr/>
        </p:nvSpPr>
        <p:spPr>
          <a:xfrm>
            <a:off x="5100604" y="1947333"/>
            <a:ext cx="2041592" cy="99245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08B16"/>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sz="3000"/>
            </a:lvl1pPr>
          </a:lstStyle>
          <a:p>
            <a:pPr lvl="0">
              <a:defRPr sz="1800">
                <a:solidFill>
                  <a:srgbClr val="000000"/>
                </a:solidFill>
              </a:defRPr>
            </a:pPr>
            <a:r>
              <a:rPr sz="3000">
                <a:solidFill>
                  <a:srgbClr val="FFFFFF"/>
                </a:solidFill>
              </a:rPr>
              <a:t>home</a:t>
            </a:r>
          </a:p>
        </p:txBody>
      </p:sp>
      <p:sp>
        <p:nvSpPr>
          <p:cNvPr id="1605" name="Shape 1605"/>
          <p:cNvSpPr/>
          <p:nvPr/>
        </p:nvSpPr>
        <p:spPr>
          <a:xfrm>
            <a:off x="385795" y="3403600"/>
            <a:ext cx="1270001" cy="99245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971817"/>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sz="3000"/>
            </a:lvl1pPr>
          </a:lstStyle>
          <a:p>
            <a:pPr lvl="0">
              <a:defRPr sz="1800">
                <a:solidFill>
                  <a:srgbClr val="000000"/>
                </a:solidFill>
              </a:defRPr>
            </a:pPr>
            <a:r>
              <a:rPr sz="3000">
                <a:solidFill>
                  <a:srgbClr val="FFFFFF"/>
                </a:solidFill>
              </a:rPr>
              <a:t>bak1</a:t>
            </a:r>
          </a:p>
        </p:txBody>
      </p:sp>
      <p:sp>
        <p:nvSpPr>
          <p:cNvPr id="1606" name="Shape 1606"/>
          <p:cNvSpPr/>
          <p:nvPr/>
        </p:nvSpPr>
        <p:spPr>
          <a:xfrm>
            <a:off x="2223062" y="3403600"/>
            <a:ext cx="1270001" cy="99245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971817"/>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sz="3000"/>
            </a:lvl1pPr>
          </a:lstStyle>
          <a:p>
            <a:pPr lvl="0">
              <a:defRPr sz="1800">
                <a:solidFill>
                  <a:srgbClr val="000000"/>
                </a:solidFill>
              </a:defRPr>
            </a:pPr>
            <a:r>
              <a:rPr sz="3000">
                <a:solidFill>
                  <a:srgbClr val="FFFFFF"/>
                </a:solidFill>
              </a:rPr>
              <a:t>bak2</a:t>
            </a:r>
          </a:p>
        </p:txBody>
      </p:sp>
      <p:sp>
        <p:nvSpPr>
          <p:cNvPr id="1607" name="Shape 1607"/>
          <p:cNvSpPr/>
          <p:nvPr/>
        </p:nvSpPr>
        <p:spPr>
          <a:xfrm>
            <a:off x="4060328" y="3403600"/>
            <a:ext cx="1270001" cy="99245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971817"/>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sz="3000"/>
            </a:lvl1pPr>
          </a:lstStyle>
          <a:p>
            <a:pPr lvl="0">
              <a:defRPr sz="1800">
                <a:solidFill>
                  <a:srgbClr val="000000"/>
                </a:solidFill>
              </a:defRPr>
            </a:pPr>
            <a:r>
              <a:rPr sz="3000">
                <a:solidFill>
                  <a:srgbClr val="FFFFFF"/>
                </a:solidFill>
              </a:rPr>
              <a:t>bak3</a:t>
            </a:r>
          </a:p>
        </p:txBody>
      </p:sp>
      <p:sp>
        <p:nvSpPr>
          <p:cNvPr id="1608" name="Shape 1608"/>
          <p:cNvSpPr/>
          <p:nvPr/>
        </p:nvSpPr>
        <p:spPr>
          <a:xfrm>
            <a:off x="8363942" y="1947333"/>
            <a:ext cx="1134402" cy="99245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08B16"/>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sz="3000"/>
            </a:lvl1pPr>
          </a:lstStyle>
          <a:p>
            <a:pPr lvl="0">
              <a:defRPr sz="1800">
                <a:solidFill>
                  <a:srgbClr val="000000"/>
                </a:solidFill>
              </a:defRPr>
            </a:pPr>
            <a:r>
              <a:rPr sz="3000">
                <a:solidFill>
                  <a:srgbClr val="FFFFFF"/>
                </a:solidFill>
              </a:rPr>
              <a:t>etc</a:t>
            </a:r>
          </a:p>
        </p:txBody>
      </p:sp>
      <p:sp>
        <p:nvSpPr>
          <p:cNvPr id="1609" name="Shape 1609"/>
          <p:cNvSpPr/>
          <p:nvPr/>
        </p:nvSpPr>
        <p:spPr>
          <a:xfrm>
            <a:off x="10720089" y="1947333"/>
            <a:ext cx="1134402" cy="99245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08B16"/>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sz="3000"/>
            </a:lvl1pPr>
          </a:lstStyle>
          <a:p>
            <a:pPr lvl="0">
              <a:defRPr sz="1800">
                <a:solidFill>
                  <a:srgbClr val="000000"/>
                </a:solidFill>
              </a:defRPr>
            </a:pPr>
            <a:r>
              <a:rPr sz="3000">
                <a:solidFill>
                  <a:srgbClr val="FFFFFF"/>
                </a:solidFill>
              </a:rPr>
              <a:t>bin</a:t>
            </a:r>
          </a:p>
        </p:txBody>
      </p:sp>
      <p:sp>
        <p:nvSpPr>
          <p:cNvPr id="1610" name="Shape 1610"/>
          <p:cNvSpPr/>
          <p:nvPr/>
        </p:nvSpPr>
        <p:spPr>
          <a:xfrm>
            <a:off x="7294595" y="3403600"/>
            <a:ext cx="2041592" cy="99245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70C0"/>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a:lvl1pPr>
          </a:lstStyle>
          <a:p>
            <a:pPr lvl="0">
              <a:defRPr sz="1800">
                <a:solidFill>
                  <a:srgbClr val="000000"/>
                </a:solidFill>
              </a:defRPr>
            </a:pPr>
            <a:r>
              <a:rPr sz="3000">
                <a:solidFill>
                  <a:srgbClr val="FFFFFF"/>
                </a:solidFill>
              </a:rPr>
              <a:t>tyler</a:t>
            </a:r>
          </a:p>
        </p:txBody>
      </p:sp>
      <p:sp>
        <p:nvSpPr>
          <p:cNvPr id="1611" name="Shape 1611"/>
          <p:cNvSpPr/>
          <p:nvPr/>
        </p:nvSpPr>
        <p:spPr>
          <a:xfrm>
            <a:off x="8674661" y="4736174"/>
            <a:ext cx="2041593" cy="99245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70C0"/>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sz="3000"/>
            </a:lvl1pPr>
          </a:lstStyle>
          <a:p>
            <a:pPr lvl="0">
              <a:defRPr sz="1800">
                <a:solidFill>
                  <a:srgbClr val="000000"/>
                </a:solidFill>
              </a:defRPr>
            </a:pPr>
            <a:r>
              <a:rPr sz="3000">
                <a:solidFill>
                  <a:srgbClr val="FFFFFF"/>
                </a:solidFill>
              </a:rPr>
              <a:t>537</a:t>
            </a:r>
          </a:p>
        </p:txBody>
      </p:sp>
      <p:sp>
        <p:nvSpPr>
          <p:cNvPr id="1612" name="Shape 1612"/>
          <p:cNvSpPr/>
          <p:nvPr/>
        </p:nvSpPr>
        <p:spPr>
          <a:xfrm>
            <a:off x="7332199" y="5698066"/>
            <a:ext cx="1134402" cy="99245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70C0"/>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sz="3000"/>
            </a:lvl1pPr>
          </a:lstStyle>
          <a:p>
            <a:pPr lvl="0">
              <a:defRPr sz="1800">
                <a:solidFill>
                  <a:srgbClr val="000000"/>
                </a:solidFill>
              </a:defRPr>
            </a:pPr>
            <a:r>
              <a:rPr sz="3000">
                <a:solidFill>
                  <a:srgbClr val="FFFFFF"/>
                </a:solidFill>
              </a:rPr>
              <a:t>p1</a:t>
            </a:r>
          </a:p>
        </p:txBody>
      </p:sp>
      <p:sp>
        <p:nvSpPr>
          <p:cNvPr id="1613" name="Shape 1613"/>
          <p:cNvSpPr/>
          <p:nvPr/>
        </p:nvSpPr>
        <p:spPr>
          <a:xfrm>
            <a:off x="10924314" y="5698066"/>
            <a:ext cx="1134402" cy="99245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70C0"/>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sz="3000"/>
            </a:lvl1pPr>
          </a:lstStyle>
          <a:p>
            <a:pPr lvl="0">
              <a:defRPr sz="1800">
                <a:solidFill>
                  <a:srgbClr val="000000"/>
                </a:solidFill>
              </a:defRPr>
            </a:pPr>
            <a:r>
              <a:rPr sz="3000">
                <a:solidFill>
                  <a:srgbClr val="FFFFFF"/>
                </a:solidFill>
              </a:rPr>
              <a:t>p2</a:t>
            </a:r>
          </a:p>
        </p:txBody>
      </p:sp>
      <p:sp>
        <p:nvSpPr>
          <p:cNvPr id="1614" name="Shape 1614"/>
          <p:cNvSpPr/>
          <p:nvPr/>
        </p:nvSpPr>
        <p:spPr>
          <a:xfrm>
            <a:off x="5071533" y="4736174"/>
            <a:ext cx="2041592" cy="99245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70C0"/>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a:lvl1pPr>
          </a:lstStyle>
          <a:p>
            <a:pPr lvl="0">
              <a:defRPr sz="1800">
                <a:solidFill>
                  <a:srgbClr val="000000"/>
                </a:solidFill>
              </a:defRPr>
            </a:pPr>
            <a:r>
              <a:rPr sz="3000">
                <a:solidFill>
                  <a:srgbClr val="FFFFFF"/>
                </a:solidFill>
              </a:rPr>
              <a:t>.bashrc</a:t>
            </a:r>
          </a:p>
        </p:txBody>
      </p:sp>
      <p:sp>
        <p:nvSpPr>
          <p:cNvPr id="1615" name="Shape 1615"/>
          <p:cNvSpPr/>
          <p:nvPr/>
        </p:nvSpPr>
        <p:spPr>
          <a:xfrm>
            <a:off x="6762650" y="2815100"/>
            <a:ext cx="786608" cy="740342"/>
          </a:xfrm>
          <a:prstGeom prst="line">
            <a:avLst/>
          </a:prstGeom>
          <a:ln w="38100">
            <a:solidFill>
              <a:srgbClr val="E8A433"/>
            </a:solidFill>
            <a:miter lim="400000"/>
            <a:tailEnd type="triangle"/>
          </a:ln>
        </p:spPr>
        <p:txBody>
          <a:bodyPr lIns="0" tIns="0" rIns="0" bIns="0" anchor="ctr"/>
          <a:lstStyle/>
          <a:p>
            <a:pPr lvl="0">
              <a:defRPr sz="2600"/>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1" name="Shape 1621"/>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6480" dirty="0">
                <a:solidFill>
                  <a:srgbClr val="FFFFFF"/>
                </a:solidFill>
              </a:rPr>
              <a:t>Communicating Requirements: </a:t>
            </a:r>
            <a:r>
              <a:rPr sz="6480" dirty="0" err="1">
                <a:solidFill>
                  <a:srgbClr val="FFFFFF"/>
                </a:solidFill>
              </a:rPr>
              <a:t>fsync</a:t>
            </a:r>
            <a:endParaRPr sz="6480" dirty="0">
              <a:solidFill>
                <a:srgbClr val="FFFFFF"/>
              </a:solidFill>
            </a:endParaRPr>
          </a:p>
        </p:txBody>
      </p:sp>
      <p:sp>
        <p:nvSpPr>
          <p:cNvPr id="1622" name="Shape 1622"/>
          <p:cNvSpPr>
            <a:spLocks noGrp="1"/>
          </p:cNvSpPr>
          <p:nvPr>
            <p:ph type="body" idx="4294967295"/>
          </p:nvPr>
        </p:nvSpPr>
        <p:spPr>
          <a:xfrm>
            <a:off x="0" y="2254250"/>
            <a:ext cx="12161838" cy="6908800"/>
          </a:xfrm>
          <a:prstGeom prst="rect">
            <a:avLst/>
          </a:prstGeom>
        </p:spPr>
        <p:txBody>
          <a:bodyPr>
            <a:normAutofit/>
          </a:bodyPr>
          <a:lstStyle/>
          <a:p>
            <a:pPr marL="0" lvl="0" indent="0">
              <a:buNone/>
              <a:defRPr sz="1800">
                <a:solidFill>
                  <a:srgbClr val="000000"/>
                </a:solidFill>
              </a:defRPr>
            </a:pPr>
            <a:r>
              <a:rPr lang="en-US" sz="3700" dirty="0"/>
              <a:t>File system keeps newly written data in memory for awhile</a:t>
            </a:r>
          </a:p>
          <a:p>
            <a:pPr marL="0" indent="0">
              <a:buNone/>
              <a:defRPr sz="1800">
                <a:solidFill>
                  <a:srgbClr val="000000"/>
                </a:solidFill>
              </a:defRPr>
            </a:pPr>
            <a:r>
              <a:rPr lang="en-US" sz="3200" b="1" dirty="0"/>
              <a:t>	 </a:t>
            </a:r>
            <a:r>
              <a:rPr sz="3200" b="1" dirty="0"/>
              <a:t>Write buffering </a:t>
            </a:r>
            <a:r>
              <a:rPr sz="3200" dirty="0"/>
              <a:t>improves performance (why?)</a:t>
            </a:r>
          </a:p>
          <a:p>
            <a:pPr marL="0" lvl="0" indent="0">
              <a:buNone/>
              <a:defRPr sz="1800">
                <a:solidFill>
                  <a:srgbClr val="000000"/>
                </a:solidFill>
              </a:defRPr>
            </a:pPr>
            <a:r>
              <a:rPr sz="3700" dirty="0"/>
              <a:t>But what if </a:t>
            </a:r>
            <a:r>
              <a:rPr lang="en-US" sz="3700" dirty="0"/>
              <a:t>system</a:t>
            </a:r>
            <a:r>
              <a:rPr sz="3700" dirty="0"/>
              <a:t> </a:t>
            </a:r>
            <a:r>
              <a:rPr sz="3700" b="1" dirty="0"/>
              <a:t>crash</a:t>
            </a:r>
            <a:r>
              <a:rPr lang="en-US" sz="3700" b="1" dirty="0"/>
              <a:t>es</a:t>
            </a:r>
            <a:r>
              <a:rPr sz="3700" b="1" dirty="0"/>
              <a:t> </a:t>
            </a:r>
            <a:r>
              <a:rPr sz="3700" dirty="0"/>
              <a:t>before buffers are flushed?</a:t>
            </a:r>
          </a:p>
          <a:p>
            <a:pPr marL="0" lvl="0" indent="0">
              <a:buNone/>
              <a:defRPr sz="1800">
                <a:solidFill>
                  <a:srgbClr val="000000"/>
                </a:solidFill>
              </a:defRPr>
            </a:pPr>
            <a:r>
              <a:rPr lang="en-US" sz="3700" dirty="0"/>
              <a:t>If application cares:</a:t>
            </a:r>
            <a:endParaRPr sz="3700" dirty="0"/>
          </a:p>
          <a:p>
            <a:pPr marL="0" lvl="0" indent="0">
              <a:buNone/>
              <a:defRPr sz="1800">
                <a:solidFill>
                  <a:srgbClr val="000000"/>
                </a:solidFill>
              </a:defRPr>
            </a:pPr>
            <a:r>
              <a:rPr sz="3700" dirty="0">
                <a:latin typeface="Courier" charset="0"/>
                <a:ea typeface="Courier" charset="0"/>
                <a:cs typeface="Courier" charset="0"/>
              </a:rPr>
              <a:t>fsync(int fd) </a:t>
            </a:r>
            <a:r>
              <a:rPr sz="3700" dirty="0"/>
              <a:t>forces buffers to flush to disk, and (usually) tells disk to flush its write cache too</a:t>
            </a:r>
          </a:p>
          <a:p>
            <a:pPr marL="0" lvl="0" indent="0">
              <a:buNone/>
              <a:defRPr sz="1800">
                <a:solidFill>
                  <a:srgbClr val="000000"/>
                </a:solidFill>
              </a:defRPr>
            </a:pPr>
            <a:r>
              <a:rPr lang="en-US" sz="3700" dirty="0"/>
              <a:t>Makes </a:t>
            </a:r>
            <a:r>
              <a:rPr sz="3700" dirty="0"/>
              <a:t>data </a:t>
            </a:r>
            <a:r>
              <a:rPr sz="3700" b="1" dirty="0"/>
              <a:t>durable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4" name="Shape 1624"/>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rename</a:t>
            </a:r>
          </a:p>
        </p:txBody>
      </p:sp>
      <p:sp>
        <p:nvSpPr>
          <p:cNvPr id="1625" name="Shape 1625"/>
          <p:cNvSpPr>
            <a:spLocks noGrp="1"/>
          </p:cNvSpPr>
          <p:nvPr>
            <p:ph type="body" idx="4294967295"/>
          </p:nvPr>
        </p:nvSpPr>
        <p:spPr>
          <a:xfrm>
            <a:off x="0" y="2287588"/>
            <a:ext cx="11099800" cy="7161212"/>
          </a:xfrm>
          <a:prstGeom prst="rect">
            <a:avLst/>
          </a:prstGeom>
        </p:spPr>
        <p:txBody>
          <a:bodyPr>
            <a:normAutofit/>
          </a:bodyPr>
          <a:lstStyle/>
          <a:p>
            <a:pPr marL="0" lvl="0" indent="0">
              <a:buNone/>
              <a:defRPr sz="1800">
                <a:solidFill>
                  <a:srgbClr val="000000"/>
                </a:solidFill>
              </a:defRPr>
            </a:pPr>
            <a:r>
              <a:rPr sz="3800" b="1" dirty="0">
                <a:latin typeface="Helvetica"/>
                <a:ea typeface="Helvetica"/>
                <a:cs typeface="Helvetica"/>
                <a:sym typeface="Helvetica"/>
              </a:rPr>
              <a:t>rename</a:t>
            </a:r>
            <a:r>
              <a:rPr sz="3800" dirty="0"/>
              <a:t>(char *old, char *new):</a:t>
            </a:r>
          </a:p>
          <a:p>
            <a:pPr marL="0" lvl="0" indent="0">
              <a:buNone/>
              <a:defRPr sz="1800">
                <a:solidFill>
                  <a:srgbClr val="000000"/>
                </a:solidFill>
              </a:defRPr>
            </a:pPr>
            <a:r>
              <a:rPr sz="3800" dirty="0"/>
              <a:t> - deletes an old link to a file</a:t>
            </a:r>
          </a:p>
          <a:p>
            <a:pPr marL="0" lvl="0" indent="0">
              <a:buNone/>
              <a:defRPr sz="1800">
                <a:solidFill>
                  <a:srgbClr val="000000"/>
                </a:solidFill>
              </a:defRPr>
            </a:pPr>
            <a:r>
              <a:rPr sz="3800" dirty="0"/>
              <a:t> - creates a new link to a file</a:t>
            </a:r>
            <a:endParaRPr lang="en-US" sz="3800" dirty="0"/>
          </a:p>
          <a:p>
            <a:pPr marL="0" lvl="0" indent="0">
              <a:buNone/>
              <a:defRPr sz="1800">
                <a:solidFill>
                  <a:srgbClr val="000000"/>
                </a:solidFill>
              </a:defRPr>
            </a:pPr>
            <a:endParaRPr lang="en-US" sz="3800" dirty="0"/>
          </a:p>
          <a:p>
            <a:pPr marL="0" lvl="0" indent="0">
              <a:buNone/>
              <a:defRPr sz="1800">
                <a:solidFill>
                  <a:srgbClr val="000000"/>
                </a:solidFill>
              </a:defRPr>
            </a:pPr>
            <a:r>
              <a:rPr lang="en-US" sz="3800" dirty="0"/>
              <a:t>Just changes name of file, does not move data</a:t>
            </a:r>
          </a:p>
          <a:p>
            <a:pPr marL="419940" lvl="1" indent="0">
              <a:buNone/>
              <a:defRPr sz="1800">
                <a:solidFill>
                  <a:srgbClr val="000000"/>
                </a:solidFill>
              </a:defRPr>
            </a:pPr>
            <a:r>
              <a:rPr lang="en-US" sz="3500" dirty="0"/>
              <a:t>Even when renaming to new directory (unless…?) </a:t>
            </a:r>
          </a:p>
          <a:p>
            <a:pPr marL="0" lvl="0" indent="0">
              <a:buNone/>
              <a:defRPr sz="1800">
                <a:solidFill>
                  <a:srgbClr val="000000"/>
                </a:solidFill>
              </a:defRPr>
            </a:pPr>
            <a:endParaRPr lang="en-US" sz="3800" dirty="0"/>
          </a:p>
          <a:p>
            <a:pPr marL="0" lvl="0" indent="0">
              <a:buNone/>
              <a:defRPr sz="1800">
                <a:solidFill>
                  <a:srgbClr val="000000"/>
                </a:solidFill>
              </a:defRPr>
            </a:pPr>
            <a:r>
              <a:rPr lang="en-US" sz="3800" dirty="0"/>
              <a:t>What can go wrong if system crashes at wrong time?</a:t>
            </a:r>
            <a:endParaRPr sz="38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7" name="Shape 1627"/>
          <p:cNvSpPr/>
          <p:nvPr/>
        </p:nvSpPr>
        <p:spPr>
          <a:xfrm>
            <a:off x="2345266" y="13123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size=12</a:t>
            </a:r>
          </a:p>
        </p:txBody>
      </p:sp>
      <p:sp>
        <p:nvSpPr>
          <p:cNvPr id="1628" name="Shape 1628"/>
          <p:cNvSpPr/>
          <p:nvPr/>
        </p:nvSpPr>
        <p:spPr>
          <a:xfrm>
            <a:off x="2429671" y="387350"/>
            <a:ext cx="148635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inodes</a:t>
            </a:r>
          </a:p>
        </p:txBody>
      </p:sp>
      <p:sp>
        <p:nvSpPr>
          <p:cNvPr id="1629" name="Shape 1629"/>
          <p:cNvSpPr/>
          <p:nvPr/>
        </p:nvSpPr>
        <p:spPr>
          <a:xfrm>
            <a:off x="1610547" y="15619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0</a:t>
            </a:r>
          </a:p>
        </p:txBody>
      </p:sp>
      <p:sp>
        <p:nvSpPr>
          <p:cNvPr id="1630" name="Shape 1630"/>
          <p:cNvSpPr/>
          <p:nvPr/>
        </p:nvSpPr>
        <p:spPr>
          <a:xfrm>
            <a:off x="2345266" y="24553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a:t>
            </a:r>
          </a:p>
        </p:txBody>
      </p:sp>
      <p:sp>
        <p:nvSpPr>
          <p:cNvPr id="1631" name="Shape 1631"/>
          <p:cNvSpPr/>
          <p:nvPr/>
        </p:nvSpPr>
        <p:spPr>
          <a:xfrm>
            <a:off x="1610547" y="27049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1</a:t>
            </a:r>
          </a:p>
        </p:txBody>
      </p:sp>
      <p:sp>
        <p:nvSpPr>
          <p:cNvPr id="1632" name="Shape 1632"/>
          <p:cNvSpPr/>
          <p:nvPr/>
        </p:nvSpPr>
        <p:spPr>
          <a:xfrm>
            <a:off x="2345266" y="35856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a:t>
            </a:r>
          </a:p>
        </p:txBody>
      </p:sp>
      <p:sp>
        <p:nvSpPr>
          <p:cNvPr id="1633" name="Shape 1633"/>
          <p:cNvSpPr/>
          <p:nvPr/>
        </p:nvSpPr>
        <p:spPr>
          <a:xfrm>
            <a:off x="1610547" y="38352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2</a:t>
            </a:r>
          </a:p>
        </p:txBody>
      </p:sp>
      <p:sp>
        <p:nvSpPr>
          <p:cNvPr id="1634" name="Shape 1634"/>
          <p:cNvSpPr/>
          <p:nvPr/>
        </p:nvSpPr>
        <p:spPr>
          <a:xfrm>
            <a:off x="2345266" y="47159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size=6</a:t>
            </a:r>
          </a:p>
        </p:txBody>
      </p:sp>
      <p:sp>
        <p:nvSpPr>
          <p:cNvPr id="1635" name="Shape 1635"/>
          <p:cNvSpPr/>
          <p:nvPr/>
        </p:nvSpPr>
        <p:spPr>
          <a:xfrm>
            <a:off x="1610547" y="49655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3</a:t>
            </a:r>
          </a:p>
        </p:txBody>
      </p:sp>
      <p:sp>
        <p:nvSpPr>
          <p:cNvPr id="1636" name="Shape 1636"/>
          <p:cNvSpPr/>
          <p:nvPr/>
        </p:nvSpPr>
        <p:spPr>
          <a:xfrm>
            <a:off x="2887100" y="5782217"/>
            <a:ext cx="571501"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637" name="Shape 1637"/>
          <p:cNvSpPr/>
          <p:nvPr/>
        </p:nvSpPr>
        <p:spPr>
          <a:xfrm>
            <a:off x="5926666" y="5304168"/>
            <a:ext cx="3210918" cy="622301"/>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lvl1pPr algn="l">
              <a:defRPr sz="3200"/>
            </a:lvl1pPr>
          </a:lstStyle>
          <a:p>
            <a:pPr lvl="0">
              <a:defRPr sz="1800">
                <a:solidFill>
                  <a:srgbClr val="000000"/>
                </a:solidFill>
              </a:defRPr>
            </a:pPr>
            <a:r>
              <a:rPr sz="3200">
                <a:solidFill>
                  <a:srgbClr val="FFFFFF"/>
                </a:solidFill>
              </a:rPr>
              <a:t> # settings: …</a:t>
            </a:r>
          </a:p>
        </p:txBody>
      </p:sp>
      <p:sp>
        <p:nvSpPr>
          <p:cNvPr id="1638" name="Shape 1638"/>
          <p:cNvSpPr/>
          <p:nvPr/>
        </p:nvSpPr>
        <p:spPr>
          <a:xfrm>
            <a:off x="3915394" y="5017635"/>
            <a:ext cx="1965724" cy="526703"/>
          </a:xfrm>
          <a:prstGeom prst="line">
            <a:avLst/>
          </a:prstGeom>
          <a:ln w="50800">
            <a:solidFill>
              <a:schemeClr val="bg1"/>
            </a:solidFill>
            <a:miter lim="400000"/>
            <a:tailEnd type="triangle"/>
          </a:ln>
        </p:spPr>
        <p:txBody>
          <a:bodyPr lIns="0" tIns="0" rIns="0" bIns="0" anchor="ctr"/>
          <a:lstStyle/>
          <a:p>
            <a:pPr lvl="0">
              <a:defRPr sz="2600"/>
            </a:pPr>
            <a:endParaRPr/>
          </a:p>
        </p:txBody>
      </p:sp>
      <p:sp>
        <p:nvSpPr>
          <p:cNvPr id="1639" name="Shape 1639"/>
          <p:cNvSpPr/>
          <p:nvPr/>
        </p:nvSpPr>
        <p:spPr>
          <a:xfrm rot="16200000">
            <a:off x="-546776" y="3325283"/>
            <a:ext cx="295991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inode number</a:t>
            </a:r>
          </a:p>
        </p:txBody>
      </p:sp>
      <p:sp>
        <p:nvSpPr>
          <p:cNvPr id="1640" name="Shape 1640"/>
          <p:cNvSpPr/>
          <p:nvPr/>
        </p:nvSpPr>
        <p:spPr>
          <a:xfrm>
            <a:off x="5926666" y="3642684"/>
            <a:ext cx="6693100" cy="622301"/>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lvl1pPr algn="l">
              <a:defRPr sz="3200"/>
            </a:lvl1pPr>
          </a:lstStyle>
          <a:p>
            <a:pPr lvl="0">
              <a:defRPr sz="1800">
                <a:solidFill>
                  <a:srgbClr val="000000"/>
                </a:solidFill>
              </a:defRPr>
            </a:pPr>
            <a:r>
              <a:rPr sz="3200">
                <a:solidFill>
                  <a:srgbClr val="FFFFFF"/>
                </a:solidFill>
              </a:rPr>
              <a:t> “oldname”: 3, …</a:t>
            </a:r>
          </a:p>
        </p:txBody>
      </p:sp>
      <p:sp>
        <p:nvSpPr>
          <p:cNvPr id="1641" name="Shape 1641"/>
          <p:cNvSpPr/>
          <p:nvPr/>
        </p:nvSpPr>
        <p:spPr>
          <a:xfrm>
            <a:off x="3915394" y="3950835"/>
            <a:ext cx="1958445" cy="1"/>
          </a:xfrm>
          <a:prstGeom prst="line">
            <a:avLst/>
          </a:prstGeom>
          <a:ln w="50800">
            <a:solidFill>
              <a:schemeClr val="bg1"/>
            </a:solidFill>
            <a:miter lim="400000"/>
            <a:tailEnd type="triangle"/>
          </a:ln>
        </p:spPr>
        <p:txBody>
          <a:bodyPr lIns="0" tIns="0" rIns="0" bIns="0" anchor="ctr"/>
          <a:lstStyle/>
          <a:p>
            <a:pPr lvl="0">
              <a:defRPr sz="2600"/>
            </a:pPr>
            <a:endParaRPr/>
          </a:p>
        </p:txBody>
      </p:sp>
      <p:sp>
        <p:nvSpPr>
          <p:cNvPr id="1642" name="Shape 1642"/>
          <p:cNvSpPr/>
          <p:nvPr/>
        </p:nvSpPr>
        <p:spPr>
          <a:xfrm flipH="1">
            <a:off x="4030023" y="4112789"/>
            <a:ext cx="2545077" cy="1129985"/>
          </a:xfrm>
          <a:prstGeom prst="line">
            <a:avLst/>
          </a:prstGeom>
          <a:ln w="50800">
            <a:solidFill>
              <a:srgbClr val="1497FC"/>
            </a:solidFill>
            <a:miter lim="400000"/>
            <a:tailEnd type="triangle"/>
          </a:ln>
        </p:spPr>
        <p:txBody>
          <a:bodyPr lIns="0" tIns="0" rIns="0" bIns="0" anchor="ctr"/>
          <a:lstStyle/>
          <a:p>
            <a:pPr lvl="0">
              <a:defRPr sz="2600"/>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4" name="Shape 1644"/>
          <p:cNvSpPr/>
          <p:nvPr/>
        </p:nvSpPr>
        <p:spPr>
          <a:xfrm>
            <a:off x="2345266" y="13123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size=12</a:t>
            </a:r>
          </a:p>
        </p:txBody>
      </p:sp>
      <p:sp>
        <p:nvSpPr>
          <p:cNvPr id="1645" name="Shape 1645"/>
          <p:cNvSpPr/>
          <p:nvPr/>
        </p:nvSpPr>
        <p:spPr>
          <a:xfrm>
            <a:off x="2429671" y="387350"/>
            <a:ext cx="148635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inodes</a:t>
            </a:r>
          </a:p>
        </p:txBody>
      </p:sp>
      <p:sp>
        <p:nvSpPr>
          <p:cNvPr id="1646" name="Shape 1646"/>
          <p:cNvSpPr/>
          <p:nvPr/>
        </p:nvSpPr>
        <p:spPr>
          <a:xfrm>
            <a:off x="1610547" y="15619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0</a:t>
            </a:r>
          </a:p>
        </p:txBody>
      </p:sp>
      <p:sp>
        <p:nvSpPr>
          <p:cNvPr id="1647" name="Shape 1647"/>
          <p:cNvSpPr/>
          <p:nvPr/>
        </p:nvSpPr>
        <p:spPr>
          <a:xfrm>
            <a:off x="2345266" y="24553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a:t>
            </a:r>
          </a:p>
        </p:txBody>
      </p:sp>
      <p:sp>
        <p:nvSpPr>
          <p:cNvPr id="1648" name="Shape 1648"/>
          <p:cNvSpPr/>
          <p:nvPr/>
        </p:nvSpPr>
        <p:spPr>
          <a:xfrm>
            <a:off x="1610547" y="27049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1</a:t>
            </a:r>
          </a:p>
        </p:txBody>
      </p:sp>
      <p:sp>
        <p:nvSpPr>
          <p:cNvPr id="1649" name="Shape 1649"/>
          <p:cNvSpPr/>
          <p:nvPr/>
        </p:nvSpPr>
        <p:spPr>
          <a:xfrm>
            <a:off x="2345266" y="35856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a:t>
            </a:r>
          </a:p>
        </p:txBody>
      </p:sp>
      <p:sp>
        <p:nvSpPr>
          <p:cNvPr id="1650" name="Shape 1650"/>
          <p:cNvSpPr/>
          <p:nvPr/>
        </p:nvSpPr>
        <p:spPr>
          <a:xfrm>
            <a:off x="1610547" y="38352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2</a:t>
            </a:r>
          </a:p>
        </p:txBody>
      </p:sp>
      <p:sp>
        <p:nvSpPr>
          <p:cNvPr id="1651" name="Shape 1651"/>
          <p:cNvSpPr/>
          <p:nvPr/>
        </p:nvSpPr>
        <p:spPr>
          <a:xfrm>
            <a:off x="2345266" y="47159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size=6</a:t>
            </a:r>
          </a:p>
        </p:txBody>
      </p:sp>
      <p:sp>
        <p:nvSpPr>
          <p:cNvPr id="1652" name="Shape 1652"/>
          <p:cNvSpPr/>
          <p:nvPr/>
        </p:nvSpPr>
        <p:spPr>
          <a:xfrm>
            <a:off x="1610547" y="49655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3</a:t>
            </a:r>
          </a:p>
        </p:txBody>
      </p:sp>
      <p:sp>
        <p:nvSpPr>
          <p:cNvPr id="1653" name="Shape 1653"/>
          <p:cNvSpPr/>
          <p:nvPr/>
        </p:nvSpPr>
        <p:spPr>
          <a:xfrm>
            <a:off x="2887100" y="5782217"/>
            <a:ext cx="571501"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654" name="Shape 1654"/>
          <p:cNvSpPr/>
          <p:nvPr/>
        </p:nvSpPr>
        <p:spPr>
          <a:xfrm>
            <a:off x="5926666" y="5304168"/>
            <a:ext cx="3210918" cy="622301"/>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lvl1pPr algn="l">
              <a:defRPr sz="3200"/>
            </a:lvl1pPr>
          </a:lstStyle>
          <a:p>
            <a:pPr lvl="0">
              <a:defRPr sz="1800">
                <a:solidFill>
                  <a:srgbClr val="000000"/>
                </a:solidFill>
              </a:defRPr>
            </a:pPr>
            <a:r>
              <a:rPr sz="3200">
                <a:solidFill>
                  <a:srgbClr val="FFFFFF"/>
                </a:solidFill>
              </a:rPr>
              <a:t> # settings: …</a:t>
            </a:r>
          </a:p>
        </p:txBody>
      </p:sp>
      <p:sp>
        <p:nvSpPr>
          <p:cNvPr id="1655" name="Shape 1655"/>
          <p:cNvSpPr/>
          <p:nvPr/>
        </p:nvSpPr>
        <p:spPr>
          <a:xfrm>
            <a:off x="3915394" y="5017635"/>
            <a:ext cx="1965724" cy="526703"/>
          </a:xfrm>
          <a:prstGeom prst="line">
            <a:avLst/>
          </a:prstGeom>
          <a:ln w="50800">
            <a:solidFill>
              <a:schemeClr val="bg1"/>
            </a:solidFill>
            <a:miter lim="400000"/>
            <a:tailEnd type="triangle"/>
          </a:ln>
        </p:spPr>
        <p:txBody>
          <a:bodyPr lIns="0" tIns="0" rIns="0" bIns="0" anchor="ctr"/>
          <a:lstStyle/>
          <a:p>
            <a:pPr lvl="0">
              <a:defRPr sz="2600"/>
            </a:pPr>
            <a:endParaRPr/>
          </a:p>
        </p:txBody>
      </p:sp>
      <p:sp>
        <p:nvSpPr>
          <p:cNvPr id="1656" name="Shape 1656"/>
          <p:cNvSpPr/>
          <p:nvPr/>
        </p:nvSpPr>
        <p:spPr>
          <a:xfrm rot="16200000">
            <a:off x="-546776" y="3325283"/>
            <a:ext cx="295991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inode number</a:t>
            </a:r>
          </a:p>
        </p:txBody>
      </p:sp>
      <p:sp>
        <p:nvSpPr>
          <p:cNvPr id="1657" name="Shape 1657"/>
          <p:cNvSpPr/>
          <p:nvPr/>
        </p:nvSpPr>
        <p:spPr>
          <a:xfrm>
            <a:off x="5926666" y="3642684"/>
            <a:ext cx="6693100" cy="622301"/>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lvl1pPr algn="l">
              <a:defRPr sz="3200"/>
            </a:lvl1pPr>
          </a:lstStyle>
          <a:p>
            <a:pPr lvl="0">
              <a:defRPr sz="1800">
                <a:solidFill>
                  <a:srgbClr val="000000"/>
                </a:solidFill>
              </a:defRPr>
            </a:pPr>
            <a:r>
              <a:rPr sz="3200">
                <a:solidFill>
                  <a:srgbClr val="FFFFFF"/>
                </a:solidFill>
              </a:rPr>
              <a:t> …</a:t>
            </a:r>
          </a:p>
        </p:txBody>
      </p:sp>
      <p:sp>
        <p:nvSpPr>
          <p:cNvPr id="1658" name="Shape 1658"/>
          <p:cNvSpPr/>
          <p:nvPr/>
        </p:nvSpPr>
        <p:spPr>
          <a:xfrm>
            <a:off x="3915394" y="3950835"/>
            <a:ext cx="1958445" cy="1"/>
          </a:xfrm>
          <a:prstGeom prst="line">
            <a:avLst/>
          </a:prstGeom>
          <a:ln w="50800">
            <a:solidFill>
              <a:schemeClr val="bg1"/>
            </a:solidFill>
            <a:miter lim="400000"/>
            <a:tailEnd type="triangle"/>
          </a:ln>
        </p:spPr>
        <p:txBody>
          <a:bodyPr lIns="0" tIns="0" rIns="0" bIns="0" anchor="ctr"/>
          <a:lstStyle/>
          <a:p>
            <a:pPr lvl="0">
              <a:defRPr sz="2600"/>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0" name="Shape 1660"/>
          <p:cNvSpPr/>
          <p:nvPr/>
        </p:nvSpPr>
        <p:spPr>
          <a:xfrm>
            <a:off x="2345266" y="13123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size=12</a:t>
            </a:r>
          </a:p>
        </p:txBody>
      </p:sp>
      <p:sp>
        <p:nvSpPr>
          <p:cNvPr id="1661" name="Shape 1661"/>
          <p:cNvSpPr/>
          <p:nvPr/>
        </p:nvSpPr>
        <p:spPr>
          <a:xfrm>
            <a:off x="2429671" y="387350"/>
            <a:ext cx="148635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inodes</a:t>
            </a:r>
          </a:p>
        </p:txBody>
      </p:sp>
      <p:sp>
        <p:nvSpPr>
          <p:cNvPr id="1662" name="Shape 1662"/>
          <p:cNvSpPr/>
          <p:nvPr/>
        </p:nvSpPr>
        <p:spPr>
          <a:xfrm>
            <a:off x="1610547" y="15619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0</a:t>
            </a:r>
          </a:p>
        </p:txBody>
      </p:sp>
      <p:sp>
        <p:nvSpPr>
          <p:cNvPr id="1663" name="Shape 1663"/>
          <p:cNvSpPr/>
          <p:nvPr/>
        </p:nvSpPr>
        <p:spPr>
          <a:xfrm>
            <a:off x="2345266" y="24553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a:t>
            </a:r>
          </a:p>
        </p:txBody>
      </p:sp>
      <p:sp>
        <p:nvSpPr>
          <p:cNvPr id="1664" name="Shape 1664"/>
          <p:cNvSpPr/>
          <p:nvPr/>
        </p:nvSpPr>
        <p:spPr>
          <a:xfrm>
            <a:off x="1610547" y="27049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1</a:t>
            </a:r>
          </a:p>
        </p:txBody>
      </p:sp>
      <p:sp>
        <p:nvSpPr>
          <p:cNvPr id="1665" name="Shape 1665"/>
          <p:cNvSpPr/>
          <p:nvPr/>
        </p:nvSpPr>
        <p:spPr>
          <a:xfrm>
            <a:off x="2345266" y="35856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a:t>
            </a:r>
          </a:p>
        </p:txBody>
      </p:sp>
      <p:sp>
        <p:nvSpPr>
          <p:cNvPr id="1666" name="Shape 1666"/>
          <p:cNvSpPr/>
          <p:nvPr/>
        </p:nvSpPr>
        <p:spPr>
          <a:xfrm>
            <a:off x="1610547" y="38352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2</a:t>
            </a:r>
          </a:p>
        </p:txBody>
      </p:sp>
      <p:sp>
        <p:nvSpPr>
          <p:cNvPr id="1667" name="Shape 1667"/>
          <p:cNvSpPr/>
          <p:nvPr/>
        </p:nvSpPr>
        <p:spPr>
          <a:xfrm>
            <a:off x="2345266" y="47159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size=6</a:t>
            </a:r>
          </a:p>
        </p:txBody>
      </p:sp>
      <p:sp>
        <p:nvSpPr>
          <p:cNvPr id="1668" name="Shape 1668"/>
          <p:cNvSpPr/>
          <p:nvPr/>
        </p:nvSpPr>
        <p:spPr>
          <a:xfrm>
            <a:off x="1610547" y="49655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3</a:t>
            </a:r>
          </a:p>
        </p:txBody>
      </p:sp>
      <p:sp>
        <p:nvSpPr>
          <p:cNvPr id="1669" name="Shape 1669"/>
          <p:cNvSpPr/>
          <p:nvPr/>
        </p:nvSpPr>
        <p:spPr>
          <a:xfrm>
            <a:off x="2887100" y="5782217"/>
            <a:ext cx="571501"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670" name="Shape 1670"/>
          <p:cNvSpPr/>
          <p:nvPr/>
        </p:nvSpPr>
        <p:spPr>
          <a:xfrm>
            <a:off x="5926666" y="5304168"/>
            <a:ext cx="3210918" cy="622301"/>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lvl1pPr algn="l">
              <a:defRPr sz="3200"/>
            </a:lvl1pPr>
          </a:lstStyle>
          <a:p>
            <a:pPr lvl="0">
              <a:defRPr sz="1800">
                <a:solidFill>
                  <a:srgbClr val="000000"/>
                </a:solidFill>
              </a:defRPr>
            </a:pPr>
            <a:r>
              <a:rPr sz="3200">
                <a:solidFill>
                  <a:srgbClr val="FFFFFF"/>
                </a:solidFill>
              </a:rPr>
              <a:t> # settings: …</a:t>
            </a:r>
          </a:p>
        </p:txBody>
      </p:sp>
      <p:sp>
        <p:nvSpPr>
          <p:cNvPr id="1671" name="Shape 1671"/>
          <p:cNvSpPr/>
          <p:nvPr/>
        </p:nvSpPr>
        <p:spPr>
          <a:xfrm>
            <a:off x="3915394" y="5017635"/>
            <a:ext cx="1965724" cy="526703"/>
          </a:xfrm>
          <a:prstGeom prst="line">
            <a:avLst/>
          </a:prstGeom>
          <a:ln w="50800">
            <a:solidFill>
              <a:schemeClr val="bg1"/>
            </a:solidFill>
            <a:miter lim="400000"/>
            <a:tailEnd type="triangle"/>
          </a:ln>
        </p:spPr>
        <p:txBody>
          <a:bodyPr lIns="0" tIns="0" rIns="0" bIns="0" anchor="ctr"/>
          <a:lstStyle/>
          <a:p>
            <a:pPr lvl="0">
              <a:defRPr sz="2600"/>
            </a:pPr>
            <a:endParaRPr/>
          </a:p>
        </p:txBody>
      </p:sp>
      <p:sp>
        <p:nvSpPr>
          <p:cNvPr id="1672" name="Shape 1672"/>
          <p:cNvSpPr/>
          <p:nvPr/>
        </p:nvSpPr>
        <p:spPr>
          <a:xfrm rot="16200000">
            <a:off x="-546776" y="3325283"/>
            <a:ext cx="295991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inode number</a:t>
            </a:r>
          </a:p>
        </p:txBody>
      </p:sp>
      <p:sp>
        <p:nvSpPr>
          <p:cNvPr id="1673" name="Shape 1673"/>
          <p:cNvSpPr/>
          <p:nvPr/>
        </p:nvSpPr>
        <p:spPr>
          <a:xfrm>
            <a:off x="5926666" y="3642684"/>
            <a:ext cx="6693100" cy="622301"/>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lvl1pPr algn="l">
              <a:defRPr sz="3200"/>
            </a:lvl1pPr>
          </a:lstStyle>
          <a:p>
            <a:pPr lvl="0">
              <a:defRPr sz="1800">
                <a:solidFill>
                  <a:srgbClr val="000000"/>
                </a:solidFill>
              </a:defRPr>
            </a:pPr>
            <a:r>
              <a:rPr sz="3200">
                <a:solidFill>
                  <a:srgbClr val="FFFFFF"/>
                </a:solidFill>
              </a:rPr>
              <a:t> “newname”: 3</a:t>
            </a:r>
          </a:p>
        </p:txBody>
      </p:sp>
      <p:sp>
        <p:nvSpPr>
          <p:cNvPr id="1674" name="Shape 1674"/>
          <p:cNvSpPr/>
          <p:nvPr/>
        </p:nvSpPr>
        <p:spPr>
          <a:xfrm>
            <a:off x="3915394" y="3950835"/>
            <a:ext cx="1958445" cy="1"/>
          </a:xfrm>
          <a:prstGeom prst="line">
            <a:avLst/>
          </a:prstGeom>
          <a:ln w="50800">
            <a:solidFill>
              <a:schemeClr val="bg1"/>
            </a:solidFill>
            <a:miter lim="400000"/>
            <a:tailEnd type="triangle"/>
          </a:ln>
        </p:spPr>
        <p:txBody>
          <a:bodyPr lIns="0" tIns="0" rIns="0" bIns="0" anchor="ctr"/>
          <a:lstStyle/>
          <a:p>
            <a:pPr lvl="0">
              <a:defRPr sz="2600"/>
            </a:pPr>
            <a:endParaRPr/>
          </a:p>
        </p:txBody>
      </p:sp>
      <p:sp>
        <p:nvSpPr>
          <p:cNvPr id="1675" name="Shape 1675"/>
          <p:cNvSpPr/>
          <p:nvPr/>
        </p:nvSpPr>
        <p:spPr>
          <a:xfrm flipH="1">
            <a:off x="4030023" y="4112789"/>
            <a:ext cx="2545077" cy="1129985"/>
          </a:xfrm>
          <a:prstGeom prst="line">
            <a:avLst/>
          </a:prstGeom>
          <a:ln w="50800">
            <a:solidFill>
              <a:srgbClr val="1497FC"/>
            </a:solidFill>
            <a:miter lim="400000"/>
            <a:tailEnd type="triangle"/>
          </a:ln>
        </p:spPr>
        <p:txBody>
          <a:bodyPr lIns="0" tIns="0" rIns="0" bIns="0" anchor="ctr"/>
          <a:lstStyle/>
          <a:p>
            <a:pPr lvl="0">
              <a:defRPr sz="2600"/>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3" name="Shape 1683"/>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rename</a:t>
            </a:r>
          </a:p>
        </p:txBody>
      </p:sp>
      <p:sp>
        <p:nvSpPr>
          <p:cNvPr id="1684" name="Shape 1684"/>
          <p:cNvSpPr>
            <a:spLocks noGrp="1"/>
          </p:cNvSpPr>
          <p:nvPr>
            <p:ph type="body" idx="4294967295"/>
          </p:nvPr>
        </p:nvSpPr>
        <p:spPr>
          <a:xfrm>
            <a:off x="0" y="2176463"/>
            <a:ext cx="12106275" cy="5230812"/>
          </a:xfrm>
          <a:prstGeom prst="rect">
            <a:avLst/>
          </a:prstGeom>
        </p:spPr>
        <p:txBody>
          <a:bodyPr>
            <a:normAutofit lnSpcReduction="10000"/>
          </a:bodyPr>
          <a:lstStyle/>
          <a:p>
            <a:pPr marL="0" lvl="0" indent="0">
              <a:buNone/>
              <a:defRPr sz="1800">
                <a:solidFill>
                  <a:srgbClr val="000000"/>
                </a:solidFill>
              </a:defRPr>
            </a:pPr>
            <a:r>
              <a:rPr sz="3800" b="1" dirty="0">
                <a:latin typeface="Helvetica"/>
                <a:ea typeface="Helvetica"/>
                <a:cs typeface="Helvetica"/>
                <a:sym typeface="Helvetica"/>
              </a:rPr>
              <a:t>rename</a:t>
            </a:r>
            <a:r>
              <a:rPr sz="3800" dirty="0"/>
              <a:t>(char *old, char *new):</a:t>
            </a:r>
          </a:p>
          <a:p>
            <a:pPr marL="0" lvl="0" indent="0">
              <a:buNone/>
              <a:defRPr sz="1800">
                <a:solidFill>
                  <a:srgbClr val="000000"/>
                </a:solidFill>
              </a:defRPr>
            </a:pPr>
            <a:r>
              <a:rPr sz="3800" dirty="0"/>
              <a:t> - deletes an old link to a file</a:t>
            </a:r>
          </a:p>
          <a:p>
            <a:pPr marL="0" lvl="0" indent="0">
              <a:buNone/>
              <a:defRPr sz="1800">
                <a:solidFill>
                  <a:srgbClr val="000000"/>
                </a:solidFill>
              </a:defRPr>
            </a:pPr>
            <a:r>
              <a:rPr sz="3800" dirty="0"/>
              <a:t> - creates a new link to a file</a:t>
            </a:r>
          </a:p>
          <a:p>
            <a:pPr marL="0" lvl="0" indent="0">
              <a:buNone/>
              <a:defRPr sz="1800">
                <a:solidFill>
                  <a:srgbClr val="000000"/>
                </a:solidFill>
              </a:defRPr>
            </a:pPr>
            <a:endParaRPr sz="3800" dirty="0"/>
          </a:p>
          <a:p>
            <a:pPr marL="0" lvl="0" indent="0">
              <a:buNone/>
              <a:defRPr sz="1800">
                <a:solidFill>
                  <a:srgbClr val="000000"/>
                </a:solidFill>
              </a:defRPr>
            </a:pPr>
            <a:r>
              <a:rPr sz="3800" dirty="0"/>
              <a:t>What if we crash?</a:t>
            </a:r>
          </a:p>
          <a:p>
            <a:pPr marL="0" lvl="0" indent="0">
              <a:buNone/>
              <a:defRPr sz="1800">
                <a:solidFill>
                  <a:srgbClr val="000000"/>
                </a:solidFill>
              </a:defRPr>
            </a:pPr>
            <a:r>
              <a:rPr sz="3800" dirty="0"/>
              <a:t>FS does extra work to guarantee atomicity</a:t>
            </a:r>
            <a:r>
              <a:rPr lang="en-US" sz="3800" dirty="0"/>
              <a:t>; return to this issue later…</a:t>
            </a:r>
            <a:endParaRPr sz="3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6" name="Shape 1686"/>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Atomic File Update</a:t>
            </a:r>
          </a:p>
        </p:txBody>
      </p:sp>
      <p:sp>
        <p:nvSpPr>
          <p:cNvPr id="1687" name="Shape 1687"/>
          <p:cNvSpPr>
            <a:spLocks noGrp="1"/>
          </p:cNvSpPr>
          <p:nvPr>
            <p:ph type="body" idx="4294967295"/>
          </p:nvPr>
        </p:nvSpPr>
        <p:spPr>
          <a:xfrm>
            <a:off x="0" y="2203450"/>
            <a:ext cx="12461875" cy="7262813"/>
          </a:xfrm>
          <a:prstGeom prst="rect">
            <a:avLst/>
          </a:prstGeom>
        </p:spPr>
        <p:txBody>
          <a:bodyPr>
            <a:normAutofit/>
          </a:bodyPr>
          <a:lstStyle/>
          <a:p>
            <a:pPr marL="0" lvl="0" indent="0">
              <a:buNone/>
              <a:defRPr sz="1800">
                <a:solidFill>
                  <a:srgbClr val="000000"/>
                </a:solidFill>
              </a:defRPr>
            </a:pPr>
            <a:r>
              <a:rPr sz="3800" dirty="0"/>
              <a:t>Say</a:t>
            </a:r>
            <a:r>
              <a:rPr lang="en-US" sz="3800" dirty="0"/>
              <a:t> application</a:t>
            </a:r>
            <a:r>
              <a:rPr sz="3800" dirty="0"/>
              <a:t> want</a:t>
            </a:r>
            <a:r>
              <a:rPr lang="en-US" sz="3800" dirty="0"/>
              <a:t>s</a:t>
            </a:r>
            <a:r>
              <a:rPr sz="3800" dirty="0"/>
              <a:t> to update </a:t>
            </a:r>
            <a:r>
              <a:rPr sz="3800" dirty="0">
                <a:latin typeface="Courier" charset="0"/>
                <a:ea typeface="Courier" charset="0"/>
                <a:cs typeface="Courier" charset="0"/>
              </a:rPr>
              <a:t>file.txt</a:t>
            </a:r>
            <a:r>
              <a:rPr lang="en-US" sz="3800" dirty="0"/>
              <a:t> atomically</a:t>
            </a:r>
          </a:p>
          <a:p>
            <a:pPr marL="419940" lvl="1" indent="0">
              <a:buNone/>
              <a:defRPr sz="1800">
                <a:solidFill>
                  <a:srgbClr val="000000"/>
                </a:solidFill>
              </a:defRPr>
            </a:pPr>
            <a:r>
              <a:rPr lang="en-US" sz="3500" dirty="0"/>
              <a:t>If crash, should see only old contents or only new contents</a:t>
            </a:r>
          </a:p>
          <a:p>
            <a:pPr marL="0" lvl="0" indent="0">
              <a:buNone/>
              <a:defRPr sz="1800">
                <a:solidFill>
                  <a:srgbClr val="000000"/>
                </a:solidFill>
              </a:defRPr>
            </a:pPr>
            <a:r>
              <a:rPr lang="en-US" sz="3800" dirty="0"/>
              <a:t>	</a:t>
            </a:r>
            <a:endParaRPr sz="3800" dirty="0"/>
          </a:p>
          <a:p>
            <a:pPr marL="0" lvl="0" indent="0">
              <a:buNone/>
              <a:defRPr sz="1800">
                <a:solidFill>
                  <a:srgbClr val="000000"/>
                </a:solidFill>
              </a:defRPr>
            </a:pPr>
            <a:endParaRPr sz="3800" dirty="0"/>
          </a:p>
          <a:p>
            <a:pPr marL="0" lvl="0" indent="0">
              <a:buNone/>
              <a:defRPr sz="1800">
                <a:solidFill>
                  <a:srgbClr val="000000"/>
                </a:solidFill>
              </a:defRPr>
            </a:pPr>
            <a:r>
              <a:rPr sz="3800" dirty="0"/>
              <a:t>1. write new data to </a:t>
            </a:r>
            <a:r>
              <a:rPr sz="3800" dirty="0">
                <a:latin typeface="Courier" charset="0"/>
                <a:ea typeface="Courier" charset="0"/>
                <a:cs typeface="Courier" charset="0"/>
              </a:rPr>
              <a:t>file.txt.tmp</a:t>
            </a:r>
            <a:r>
              <a:rPr sz="3800" dirty="0"/>
              <a:t> file</a:t>
            </a:r>
          </a:p>
          <a:p>
            <a:pPr marL="0" lvl="0" indent="0">
              <a:buNone/>
              <a:defRPr sz="1800">
                <a:solidFill>
                  <a:srgbClr val="000000"/>
                </a:solidFill>
              </a:defRPr>
            </a:pPr>
            <a:r>
              <a:rPr sz="3800" dirty="0"/>
              <a:t>2. </a:t>
            </a:r>
            <a:r>
              <a:rPr sz="3800" dirty="0">
                <a:latin typeface="Courier" charset="0"/>
                <a:ea typeface="Courier" charset="0"/>
                <a:cs typeface="Courier" charset="0"/>
              </a:rPr>
              <a:t>fsync file.txt.tmp</a:t>
            </a:r>
          </a:p>
          <a:p>
            <a:pPr marL="0" lvl="0" indent="0">
              <a:buNone/>
              <a:defRPr sz="1800">
                <a:solidFill>
                  <a:srgbClr val="000000"/>
                </a:solidFill>
              </a:defRPr>
            </a:pPr>
            <a:r>
              <a:rPr sz="3800" dirty="0"/>
              <a:t>3. </a:t>
            </a:r>
            <a:r>
              <a:rPr sz="3800" dirty="0">
                <a:latin typeface="Courier" charset="0"/>
                <a:ea typeface="Courier" charset="0"/>
                <a:cs typeface="Courier" charset="0"/>
              </a:rPr>
              <a:t>rename file.txt.tmp </a:t>
            </a:r>
            <a:r>
              <a:rPr sz="3800" dirty="0"/>
              <a:t>over </a:t>
            </a:r>
            <a:r>
              <a:rPr sz="3800" dirty="0">
                <a:latin typeface="Courier" charset="0"/>
                <a:ea typeface="Courier" charset="0"/>
                <a:cs typeface="Courier" charset="0"/>
              </a:rPr>
              <a:t>file.txt</a:t>
            </a:r>
            <a:r>
              <a:rPr sz="3800" dirty="0"/>
              <a:t>, replacing it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hape 180"/>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6480" dirty="0">
                <a:solidFill>
                  <a:srgbClr val="FFFFFF"/>
                </a:solidFill>
              </a:rPr>
              <a:t>FS </a:t>
            </a:r>
            <a:r>
              <a:rPr sz="6480" dirty="0">
                <a:solidFill>
                  <a:srgbClr val="FFFFFF"/>
                </a:solidFill>
              </a:rPr>
              <a:t>Implementation</a:t>
            </a:r>
          </a:p>
        </p:txBody>
      </p:sp>
      <p:sp>
        <p:nvSpPr>
          <p:cNvPr id="181" name="Shape 181"/>
          <p:cNvSpPr>
            <a:spLocks noGrp="1"/>
          </p:cNvSpPr>
          <p:nvPr>
            <p:ph type="body" idx="4294967295"/>
          </p:nvPr>
        </p:nvSpPr>
        <p:spPr>
          <a:xfrm>
            <a:off x="502588" y="2415966"/>
            <a:ext cx="11660187" cy="6819927"/>
          </a:xfrm>
          <a:prstGeom prst="rect">
            <a:avLst/>
          </a:prstGeom>
        </p:spPr>
        <p:txBody>
          <a:bodyPr>
            <a:normAutofit/>
          </a:bodyPr>
          <a:lstStyle/>
          <a:p>
            <a:pPr lvl="0">
              <a:buNone/>
              <a:defRPr sz="1800">
                <a:solidFill>
                  <a:srgbClr val="000000"/>
                </a:solidFill>
              </a:defRPr>
            </a:pPr>
            <a:r>
              <a:rPr sz="3800" dirty="0">
                <a:solidFill>
                  <a:srgbClr val="333333"/>
                </a:solidFill>
              </a:rPr>
              <a:t>1. On-disk structures</a:t>
            </a:r>
          </a:p>
          <a:p>
            <a:pPr lvl="0">
              <a:buNone/>
              <a:defRPr sz="1800">
                <a:solidFill>
                  <a:srgbClr val="000000"/>
                </a:solidFill>
              </a:defRPr>
            </a:pPr>
            <a:r>
              <a:rPr sz="3800" dirty="0">
                <a:solidFill>
                  <a:srgbClr val="333333"/>
                </a:solidFill>
              </a:rPr>
              <a:t>     - how do</a:t>
            </a:r>
            <a:r>
              <a:rPr lang="en-US" sz="3800" dirty="0">
                <a:solidFill>
                  <a:srgbClr val="333333"/>
                </a:solidFill>
              </a:rPr>
              <a:t>es file system </a:t>
            </a:r>
            <a:r>
              <a:rPr sz="3800" dirty="0">
                <a:solidFill>
                  <a:srgbClr val="333333"/>
                </a:solidFill>
              </a:rPr>
              <a:t>represent files, directories?</a:t>
            </a:r>
          </a:p>
          <a:p>
            <a:pPr lvl="0">
              <a:buNone/>
              <a:defRPr sz="1800">
                <a:solidFill>
                  <a:srgbClr val="000000"/>
                </a:solidFill>
              </a:defRPr>
            </a:pPr>
            <a:endParaRPr sz="3800" dirty="0">
              <a:solidFill>
                <a:srgbClr val="333333"/>
              </a:solidFill>
            </a:endParaRPr>
          </a:p>
          <a:p>
            <a:pPr lvl="0">
              <a:buNone/>
              <a:defRPr sz="1800">
                <a:solidFill>
                  <a:srgbClr val="000000"/>
                </a:solidFill>
              </a:defRPr>
            </a:pPr>
            <a:r>
              <a:rPr sz="3800" dirty="0">
                <a:solidFill>
                  <a:srgbClr val="333333"/>
                </a:solidFill>
              </a:rPr>
              <a:t>2. Access methods</a:t>
            </a:r>
          </a:p>
          <a:p>
            <a:pPr lvl="0">
              <a:buNone/>
              <a:defRPr sz="1800">
                <a:solidFill>
                  <a:srgbClr val="000000"/>
                </a:solidFill>
              </a:defRPr>
            </a:pPr>
            <a:r>
              <a:rPr sz="3800" dirty="0">
                <a:solidFill>
                  <a:srgbClr val="333333"/>
                </a:solidFill>
              </a:rPr>
              <a:t>     - what steps must reads/writes take?</a:t>
            </a:r>
          </a:p>
        </p:txBody>
      </p:sp>
    </p:spTree>
    <p:extLst>
      <p:ext uri="{BB962C8B-B14F-4D97-AF65-F5344CB8AC3E}">
        <p14:creationId xmlns:p14="http://schemas.microsoft.com/office/powerpoint/2010/main" val="1994443808"/>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8" name="Shape 1698"/>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Summary</a:t>
            </a:r>
          </a:p>
        </p:txBody>
      </p:sp>
      <p:sp>
        <p:nvSpPr>
          <p:cNvPr id="1699" name="Shape 1699"/>
          <p:cNvSpPr>
            <a:spLocks noGrp="1"/>
          </p:cNvSpPr>
          <p:nvPr>
            <p:ph type="body" idx="4294967295"/>
          </p:nvPr>
        </p:nvSpPr>
        <p:spPr>
          <a:xfrm>
            <a:off x="735013" y="2257425"/>
            <a:ext cx="12269787" cy="7148513"/>
          </a:xfrm>
          <a:prstGeom prst="rect">
            <a:avLst/>
          </a:prstGeom>
        </p:spPr>
        <p:txBody>
          <a:bodyPr>
            <a:normAutofit/>
          </a:bodyPr>
          <a:lstStyle/>
          <a:p>
            <a:pPr marL="0" lvl="0" indent="0">
              <a:buNone/>
              <a:defRPr sz="1800">
                <a:solidFill>
                  <a:srgbClr val="000000"/>
                </a:solidFill>
              </a:defRPr>
            </a:pPr>
            <a:r>
              <a:rPr sz="3800" dirty="0"/>
              <a:t>Using multiple types of name provides</a:t>
            </a:r>
          </a:p>
          <a:p>
            <a:pPr marL="0" lvl="0" indent="0">
              <a:buNone/>
              <a:defRPr sz="1800">
                <a:solidFill>
                  <a:srgbClr val="000000"/>
                </a:solidFill>
              </a:defRPr>
            </a:pPr>
            <a:r>
              <a:rPr sz="3800" dirty="0"/>
              <a:t> - convenience</a:t>
            </a:r>
          </a:p>
          <a:p>
            <a:pPr marL="0" lvl="0" indent="0">
              <a:buNone/>
              <a:defRPr sz="1800">
                <a:solidFill>
                  <a:srgbClr val="000000"/>
                </a:solidFill>
              </a:defRPr>
            </a:pPr>
            <a:r>
              <a:rPr sz="3800" dirty="0"/>
              <a:t> - efficiency</a:t>
            </a:r>
          </a:p>
          <a:p>
            <a:pPr marL="0" lvl="0" indent="0">
              <a:buNone/>
              <a:defRPr sz="1800">
                <a:solidFill>
                  <a:srgbClr val="000000"/>
                </a:solidFill>
              </a:defRPr>
            </a:pPr>
            <a:r>
              <a:rPr sz="3800" dirty="0"/>
              <a:t>Mount and link features provide flexibility.</a:t>
            </a:r>
          </a:p>
          <a:p>
            <a:pPr marL="0" lvl="0" indent="0">
              <a:buNone/>
              <a:defRPr sz="1800">
                <a:solidFill>
                  <a:srgbClr val="000000"/>
                </a:solidFill>
              </a:defRPr>
            </a:pPr>
            <a:endParaRPr sz="3800" dirty="0"/>
          </a:p>
          <a:p>
            <a:pPr marL="0" lvl="0" indent="0">
              <a:buNone/>
              <a:defRPr sz="1800">
                <a:solidFill>
                  <a:srgbClr val="000000"/>
                </a:solidFill>
              </a:defRPr>
            </a:pPr>
            <a:r>
              <a:rPr sz="3800" dirty="0"/>
              <a:t>Special calls (fsync, rename) let developers communicate special requirements to</a:t>
            </a:r>
            <a:r>
              <a:rPr lang="en-US" sz="3800" dirty="0"/>
              <a:t> file system</a:t>
            </a:r>
            <a:endParaRPr sz="3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8" name="Shape 1118"/>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dirty="0">
                <a:solidFill>
                  <a:srgbClr val="FFFFFF"/>
                </a:solidFill>
              </a:rPr>
              <a:t>Inode</a:t>
            </a:r>
            <a:r>
              <a:rPr lang="en-US" sz="6480" dirty="0">
                <a:solidFill>
                  <a:srgbClr val="FFFFFF"/>
                </a:solidFill>
              </a:rPr>
              <a:t> Number</a:t>
            </a:r>
            <a:endParaRPr sz="6480" dirty="0">
              <a:solidFill>
                <a:srgbClr val="FFFFFF"/>
              </a:solidFill>
            </a:endParaRPr>
          </a:p>
        </p:txBody>
      </p:sp>
      <p:sp>
        <p:nvSpPr>
          <p:cNvPr id="1119" name="Shape 1119"/>
          <p:cNvSpPr>
            <a:spLocks noGrp="1"/>
          </p:cNvSpPr>
          <p:nvPr>
            <p:ph type="body" idx="4294967295"/>
          </p:nvPr>
        </p:nvSpPr>
        <p:spPr>
          <a:xfrm>
            <a:off x="1101725" y="2552700"/>
            <a:ext cx="11903075" cy="6850063"/>
          </a:xfrm>
          <a:prstGeom prst="rect">
            <a:avLst/>
          </a:prstGeom>
        </p:spPr>
        <p:txBody>
          <a:bodyPr>
            <a:normAutofit/>
          </a:bodyPr>
          <a:lstStyle/>
          <a:p>
            <a:pPr marL="0" lvl="0" indent="0">
              <a:buNone/>
              <a:defRPr sz="1800">
                <a:solidFill>
                  <a:srgbClr val="000000"/>
                </a:solidFill>
              </a:defRPr>
            </a:pPr>
            <a:r>
              <a:rPr sz="3800" dirty="0"/>
              <a:t>Each file has exactly one </a:t>
            </a:r>
            <a:r>
              <a:rPr sz="3800" b="1" dirty="0"/>
              <a:t>inode number</a:t>
            </a:r>
          </a:p>
          <a:p>
            <a:pPr marL="0" lvl="0" indent="0">
              <a:buNone/>
              <a:defRPr sz="1800">
                <a:solidFill>
                  <a:srgbClr val="000000"/>
                </a:solidFill>
              </a:defRPr>
            </a:pPr>
            <a:endParaRPr sz="3800" dirty="0"/>
          </a:p>
          <a:p>
            <a:pPr marL="0" lvl="0" indent="0">
              <a:buNone/>
              <a:defRPr sz="1800">
                <a:solidFill>
                  <a:srgbClr val="000000"/>
                </a:solidFill>
              </a:defRPr>
            </a:pPr>
            <a:r>
              <a:rPr sz="3800" dirty="0"/>
              <a:t>Inodes are unique (at a given time) within </a:t>
            </a:r>
            <a:r>
              <a:rPr lang="en-US" sz="3800" dirty="0"/>
              <a:t>file system</a:t>
            </a:r>
            <a:endParaRPr sz="3800" dirty="0"/>
          </a:p>
          <a:p>
            <a:pPr marL="0" lvl="0" indent="0">
              <a:buNone/>
              <a:defRPr sz="1800">
                <a:solidFill>
                  <a:srgbClr val="000000"/>
                </a:solidFill>
              </a:defRPr>
            </a:pPr>
            <a:endParaRPr sz="3800" dirty="0"/>
          </a:p>
          <a:p>
            <a:pPr marL="0" lvl="0" indent="0">
              <a:buNone/>
              <a:defRPr sz="1800">
                <a:solidFill>
                  <a:srgbClr val="000000"/>
                </a:solidFill>
              </a:defRPr>
            </a:pPr>
            <a:r>
              <a:rPr sz="3800" dirty="0"/>
              <a:t>Different file system may use the same number, </a:t>
            </a:r>
            <a:br>
              <a:rPr lang="en-US" sz="3800" dirty="0"/>
            </a:br>
            <a:r>
              <a:rPr sz="3800" dirty="0"/>
              <a:t>numbers may be recycled after deletes</a:t>
            </a:r>
            <a:endParaRPr lang="en-US" sz="3800" dirty="0"/>
          </a:p>
          <a:p>
            <a:pPr marL="0" lvl="0" indent="0">
              <a:buNone/>
              <a:defRPr sz="1800">
                <a:solidFill>
                  <a:srgbClr val="000000"/>
                </a:solidFill>
              </a:defRPr>
            </a:pPr>
            <a:endParaRPr lang="en-US" sz="3800" dirty="0"/>
          </a:p>
          <a:p>
            <a:pPr marL="0" lvl="0" indent="0">
              <a:buNone/>
              <a:defRPr sz="1800">
                <a:solidFill>
                  <a:srgbClr val="000000"/>
                </a:solidFill>
              </a:defRPr>
            </a:pPr>
            <a:r>
              <a:rPr lang="en-US" sz="3800" dirty="0"/>
              <a:t>See </a:t>
            </a:r>
            <a:r>
              <a:rPr lang="en-US" sz="3800" dirty="0" err="1"/>
              <a:t>inodes</a:t>
            </a:r>
            <a:r>
              <a:rPr lang="en-US" sz="3800" dirty="0"/>
              <a:t> via </a:t>
            </a:r>
            <a:r>
              <a:rPr lang="en-US" sz="3800" dirty="0">
                <a:ea typeface="Menlo"/>
                <a:cs typeface="Menlo"/>
                <a:sym typeface="Menlo"/>
              </a:rPr>
              <a:t>“</a:t>
            </a:r>
            <a:r>
              <a:rPr lang="en-US" sz="3800" dirty="0" err="1">
                <a:ea typeface="Menlo"/>
                <a:cs typeface="Menlo"/>
                <a:sym typeface="Menlo"/>
              </a:rPr>
              <a:t>ls</a:t>
            </a:r>
            <a:r>
              <a:rPr lang="en-US" sz="3800" dirty="0">
                <a:ea typeface="Menlo"/>
                <a:cs typeface="Menlo"/>
                <a:sym typeface="Menlo"/>
              </a:rPr>
              <a:t> –</a:t>
            </a:r>
            <a:r>
              <a:rPr lang="en-US" sz="3800" dirty="0" err="1">
                <a:ea typeface="Menlo"/>
                <a:cs typeface="Menlo"/>
                <a:sym typeface="Menlo"/>
              </a:rPr>
              <a:t>i</a:t>
            </a:r>
            <a:r>
              <a:rPr lang="en-US" sz="3800" dirty="0">
                <a:ea typeface="Menlo"/>
                <a:cs typeface="Menlo"/>
                <a:sym typeface="Menlo"/>
              </a:rPr>
              <a:t>”; see them increment…</a:t>
            </a:r>
            <a:endParaRPr lang="en-US" sz="3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4" name="Shape 1124"/>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What does “i” stand for?</a:t>
            </a:r>
          </a:p>
        </p:txBody>
      </p:sp>
      <p:sp>
        <p:nvSpPr>
          <p:cNvPr id="1125" name="Shape 1125"/>
          <p:cNvSpPr>
            <a:spLocks noGrp="1"/>
          </p:cNvSpPr>
          <p:nvPr>
            <p:ph type="body" idx="4294967295"/>
          </p:nvPr>
        </p:nvSpPr>
        <p:spPr>
          <a:xfrm>
            <a:off x="798513" y="2389188"/>
            <a:ext cx="12206287" cy="4575175"/>
          </a:xfrm>
          <a:prstGeom prst="rect">
            <a:avLst/>
          </a:prstGeom>
        </p:spPr>
        <p:txBody>
          <a:bodyPr/>
          <a:lstStyle/>
          <a:p>
            <a:pPr marL="0" lvl="0" indent="0" algn="ctr">
              <a:buNone/>
              <a:defRPr sz="1800">
                <a:solidFill>
                  <a:srgbClr val="000000"/>
                </a:solidFill>
              </a:defRPr>
            </a:pPr>
            <a:r>
              <a:rPr sz="3800" i="1" dirty="0"/>
              <a:t>“In truth, I don't know either. It was just a term that we started to use. ‘Index’ is my best guess, because of the slightly unusual file system structure that stored the access information of files as a flat array on the disk…”</a:t>
            </a:r>
          </a:p>
          <a:p>
            <a:pPr marL="0" lvl="0" indent="0" algn="ctr">
              <a:buNone/>
              <a:defRPr sz="1800">
                <a:solidFill>
                  <a:srgbClr val="000000"/>
                </a:solidFill>
              </a:defRPr>
            </a:pPr>
            <a:endParaRPr sz="3800" dirty="0"/>
          </a:p>
          <a:p>
            <a:pPr marL="0" lvl="0" indent="0" algn="ctr">
              <a:buNone/>
              <a:defRPr sz="1800">
                <a:solidFill>
                  <a:srgbClr val="000000"/>
                </a:solidFill>
              </a:defRPr>
            </a:pPr>
            <a:r>
              <a:rPr sz="3800" dirty="0"/>
              <a:t>~ Dennis Ritchie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0000">
            <a:alpha val="75000"/>
          </a:srgbClr>
        </a:solidFill>
        <a:effectLst/>
      </p:bgPr>
    </p:bg>
    <p:spTree>
      <p:nvGrpSpPr>
        <p:cNvPr id="1" name=""/>
        <p:cNvGrpSpPr/>
        <p:nvPr/>
      </p:nvGrpSpPr>
      <p:grpSpPr>
        <a:xfrm>
          <a:off x="0" y="0"/>
          <a:ext cx="0" cy="0"/>
          <a:chOff x="0" y="0"/>
          <a:chExt cx="0" cy="0"/>
        </a:xfrm>
      </p:grpSpPr>
      <p:sp>
        <p:nvSpPr>
          <p:cNvPr id="1127" name="Shape 1127"/>
          <p:cNvSpPr/>
          <p:nvPr/>
        </p:nvSpPr>
        <p:spPr>
          <a:xfrm>
            <a:off x="2345266" y="13123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size=12</a:t>
            </a:r>
          </a:p>
        </p:txBody>
      </p:sp>
      <p:sp>
        <p:nvSpPr>
          <p:cNvPr id="1128" name="Shape 1128"/>
          <p:cNvSpPr/>
          <p:nvPr/>
        </p:nvSpPr>
        <p:spPr>
          <a:xfrm>
            <a:off x="2429671" y="387350"/>
            <a:ext cx="1486358"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inodes</a:t>
            </a:r>
          </a:p>
        </p:txBody>
      </p:sp>
      <p:sp>
        <p:nvSpPr>
          <p:cNvPr id="1129" name="Shape 1129"/>
          <p:cNvSpPr/>
          <p:nvPr/>
        </p:nvSpPr>
        <p:spPr>
          <a:xfrm>
            <a:off x="1610547" y="15619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0</a:t>
            </a:r>
          </a:p>
        </p:txBody>
      </p:sp>
      <p:sp>
        <p:nvSpPr>
          <p:cNvPr id="1130" name="Shape 1130"/>
          <p:cNvSpPr/>
          <p:nvPr/>
        </p:nvSpPr>
        <p:spPr>
          <a:xfrm>
            <a:off x="2345266" y="24553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a:t>
            </a:r>
          </a:p>
        </p:txBody>
      </p:sp>
      <p:sp>
        <p:nvSpPr>
          <p:cNvPr id="1131" name="Shape 1131"/>
          <p:cNvSpPr/>
          <p:nvPr/>
        </p:nvSpPr>
        <p:spPr>
          <a:xfrm>
            <a:off x="1610547" y="27049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1</a:t>
            </a:r>
          </a:p>
        </p:txBody>
      </p:sp>
      <p:sp>
        <p:nvSpPr>
          <p:cNvPr id="1132" name="Shape 1132"/>
          <p:cNvSpPr/>
          <p:nvPr/>
        </p:nvSpPr>
        <p:spPr>
          <a:xfrm>
            <a:off x="2345266" y="35856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a:t>
            </a:r>
          </a:p>
        </p:txBody>
      </p:sp>
      <p:sp>
        <p:nvSpPr>
          <p:cNvPr id="1133" name="Shape 1133"/>
          <p:cNvSpPr/>
          <p:nvPr/>
        </p:nvSpPr>
        <p:spPr>
          <a:xfrm>
            <a:off x="1610547" y="38352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2</a:t>
            </a:r>
          </a:p>
        </p:txBody>
      </p:sp>
      <p:sp>
        <p:nvSpPr>
          <p:cNvPr id="1134" name="Shape 1134"/>
          <p:cNvSpPr/>
          <p:nvPr/>
        </p:nvSpPr>
        <p:spPr>
          <a:xfrm>
            <a:off x="2345266" y="4715933"/>
            <a:ext cx="1655168" cy="1146837"/>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p>
            <a:pPr lvl="0" algn="l">
              <a:defRPr sz="1800">
                <a:solidFill>
                  <a:srgbClr val="000000"/>
                </a:solidFill>
              </a:defRPr>
            </a:pPr>
            <a:r>
              <a:rPr sz="3200">
                <a:solidFill>
                  <a:srgbClr val="FFFFFF"/>
                </a:solidFill>
              </a:rPr>
              <a:t>location</a:t>
            </a:r>
          </a:p>
          <a:p>
            <a:pPr lvl="0" algn="l">
              <a:defRPr sz="1800">
                <a:solidFill>
                  <a:srgbClr val="000000"/>
                </a:solidFill>
              </a:defRPr>
            </a:pPr>
            <a:r>
              <a:rPr sz="3200">
                <a:solidFill>
                  <a:srgbClr val="FFFFFF"/>
                </a:solidFill>
              </a:rPr>
              <a:t>size=6</a:t>
            </a:r>
          </a:p>
        </p:txBody>
      </p:sp>
      <p:sp>
        <p:nvSpPr>
          <p:cNvPr id="1135" name="Shape 1135"/>
          <p:cNvSpPr/>
          <p:nvPr/>
        </p:nvSpPr>
        <p:spPr>
          <a:xfrm>
            <a:off x="1610547" y="4965501"/>
            <a:ext cx="36850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a:lstStyle>
          <a:p>
            <a:pPr lvl="0">
              <a:defRPr sz="1800">
                <a:solidFill>
                  <a:srgbClr val="000000"/>
                </a:solidFill>
              </a:defRPr>
            </a:pPr>
            <a:r>
              <a:rPr sz="3600">
                <a:solidFill>
                  <a:srgbClr val="FFFFFF"/>
                </a:solidFill>
              </a:rPr>
              <a:t>3</a:t>
            </a:r>
          </a:p>
        </p:txBody>
      </p:sp>
      <p:sp>
        <p:nvSpPr>
          <p:cNvPr id="1136" name="Shape 1136"/>
          <p:cNvSpPr/>
          <p:nvPr/>
        </p:nvSpPr>
        <p:spPr>
          <a:xfrm>
            <a:off x="2887100" y="5782217"/>
            <a:ext cx="571501"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a:solidFill>
                  <a:srgbClr val="FFFFFF"/>
                </a:solidFill>
              </a:rPr>
              <a:t>…</a:t>
            </a:r>
          </a:p>
        </p:txBody>
      </p:sp>
      <p:sp>
        <p:nvSpPr>
          <p:cNvPr id="1137" name="Shape 1137"/>
          <p:cNvSpPr/>
          <p:nvPr/>
        </p:nvSpPr>
        <p:spPr>
          <a:xfrm>
            <a:off x="5926666" y="1879600"/>
            <a:ext cx="5808002" cy="622300"/>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lvl1pPr algn="l">
              <a:defRPr sz="3200"/>
            </a:lvl1pPr>
          </a:lstStyle>
          <a:p>
            <a:pPr lvl="0">
              <a:defRPr sz="1800">
                <a:solidFill>
                  <a:srgbClr val="000000"/>
                </a:solidFill>
              </a:defRPr>
            </a:pPr>
            <a:r>
              <a:rPr sz="3200">
                <a:solidFill>
                  <a:srgbClr val="FFFFFF"/>
                </a:solidFill>
              </a:rPr>
              <a:t> file</a:t>
            </a:r>
          </a:p>
        </p:txBody>
      </p:sp>
      <p:sp>
        <p:nvSpPr>
          <p:cNvPr id="1138" name="Shape 1138"/>
          <p:cNvSpPr/>
          <p:nvPr/>
        </p:nvSpPr>
        <p:spPr>
          <a:xfrm>
            <a:off x="5926666" y="3847901"/>
            <a:ext cx="3210918" cy="622301"/>
          </a:xfrm>
          <a:prstGeom prst="rect">
            <a:avLst/>
          </a:prstGeom>
          <a:solidFill/>
          <a:ln w="25400">
            <a:solidFill>
              <a:srgbClr val="FFFFFF"/>
            </a:solidFill>
            <a:miter lim="400000"/>
          </a:ln>
          <a:extLst>
            <a:ext uri="{C572A759-6A51-4108-AA02-DFA0A04FC94B}">
              <ma14:wrappingTextBoxFlag xmlns="" xmlns:ma14="http://schemas.microsoft.com/office/mac/drawingml/2011/main" val="1"/>
            </a:ext>
          </a:extLst>
        </p:spPr>
        <p:txBody>
          <a:bodyPr lIns="0" tIns="0" rIns="0" bIns="0" anchor="ctr"/>
          <a:lstStyle>
            <a:lvl1pPr algn="l">
              <a:defRPr sz="3200"/>
            </a:lvl1pPr>
          </a:lstStyle>
          <a:p>
            <a:pPr lvl="0">
              <a:defRPr sz="1800">
                <a:solidFill>
                  <a:srgbClr val="000000"/>
                </a:solidFill>
              </a:defRPr>
            </a:pPr>
            <a:r>
              <a:rPr sz="3200">
                <a:solidFill>
                  <a:srgbClr val="FFFFFF"/>
                </a:solidFill>
              </a:rPr>
              <a:t> file</a:t>
            </a:r>
          </a:p>
        </p:txBody>
      </p:sp>
      <p:sp>
        <p:nvSpPr>
          <p:cNvPr id="1139" name="Shape 1139"/>
          <p:cNvSpPr/>
          <p:nvPr/>
        </p:nvSpPr>
        <p:spPr>
          <a:xfrm>
            <a:off x="3943440" y="1691823"/>
            <a:ext cx="1908747" cy="496414"/>
          </a:xfrm>
          <a:prstGeom prst="line">
            <a:avLst/>
          </a:prstGeom>
          <a:ln w="50800">
            <a:solidFill>
              <a:schemeClr val="bg1"/>
            </a:solidFill>
            <a:miter lim="400000"/>
            <a:tailEnd type="triangle"/>
          </a:ln>
        </p:spPr>
        <p:txBody>
          <a:bodyPr lIns="0" tIns="0" rIns="0" bIns="0" anchor="ctr"/>
          <a:lstStyle/>
          <a:p>
            <a:pPr lvl="0">
              <a:defRPr sz="2600"/>
            </a:pPr>
            <a:endParaRPr/>
          </a:p>
        </p:txBody>
      </p:sp>
      <p:sp>
        <p:nvSpPr>
          <p:cNvPr id="1140" name="Shape 1140"/>
          <p:cNvSpPr/>
          <p:nvPr/>
        </p:nvSpPr>
        <p:spPr>
          <a:xfrm flipV="1">
            <a:off x="3915394" y="4093236"/>
            <a:ext cx="1936793" cy="924401"/>
          </a:xfrm>
          <a:prstGeom prst="line">
            <a:avLst/>
          </a:prstGeom>
          <a:ln w="50800">
            <a:solidFill>
              <a:schemeClr val="bg1"/>
            </a:solidFill>
            <a:miter lim="400000"/>
            <a:tailEnd type="triangle"/>
          </a:ln>
        </p:spPr>
        <p:txBody>
          <a:bodyPr lIns="0" tIns="0" rIns="0" bIns="0" anchor="ctr"/>
          <a:lstStyle/>
          <a:p>
            <a:pPr lvl="0">
              <a:defRPr sz="2600"/>
            </a:pPr>
            <a:endParaRPr/>
          </a:p>
        </p:txBody>
      </p:sp>
      <p:sp>
        <p:nvSpPr>
          <p:cNvPr id="1141" name="Shape 1141"/>
          <p:cNvSpPr/>
          <p:nvPr/>
        </p:nvSpPr>
        <p:spPr>
          <a:xfrm rot="16200000">
            <a:off x="-546776" y="3325283"/>
            <a:ext cx="2959914" cy="647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3600" dirty="0" err="1">
                <a:solidFill>
                  <a:srgbClr val="FFFFFF"/>
                </a:solidFill>
              </a:rPr>
              <a:t>inode</a:t>
            </a:r>
            <a:r>
              <a:rPr sz="3600" dirty="0">
                <a:solidFill>
                  <a:srgbClr val="FFFFFF"/>
                </a:solidFill>
              </a:rPr>
              <a:t> number</a:t>
            </a:r>
          </a:p>
        </p:txBody>
      </p:sp>
      <p:sp>
        <p:nvSpPr>
          <p:cNvPr id="2" name="TextBox 1"/>
          <p:cNvSpPr txBox="1"/>
          <p:nvPr/>
        </p:nvSpPr>
        <p:spPr>
          <a:xfrm>
            <a:off x="7064781" y="4966871"/>
            <a:ext cx="1151276" cy="646331"/>
          </a:xfrm>
          <a:prstGeom prst="rect">
            <a:avLst/>
          </a:prstGeom>
          <a:noFill/>
        </p:spPr>
        <p:txBody>
          <a:bodyPr wrap="none" rtlCol="0">
            <a:spAutoFit/>
          </a:bodyPr>
          <a:lstStyle/>
          <a:p>
            <a:r>
              <a:rPr lang="en-US" dirty="0"/>
              <a:t>Data</a:t>
            </a:r>
          </a:p>
        </p:txBody>
      </p:sp>
      <p:sp>
        <p:nvSpPr>
          <p:cNvPr id="18" name="TextBox 17"/>
          <p:cNvSpPr txBox="1"/>
          <p:nvPr/>
        </p:nvSpPr>
        <p:spPr>
          <a:xfrm>
            <a:off x="2080242" y="6653367"/>
            <a:ext cx="2185215" cy="646331"/>
          </a:xfrm>
          <a:prstGeom prst="rect">
            <a:avLst/>
          </a:prstGeom>
          <a:noFill/>
        </p:spPr>
        <p:txBody>
          <a:bodyPr wrap="none" rtlCol="0">
            <a:spAutoFit/>
          </a:bodyPr>
          <a:lstStyle/>
          <a:p>
            <a:r>
              <a:rPr lang="en-US"/>
              <a:t>Meta-data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3" name="Shape 1143"/>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File API (attempt 1)</a:t>
            </a:r>
          </a:p>
        </p:txBody>
      </p:sp>
      <p:sp>
        <p:nvSpPr>
          <p:cNvPr id="1144" name="Shape 1144"/>
          <p:cNvSpPr>
            <a:spLocks noGrp="1"/>
          </p:cNvSpPr>
          <p:nvPr>
            <p:ph type="body" idx="4294967295"/>
          </p:nvPr>
        </p:nvSpPr>
        <p:spPr>
          <a:xfrm>
            <a:off x="858838" y="2301875"/>
            <a:ext cx="12145962" cy="3490913"/>
          </a:xfrm>
          <a:prstGeom prst="rect">
            <a:avLst/>
          </a:prstGeom>
        </p:spPr>
        <p:txBody>
          <a:bodyPr/>
          <a:lstStyle/>
          <a:p>
            <a:pPr marL="0" lvl="0" indent="0">
              <a:buNone/>
              <a:defRPr sz="1800">
                <a:solidFill>
                  <a:srgbClr val="000000"/>
                </a:solidFill>
              </a:defRPr>
            </a:pPr>
            <a:r>
              <a:rPr sz="3400" b="1" dirty="0">
                <a:latin typeface="Menlo"/>
                <a:ea typeface="Menlo"/>
                <a:cs typeface="Menlo"/>
                <a:sym typeface="Menlo"/>
              </a:rPr>
              <a:t>read</a:t>
            </a:r>
            <a:r>
              <a:rPr sz="3400" dirty="0">
                <a:latin typeface="Menlo"/>
                <a:ea typeface="Menlo"/>
                <a:cs typeface="Menlo"/>
                <a:sym typeface="Menlo"/>
              </a:rPr>
              <a:t>(int inode, void *buf, size_t nbyte)</a:t>
            </a:r>
          </a:p>
          <a:p>
            <a:pPr marL="0" lvl="0" indent="0">
              <a:buNone/>
              <a:defRPr sz="1800">
                <a:solidFill>
                  <a:srgbClr val="000000"/>
                </a:solidFill>
              </a:defRPr>
            </a:pPr>
            <a:r>
              <a:rPr sz="3400" b="1" dirty="0">
                <a:latin typeface="Menlo"/>
                <a:ea typeface="Menlo"/>
                <a:cs typeface="Menlo"/>
                <a:sym typeface="Menlo"/>
              </a:rPr>
              <a:t>write</a:t>
            </a:r>
            <a:r>
              <a:rPr sz="3400" dirty="0">
                <a:latin typeface="Menlo"/>
                <a:ea typeface="Menlo"/>
                <a:cs typeface="Menlo"/>
                <a:sym typeface="Menlo"/>
              </a:rPr>
              <a:t>(int inode, void *buf, size_t nbyte)</a:t>
            </a:r>
          </a:p>
          <a:p>
            <a:pPr marL="0" lvl="0" indent="0">
              <a:buNone/>
              <a:defRPr sz="1800">
                <a:solidFill>
                  <a:srgbClr val="000000"/>
                </a:solidFill>
              </a:defRPr>
            </a:pPr>
            <a:r>
              <a:rPr sz="3400" b="1" dirty="0">
                <a:latin typeface="Menlo"/>
                <a:ea typeface="Menlo"/>
                <a:cs typeface="Menlo"/>
                <a:sym typeface="Menlo"/>
              </a:rPr>
              <a:t>seek</a:t>
            </a:r>
            <a:r>
              <a:rPr sz="3400" dirty="0">
                <a:latin typeface="Menlo"/>
                <a:ea typeface="Menlo"/>
                <a:cs typeface="Menlo"/>
                <a:sym typeface="Menlo"/>
              </a:rPr>
              <a:t>(int inode, off_t offset)</a:t>
            </a:r>
          </a:p>
        </p:txBody>
      </p:sp>
      <p:sp>
        <p:nvSpPr>
          <p:cNvPr id="4" name="Shape 1148"/>
          <p:cNvSpPr/>
          <p:nvPr/>
        </p:nvSpPr>
        <p:spPr>
          <a:xfrm>
            <a:off x="0" y="4560221"/>
            <a:ext cx="12364278" cy="656590"/>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lvl="0">
              <a:defRPr sz="1800">
                <a:solidFill>
                  <a:srgbClr val="000000"/>
                </a:solidFill>
              </a:defRPr>
            </a:pPr>
            <a:r>
              <a:rPr sz="3600" dirty="0">
                <a:solidFill>
                  <a:schemeClr val="bg1"/>
                </a:solidFill>
              </a:rPr>
              <a:t>seek does not cause </a:t>
            </a:r>
            <a:r>
              <a:rPr sz="3600">
                <a:solidFill>
                  <a:schemeClr val="bg1"/>
                </a:solidFill>
              </a:rPr>
              <a:t>disk seek</a:t>
            </a:r>
            <a:r>
              <a:rPr lang="en-US" sz="3600">
                <a:solidFill>
                  <a:schemeClr val="bg1"/>
                </a:solidFill>
              </a:rPr>
              <a:t> until </a:t>
            </a:r>
            <a:r>
              <a:rPr sz="3600">
                <a:solidFill>
                  <a:schemeClr val="bg1"/>
                </a:solidFill>
              </a:rPr>
              <a:t>read/write</a:t>
            </a:r>
            <a:endParaRPr sz="3600" dirty="0">
              <a:solidFill>
                <a:schemeClr val="bg1"/>
              </a:solidFill>
            </a:endParaRPr>
          </a:p>
        </p:txBody>
      </p:sp>
      <p:sp>
        <p:nvSpPr>
          <p:cNvPr id="5" name="Shape 1156"/>
          <p:cNvSpPr/>
          <p:nvPr/>
        </p:nvSpPr>
        <p:spPr>
          <a:xfrm>
            <a:off x="711005" y="5792613"/>
            <a:ext cx="3029676" cy="1107996"/>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lgn="l">
              <a:defRPr sz="1800">
                <a:solidFill>
                  <a:srgbClr val="000000"/>
                </a:solidFill>
              </a:defRPr>
            </a:pPr>
            <a:r>
              <a:rPr sz="3600" dirty="0">
                <a:solidFill>
                  <a:schemeClr val="bg1"/>
                </a:solidFill>
              </a:rPr>
              <a:t>Disadvantages?</a:t>
            </a:r>
          </a:p>
          <a:p>
            <a:pPr lvl="0" algn="l">
              <a:defRPr sz="1800">
                <a:solidFill>
                  <a:srgbClr val="000000"/>
                </a:solidFill>
              </a:defRPr>
            </a:pPr>
            <a:endParaRPr sz="3600" dirty="0">
              <a:solidFill>
                <a:schemeClr val="bg1"/>
              </a:solidFill>
            </a:endParaRPr>
          </a:p>
        </p:txBody>
      </p:sp>
      <p:sp>
        <p:nvSpPr>
          <p:cNvPr id="2" name="Rectangle 1"/>
          <p:cNvSpPr/>
          <p:nvPr/>
        </p:nvSpPr>
        <p:spPr>
          <a:xfrm>
            <a:off x="1370642" y="6829240"/>
            <a:ext cx="10309524" cy="1569660"/>
          </a:xfrm>
          <a:prstGeom prst="rect">
            <a:avLst/>
          </a:prstGeom>
        </p:spPr>
        <p:txBody>
          <a:bodyPr wrap="square">
            <a:spAutoFit/>
          </a:bodyPr>
          <a:lstStyle/>
          <a:p>
            <a:pPr marL="457200" lvl="0" indent="-457200" algn="l">
              <a:buFontTx/>
              <a:buChar char="-"/>
              <a:defRPr sz="1800">
                <a:solidFill>
                  <a:srgbClr val="000000"/>
                </a:solidFill>
              </a:defRPr>
            </a:pPr>
            <a:r>
              <a:rPr lang="en-US" sz="3200" dirty="0">
                <a:solidFill>
                  <a:schemeClr val="bg2"/>
                </a:solidFill>
              </a:rPr>
              <a:t>names hard to remember</a:t>
            </a:r>
          </a:p>
          <a:p>
            <a:pPr marL="457200" lvl="0" indent="-457200" algn="l">
              <a:buFontTx/>
              <a:buChar char="-"/>
              <a:defRPr sz="1800">
                <a:solidFill>
                  <a:srgbClr val="000000"/>
                </a:solidFill>
              </a:defRPr>
            </a:pPr>
            <a:r>
              <a:rPr lang="en-US" sz="3200" dirty="0">
                <a:solidFill>
                  <a:schemeClr val="bg2"/>
                </a:solidFill>
              </a:rPr>
              <a:t>no organization or meaning to </a:t>
            </a:r>
            <a:r>
              <a:rPr lang="en-US" sz="3200" dirty="0" err="1">
                <a:solidFill>
                  <a:schemeClr val="bg2"/>
                </a:solidFill>
              </a:rPr>
              <a:t>inode</a:t>
            </a:r>
            <a:r>
              <a:rPr lang="en-US" sz="3200" dirty="0">
                <a:solidFill>
                  <a:schemeClr val="bg2"/>
                </a:solidFill>
              </a:rPr>
              <a:t> numbers</a:t>
            </a:r>
          </a:p>
          <a:p>
            <a:pPr marL="457200" lvl="0" indent="-457200" algn="l">
              <a:buFontTx/>
              <a:buChar char="-"/>
              <a:defRPr sz="1800">
                <a:solidFill>
                  <a:srgbClr val="000000"/>
                </a:solidFill>
              </a:defRPr>
            </a:pPr>
            <a:r>
              <a:rPr lang="en-US" sz="3200" dirty="0">
                <a:solidFill>
                  <a:schemeClr val="bg2"/>
                </a:solidFill>
              </a:rPr>
              <a:t>semantics of offset across multiple processes?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 name="Shape 1168"/>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6480">
                <a:solidFill>
                  <a:srgbClr val="FFFFFF"/>
                </a:solidFill>
              </a:rPr>
              <a:t>Paths</a:t>
            </a:r>
          </a:p>
        </p:txBody>
      </p:sp>
      <p:sp>
        <p:nvSpPr>
          <p:cNvPr id="1169" name="Shape 1169"/>
          <p:cNvSpPr>
            <a:spLocks noGrp="1"/>
          </p:cNvSpPr>
          <p:nvPr>
            <p:ph type="body" idx="4294967295"/>
          </p:nvPr>
        </p:nvSpPr>
        <p:spPr>
          <a:xfrm>
            <a:off x="838200" y="2382838"/>
            <a:ext cx="12166600" cy="7000875"/>
          </a:xfrm>
          <a:prstGeom prst="rect">
            <a:avLst/>
          </a:prstGeom>
        </p:spPr>
        <p:txBody>
          <a:bodyPr>
            <a:normAutofit/>
          </a:bodyPr>
          <a:lstStyle/>
          <a:p>
            <a:pPr marL="0" lvl="0" indent="0">
              <a:buNone/>
              <a:defRPr sz="1800">
                <a:solidFill>
                  <a:srgbClr val="000000"/>
                </a:solidFill>
              </a:defRPr>
            </a:pPr>
            <a:r>
              <a:rPr sz="3800" dirty="0"/>
              <a:t>String names are friendlier than number names</a:t>
            </a:r>
            <a:endParaRPr lang="en-US" sz="3800" dirty="0"/>
          </a:p>
          <a:p>
            <a:pPr marL="0" lvl="0" indent="0">
              <a:buNone/>
              <a:defRPr sz="1800">
                <a:solidFill>
                  <a:srgbClr val="000000"/>
                </a:solidFill>
              </a:defRPr>
            </a:pPr>
            <a:r>
              <a:rPr lang="en-US" sz="3800" dirty="0"/>
              <a:t>File system still interacts with </a:t>
            </a:r>
            <a:r>
              <a:rPr lang="en-US" sz="3800" dirty="0" err="1"/>
              <a:t>inode</a:t>
            </a:r>
            <a:r>
              <a:rPr lang="en-US" sz="3800" dirty="0"/>
              <a:t> numbers</a:t>
            </a:r>
          </a:p>
          <a:p>
            <a:pPr marL="0" lvl="0" indent="0">
              <a:buNone/>
              <a:defRPr sz="1800">
                <a:solidFill>
                  <a:srgbClr val="000000"/>
                </a:solidFill>
              </a:defRPr>
            </a:pPr>
            <a:r>
              <a:rPr sz="3800" dirty="0"/>
              <a:t>Store </a:t>
            </a:r>
            <a:r>
              <a:rPr sz="3800" i="1" dirty="0"/>
              <a:t>path-to-inode</a:t>
            </a:r>
            <a:r>
              <a:rPr sz="3800" dirty="0"/>
              <a:t> mappings in predetermined “root” file (typically inode 2)</a:t>
            </a:r>
            <a:endParaRPr lang="en-US" sz="3800" dirty="0"/>
          </a:p>
          <a:p>
            <a:pPr marL="419940" lvl="1" indent="0">
              <a:buNone/>
              <a:defRPr sz="1800">
                <a:solidFill>
                  <a:srgbClr val="000000"/>
                </a:solidFill>
              </a:defRPr>
            </a:pPr>
            <a:r>
              <a:rPr lang="en-US" sz="3500" dirty="0"/>
              <a:t>	Directory!</a:t>
            </a:r>
            <a:endParaRPr sz="3500"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6.png"/></Relationships>
</file>

<file path=ppt/theme/theme1.xml><?xml version="1.0" encoding="utf-8"?>
<a:theme xmlns:a="http://schemas.openxmlformats.org/drawingml/2006/main" name="1_Preceden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Precedent">
      <a:majorFont>
        <a:latin typeface="Perpetua Titling MT"/>
        <a:ea typeface=""/>
        <a:cs typeface=""/>
        <a:font script="Jpan" typeface="ＭＳ Ｐ明朝"/>
      </a:majorFont>
      <a:minorFont>
        <a:latin typeface="Calisto MT"/>
        <a:ea typeface=""/>
        <a:cs typeface=""/>
        <a:font script="Jpan" typeface="ＭＳ Ｐ明朝"/>
      </a:minorFont>
    </a:fontScheme>
    <a:fmtScheme name="Precedent">
      <a:fillStyleLst>
        <a:solidFill>
          <a:schemeClr val="phClr"/>
        </a:solidFill>
        <a:gradFill rotWithShape="1">
          <a:gsLst>
            <a:gs pos="0">
              <a:schemeClr val="phClr">
                <a:tint val="100000"/>
                <a:shade val="90000"/>
                <a:satMod val="135000"/>
              </a:schemeClr>
            </a:gs>
            <a:gs pos="100000">
              <a:schemeClr val="phClr">
                <a:tint val="100000"/>
                <a:shade val="30000"/>
                <a:satMod val="135000"/>
              </a:schemeClr>
            </a:gs>
          </a:gsLst>
          <a:path path="circle">
            <a:fillToRect l="70000" t="10000" b="70000"/>
          </a:path>
        </a:gradFill>
        <a:blipFill rotWithShape="1">
          <a:blip xmlns:r="http://schemas.openxmlformats.org/officeDocument/2006/relationships" r:embed="rId1">
            <a:duotone>
              <a:schemeClr val="phClr">
                <a:shade val="10000"/>
                <a:satMod val="135000"/>
              </a:schemeClr>
              <a:schemeClr val="phClr">
                <a:satMod val="150000"/>
                <a:lumMod val="110000"/>
              </a:schemeClr>
            </a:duotone>
          </a:blip>
          <a:stretch/>
        </a:blipFill>
      </a:fillStyleLst>
      <a:lnStyleLst>
        <a:ln w="12700" cap="flat" cmpd="sng" algn="ctr">
          <a:solidFill>
            <a:schemeClr val="phClr">
              <a:shade val="95000"/>
              <a:satMod val="105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25400" dir="4800000" sx="103000" sy="103000" rotWithShape="0">
              <a:srgbClr val="000000">
                <a:alpha val="45000"/>
              </a:srgbClr>
            </a:outerShdw>
          </a:effectLst>
          <a:scene3d>
            <a:camera prst="orthographicFront">
              <a:rot lat="0" lon="0" rev="0"/>
            </a:camera>
            <a:lightRig rig="balanced" dir="tl">
              <a:rot lat="0" lon="0" rev="3000000"/>
            </a:lightRig>
          </a:scene3d>
          <a:sp3d prstMaterial="softEdge">
            <a:bevelT w="0" h="0"/>
          </a:sp3d>
        </a:effectStyle>
        <a:effectStyle>
          <a:effectLst>
            <a:innerShdw blurRad="127000" dist="38100" dir="13200000">
              <a:srgbClr val="000000">
                <a:alpha val="75000"/>
              </a:srgbClr>
            </a:innerShdw>
            <a:outerShdw blurRad="38100" dist="12700" dir="1800000" sx="101000" sy="101000" rotWithShape="0">
              <a:srgbClr val="000000">
                <a:alpha val="40000"/>
              </a:srgbClr>
            </a:outerShdw>
            <a:reflection blurRad="127000" stA="25000" endPos="30000" dist="12700" dir="5400000" sy="-100000" rotWithShape="0"/>
          </a:effectLst>
          <a:scene3d>
            <a:camera prst="orthographicFront">
              <a:rot lat="0" lon="0" rev="0"/>
            </a:camera>
            <a:lightRig rig="twoPt" dir="t">
              <a:rot lat="0" lon="0" rev="1200000"/>
            </a:lightRig>
          </a:scene3d>
          <a:sp3d>
            <a:bevelT w="0" h="0"/>
          </a:sp3d>
        </a:effectStyle>
      </a:effectStyleLst>
      <a:bgFillStyleLst>
        <a:solidFill>
          <a:schemeClr val="phClr"/>
        </a:solidFill>
        <a:gradFill rotWithShape="1">
          <a:gsLst>
            <a:gs pos="0">
              <a:schemeClr val="phClr">
                <a:tint val="100000"/>
                <a:shade val="90000"/>
                <a:satMod val="135000"/>
              </a:schemeClr>
            </a:gs>
            <a:gs pos="100000">
              <a:schemeClr val="phClr">
                <a:shade val="30000"/>
                <a:satMod val="150000"/>
              </a:schemeClr>
            </a:gs>
          </a:gsLst>
          <a:path path="circle">
            <a:fillToRect t="10000" r="70000" b="70000"/>
          </a:path>
        </a:gradFill>
        <a:blipFill rotWithShape="1">
          <a:blip xmlns:r="http://schemas.openxmlformats.org/officeDocument/2006/relationships" r:embed="rId2">
            <a:duotone>
              <a:schemeClr val="phClr">
                <a:shade val="10000"/>
                <a:satMod val="130000"/>
                <a:lumMod val="80000"/>
              </a:schemeClr>
              <a:schemeClr val="phClr">
                <a:satMod val="15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ecture5-VirtualMem" id="{3F569411-1294-154D-AB87-45E6F83FF2E7}" vid="{954481FC-D8D0-4141-AEAD-3A0F087BFB7D}"/>
    </a:ext>
  </a:ext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7366</TotalTime>
  <Words>2109</Words>
  <Application>Microsoft Macintosh PowerPoint</Application>
  <PresentationFormat>Custom</PresentationFormat>
  <Paragraphs>585</Paragraphs>
  <Slides>49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49</vt:i4>
      </vt:variant>
    </vt:vector>
  </HeadingPairs>
  <TitlesOfParts>
    <vt:vector size="60" baseType="lpstr">
      <vt:lpstr>Arial</vt:lpstr>
      <vt:lpstr>Avenir Book</vt:lpstr>
      <vt:lpstr>Calisto MT</vt:lpstr>
      <vt:lpstr>Courier</vt:lpstr>
      <vt:lpstr>Courier New</vt:lpstr>
      <vt:lpstr>Gill Sans MT</vt:lpstr>
      <vt:lpstr>Helvetica</vt:lpstr>
      <vt:lpstr>Marker Felt</vt:lpstr>
      <vt:lpstr>Menlo</vt:lpstr>
      <vt:lpstr>Perpetua Titling MT</vt:lpstr>
      <vt:lpstr>1_Precedent</vt:lpstr>
      <vt:lpstr>Announcements</vt:lpstr>
      <vt:lpstr>Persistence: File System API and Structure</vt:lpstr>
      <vt:lpstr>What is a File?</vt:lpstr>
      <vt:lpstr>File Names</vt:lpstr>
      <vt:lpstr>Inode Number</vt:lpstr>
      <vt:lpstr>What does “i” stand for?</vt:lpstr>
      <vt:lpstr>PowerPoint Presentation</vt:lpstr>
      <vt:lpstr>File API (attempt 1)</vt:lpstr>
      <vt:lpstr>Paths</vt:lpstr>
      <vt:lpstr>PowerPoint Presentation</vt:lpstr>
      <vt:lpstr>PowerPoint Presentation</vt:lpstr>
      <vt:lpstr>PowerPoint Presentation</vt:lpstr>
      <vt:lpstr>Paths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Directory Calls</vt:lpstr>
      <vt:lpstr>Special Directory Entries</vt:lpstr>
      <vt:lpstr>File API (attempt 2)</vt:lpstr>
      <vt:lpstr>File Names</vt:lpstr>
      <vt:lpstr>File Descriptor (fd)</vt:lpstr>
      <vt:lpstr>FD Table</vt:lpstr>
      <vt:lpstr>Code Snippet</vt:lpstr>
      <vt:lpstr>Code Snippet</vt:lpstr>
      <vt:lpstr>Code Snippet</vt:lpstr>
      <vt:lpstr>Code Snippet</vt:lpstr>
      <vt:lpstr>Code Snippet</vt:lpstr>
      <vt:lpstr>File API (attempt 3)</vt:lpstr>
      <vt:lpstr>Deleting Files</vt:lpstr>
      <vt:lpstr>Network File System Designers</vt:lpstr>
      <vt:lpstr>Links: Demonstrate</vt:lpstr>
      <vt:lpstr>Many File Systems</vt:lpstr>
      <vt:lpstr>Many File Systems: Approach 1</vt:lpstr>
      <vt:lpstr>Many File Systems: Approach 2</vt:lpstr>
      <vt:lpstr>PowerPoint Presentation</vt:lpstr>
      <vt:lpstr>Communicating Requirements: fsync</vt:lpstr>
      <vt:lpstr>rename</vt:lpstr>
      <vt:lpstr>PowerPoint Presentation</vt:lpstr>
      <vt:lpstr>PowerPoint Presentation</vt:lpstr>
      <vt:lpstr>PowerPoint Presentation</vt:lpstr>
      <vt:lpstr>rename</vt:lpstr>
      <vt:lpstr>Atomic File Update</vt:lpstr>
      <vt:lpstr>FS Implementation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[537] File-System APIs</dc:title>
  <cp:lastModifiedBy>SUDARSUN KANNAN</cp:lastModifiedBy>
  <cp:revision>74</cp:revision>
  <cp:lastPrinted>2019-03-28T15:07:12Z</cp:lastPrinted>
  <dcterms:created xsi:type="dcterms:W3CDTF">2015-10-31T21:46:51Z</dcterms:created>
  <dcterms:modified xsi:type="dcterms:W3CDTF">2019-03-31T19:18:21Z</dcterms:modified>
</cp:coreProperties>
</file>