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59" r:id="rId4"/>
    <p:sldId id="268" r:id="rId5"/>
    <p:sldId id="261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C34A8-01A1-471B-9BC9-E522DDBE6289}" v="193" dt="2023-10-11T13:49:2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7CD2B-ED16-4796-A764-A1D1CD49435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257D93-588B-4F07-A29F-D03C7F635BEE}">
      <dgm:prSet/>
      <dgm:spPr/>
      <dgm:t>
        <a:bodyPr/>
        <a:lstStyle/>
        <a:p>
          <a:r>
            <a:rPr lang="en-US"/>
            <a:t>The main purpose of the air quality analysis is to demonstrate that new emissions emitted from a proposed major stationary source or major modification, in conjunction with other applicable emissions increases and decreases from existing sources, will not cause or contribute to a violation of any applicable NAAQS or PSD increment.</a:t>
          </a:r>
        </a:p>
      </dgm:t>
    </dgm:pt>
    <dgm:pt modelId="{FBA42135-8A83-4D81-B128-D0C967F7DB10}" type="parTrans" cxnId="{709FBD0D-CDA4-43FD-95FA-80B3F11A19B3}">
      <dgm:prSet/>
      <dgm:spPr/>
      <dgm:t>
        <a:bodyPr/>
        <a:lstStyle/>
        <a:p>
          <a:endParaRPr lang="en-US"/>
        </a:p>
      </dgm:t>
    </dgm:pt>
    <dgm:pt modelId="{15BBD24D-4858-4C43-8D1A-0692D6335335}" type="sibTrans" cxnId="{709FBD0D-CDA4-43FD-95FA-80B3F11A19B3}">
      <dgm:prSet/>
      <dgm:spPr/>
      <dgm:t>
        <a:bodyPr/>
        <a:lstStyle/>
        <a:p>
          <a:endParaRPr lang="en-US"/>
        </a:p>
      </dgm:t>
    </dgm:pt>
    <dgm:pt modelId="{F0618DAA-CE2F-458B-847D-1482906997BC}">
      <dgm:prSet/>
      <dgm:spPr/>
      <dgm:t>
        <a:bodyPr/>
        <a:lstStyle/>
        <a:p>
          <a:r>
            <a:rPr lang="en-US"/>
            <a:t>Air quality is measured with the Air Quality Index, or AQI. The AQI works sort of like a thermometer that runs from 0 to 500 degrees. However, instead of showing changes in the temperature, the AQI is a way of showing changes in the amount of pollution in the air.</a:t>
          </a:r>
        </a:p>
      </dgm:t>
    </dgm:pt>
    <dgm:pt modelId="{398385D4-6F87-4D58-9A6D-194E38279247}" type="parTrans" cxnId="{DCAD1B89-E1D1-48FE-AF75-8951E3352DC1}">
      <dgm:prSet/>
      <dgm:spPr/>
      <dgm:t>
        <a:bodyPr/>
        <a:lstStyle/>
        <a:p>
          <a:endParaRPr lang="en-US"/>
        </a:p>
      </dgm:t>
    </dgm:pt>
    <dgm:pt modelId="{7FF7B9F8-8E69-458F-954A-7897EB0896EF}" type="sibTrans" cxnId="{DCAD1B89-E1D1-48FE-AF75-8951E3352DC1}">
      <dgm:prSet/>
      <dgm:spPr/>
      <dgm:t>
        <a:bodyPr/>
        <a:lstStyle/>
        <a:p>
          <a:endParaRPr lang="en-US"/>
        </a:p>
      </dgm:t>
    </dgm:pt>
    <dgm:pt modelId="{A5ABCA6D-927D-4B3A-BC2E-3BA9AF8B8B16}" type="pres">
      <dgm:prSet presAssocID="{C6F7CD2B-ED16-4796-A764-A1D1CD494359}" presName="outerComposite" presStyleCnt="0">
        <dgm:presLayoutVars>
          <dgm:chMax val="5"/>
          <dgm:dir/>
          <dgm:resizeHandles val="exact"/>
        </dgm:presLayoutVars>
      </dgm:prSet>
      <dgm:spPr/>
    </dgm:pt>
    <dgm:pt modelId="{BA169E3D-74C4-453B-A3F4-55216F051001}" type="pres">
      <dgm:prSet presAssocID="{C6F7CD2B-ED16-4796-A764-A1D1CD494359}" presName="dummyMaxCanvas" presStyleCnt="0">
        <dgm:presLayoutVars/>
      </dgm:prSet>
      <dgm:spPr/>
    </dgm:pt>
    <dgm:pt modelId="{64327A93-A4AA-44BC-BDD3-77C29EA20257}" type="pres">
      <dgm:prSet presAssocID="{C6F7CD2B-ED16-4796-A764-A1D1CD494359}" presName="TwoNodes_1" presStyleLbl="node1" presStyleIdx="0" presStyleCnt="2">
        <dgm:presLayoutVars>
          <dgm:bulletEnabled val="1"/>
        </dgm:presLayoutVars>
      </dgm:prSet>
      <dgm:spPr/>
    </dgm:pt>
    <dgm:pt modelId="{2A5EC609-76D9-467F-82FB-DC067B48BB57}" type="pres">
      <dgm:prSet presAssocID="{C6F7CD2B-ED16-4796-A764-A1D1CD494359}" presName="TwoNodes_2" presStyleLbl="node1" presStyleIdx="1" presStyleCnt="2">
        <dgm:presLayoutVars>
          <dgm:bulletEnabled val="1"/>
        </dgm:presLayoutVars>
      </dgm:prSet>
      <dgm:spPr/>
    </dgm:pt>
    <dgm:pt modelId="{29CD8F95-0C55-4707-9728-F8790F85B9F9}" type="pres">
      <dgm:prSet presAssocID="{C6F7CD2B-ED16-4796-A764-A1D1CD494359}" presName="TwoConn_1-2" presStyleLbl="fgAccFollowNode1" presStyleIdx="0" presStyleCnt="1">
        <dgm:presLayoutVars>
          <dgm:bulletEnabled val="1"/>
        </dgm:presLayoutVars>
      </dgm:prSet>
      <dgm:spPr/>
    </dgm:pt>
    <dgm:pt modelId="{6D3DF373-C7FB-4F96-973D-31C0061C943E}" type="pres">
      <dgm:prSet presAssocID="{C6F7CD2B-ED16-4796-A764-A1D1CD494359}" presName="TwoNodes_1_text" presStyleLbl="node1" presStyleIdx="1" presStyleCnt="2">
        <dgm:presLayoutVars>
          <dgm:bulletEnabled val="1"/>
        </dgm:presLayoutVars>
      </dgm:prSet>
      <dgm:spPr/>
    </dgm:pt>
    <dgm:pt modelId="{2513E623-AB39-4307-834D-988E560211BD}" type="pres">
      <dgm:prSet presAssocID="{C6F7CD2B-ED16-4796-A764-A1D1CD49435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D3E6B0A-B281-4D5E-B111-BA12B3EC7A5F}" type="presOf" srcId="{DA257D93-588B-4F07-A29F-D03C7F635BEE}" destId="{64327A93-A4AA-44BC-BDD3-77C29EA20257}" srcOrd="0" destOrd="0" presId="urn:microsoft.com/office/officeart/2005/8/layout/vProcess5"/>
    <dgm:cxn modelId="{709FBD0D-CDA4-43FD-95FA-80B3F11A19B3}" srcId="{C6F7CD2B-ED16-4796-A764-A1D1CD494359}" destId="{DA257D93-588B-4F07-A29F-D03C7F635BEE}" srcOrd="0" destOrd="0" parTransId="{FBA42135-8A83-4D81-B128-D0C967F7DB10}" sibTransId="{15BBD24D-4858-4C43-8D1A-0692D6335335}"/>
    <dgm:cxn modelId="{E6A6E411-807E-4630-8362-0FE1B1C9A7FD}" type="presOf" srcId="{DA257D93-588B-4F07-A29F-D03C7F635BEE}" destId="{6D3DF373-C7FB-4F96-973D-31C0061C943E}" srcOrd="1" destOrd="0" presId="urn:microsoft.com/office/officeart/2005/8/layout/vProcess5"/>
    <dgm:cxn modelId="{F076822F-D9D6-432B-A441-BE8870630C87}" type="presOf" srcId="{F0618DAA-CE2F-458B-847D-1482906997BC}" destId="{2513E623-AB39-4307-834D-988E560211BD}" srcOrd="1" destOrd="0" presId="urn:microsoft.com/office/officeart/2005/8/layout/vProcess5"/>
    <dgm:cxn modelId="{607DF645-694D-4699-B442-BC71205F9398}" type="presOf" srcId="{C6F7CD2B-ED16-4796-A764-A1D1CD494359}" destId="{A5ABCA6D-927D-4B3A-BC2E-3BA9AF8B8B16}" srcOrd="0" destOrd="0" presId="urn:microsoft.com/office/officeart/2005/8/layout/vProcess5"/>
    <dgm:cxn modelId="{8AF1DB6D-6D7A-4592-9B4D-F5CC32CB76B1}" type="presOf" srcId="{15BBD24D-4858-4C43-8D1A-0692D6335335}" destId="{29CD8F95-0C55-4707-9728-F8790F85B9F9}" srcOrd="0" destOrd="0" presId="urn:microsoft.com/office/officeart/2005/8/layout/vProcess5"/>
    <dgm:cxn modelId="{DCAD1B89-E1D1-48FE-AF75-8951E3352DC1}" srcId="{C6F7CD2B-ED16-4796-A764-A1D1CD494359}" destId="{F0618DAA-CE2F-458B-847D-1482906997BC}" srcOrd="1" destOrd="0" parTransId="{398385D4-6F87-4D58-9A6D-194E38279247}" sibTransId="{7FF7B9F8-8E69-458F-954A-7897EB0896EF}"/>
    <dgm:cxn modelId="{3D206B8D-30B9-4CE5-BCB0-A38BA7CDA116}" type="presOf" srcId="{F0618DAA-CE2F-458B-847D-1482906997BC}" destId="{2A5EC609-76D9-467F-82FB-DC067B48BB57}" srcOrd="0" destOrd="0" presId="urn:microsoft.com/office/officeart/2005/8/layout/vProcess5"/>
    <dgm:cxn modelId="{72BA29E6-FB7D-4485-A08D-F95122EAA8EE}" type="presParOf" srcId="{A5ABCA6D-927D-4B3A-BC2E-3BA9AF8B8B16}" destId="{BA169E3D-74C4-453B-A3F4-55216F051001}" srcOrd="0" destOrd="0" presId="urn:microsoft.com/office/officeart/2005/8/layout/vProcess5"/>
    <dgm:cxn modelId="{1535E494-FA03-4B79-8EDF-9FC6AE169E2B}" type="presParOf" srcId="{A5ABCA6D-927D-4B3A-BC2E-3BA9AF8B8B16}" destId="{64327A93-A4AA-44BC-BDD3-77C29EA20257}" srcOrd="1" destOrd="0" presId="urn:microsoft.com/office/officeart/2005/8/layout/vProcess5"/>
    <dgm:cxn modelId="{90B797BD-4B0A-49AF-901A-B22DFCE57998}" type="presParOf" srcId="{A5ABCA6D-927D-4B3A-BC2E-3BA9AF8B8B16}" destId="{2A5EC609-76D9-467F-82FB-DC067B48BB57}" srcOrd="2" destOrd="0" presId="urn:microsoft.com/office/officeart/2005/8/layout/vProcess5"/>
    <dgm:cxn modelId="{508F4939-3122-454F-814B-B7E941A8A743}" type="presParOf" srcId="{A5ABCA6D-927D-4B3A-BC2E-3BA9AF8B8B16}" destId="{29CD8F95-0C55-4707-9728-F8790F85B9F9}" srcOrd="3" destOrd="0" presId="urn:microsoft.com/office/officeart/2005/8/layout/vProcess5"/>
    <dgm:cxn modelId="{8B1A9AB1-8D6F-49A0-949B-19B8936401AE}" type="presParOf" srcId="{A5ABCA6D-927D-4B3A-BC2E-3BA9AF8B8B16}" destId="{6D3DF373-C7FB-4F96-973D-31C0061C943E}" srcOrd="4" destOrd="0" presId="urn:microsoft.com/office/officeart/2005/8/layout/vProcess5"/>
    <dgm:cxn modelId="{39705EE0-C562-42D7-B039-BED4CAC4B879}" type="presParOf" srcId="{A5ABCA6D-927D-4B3A-BC2E-3BA9AF8B8B16}" destId="{2513E623-AB39-4307-834D-988E560211B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319EC-3A4D-4FBA-954B-8320D306085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8FB0CA-7D04-4A13-9742-72965C68E2A6}">
      <dgm:prSet/>
      <dgm:spPr/>
      <dgm:t>
        <a:bodyPr/>
        <a:lstStyle/>
        <a:p>
          <a:r>
            <a:rPr lang="en-US" b="1"/>
            <a:t>1. Air Quality Sensor Network:</a:t>
          </a:r>
          <a:endParaRPr lang="en-US"/>
        </a:p>
      </dgm:t>
    </dgm:pt>
    <dgm:pt modelId="{F2D5A568-4519-4BFA-AD9A-41C71D016461}" type="parTrans" cxnId="{E1797DCC-9A4E-4DB1-9CA4-24B5818B766A}">
      <dgm:prSet/>
      <dgm:spPr/>
      <dgm:t>
        <a:bodyPr/>
        <a:lstStyle/>
        <a:p>
          <a:endParaRPr lang="en-US"/>
        </a:p>
      </dgm:t>
    </dgm:pt>
    <dgm:pt modelId="{5EA0EE28-F353-4DBF-955D-A0B047E4D442}" type="sibTrans" cxnId="{E1797DCC-9A4E-4DB1-9CA4-24B5818B766A}">
      <dgm:prSet/>
      <dgm:spPr/>
      <dgm:t>
        <a:bodyPr/>
        <a:lstStyle/>
        <a:p>
          <a:endParaRPr lang="en-US"/>
        </a:p>
      </dgm:t>
    </dgm:pt>
    <dgm:pt modelId="{16E98839-364E-4A58-9A3C-ABC0F3BA97FE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Develop a network of low-cost, high-accuracy air quality sensors to be strategically placed across Tamil Nadu.</a:t>
          </a:r>
        </a:p>
      </dgm:t>
    </dgm:pt>
    <dgm:pt modelId="{13149354-9622-4792-A0C3-2CB6C98D4E6A}" type="parTrans" cxnId="{5403AF9F-C2A3-41D1-A2A9-52459D5B0001}">
      <dgm:prSet/>
      <dgm:spPr/>
      <dgm:t>
        <a:bodyPr/>
        <a:lstStyle/>
        <a:p>
          <a:endParaRPr lang="en-US"/>
        </a:p>
      </dgm:t>
    </dgm:pt>
    <dgm:pt modelId="{9ACFB490-F08D-49A5-979B-1E72654326D2}" type="sibTrans" cxnId="{5403AF9F-C2A3-41D1-A2A9-52459D5B0001}">
      <dgm:prSet/>
      <dgm:spPr/>
      <dgm:t>
        <a:bodyPr/>
        <a:lstStyle/>
        <a:p>
          <a:endParaRPr lang="en-US"/>
        </a:p>
      </dgm:t>
    </dgm:pt>
    <dgm:pt modelId="{BAC30F7B-4858-4B35-8B4E-5618FE35605F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These sensors will not only measure common pollutants but also use innovative sensor technology capable of detecting emerging pollutants and particulate matter with high precision.</a:t>
          </a:r>
        </a:p>
      </dgm:t>
    </dgm:pt>
    <dgm:pt modelId="{800C759B-EB29-454F-BD7E-D077D51792FD}" type="parTrans" cxnId="{50BAEA37-C903-4EA5-8F18-925652CF1D32}">
      <dgm:prSet/>
      <dgm:spPr/>
      <dgm:t>
        <a:bodyPr/>
        <a:lstStyle/>
        <a:p>
          <a:endParaRPr lang="en-US"/>
        </a:p>
      </dgm:t>
    </dgm:pt>
    <dgm:pt modelId="{815C7F3D-03A1-4545-9EBC-DF241EDAF799}" type="sibTrans" cxnId="{50BAEA37-C903-4EA5-8F18-925652CF1D32}">
      <dgm:prSet/>
      <dgm:spPr/>
      <dgm:t>
        <a:bodyPr/>
        <a:lstStyle/>
        <a:p>
          <a:endParaRPr lang="en-US"/>
        </a:p>
      </dgm:t>
    </dgm:pt>
    <dgm:pt modelId="{AA3DF241-ED25-4522-9F54-375DC251F6B5}">
      <dgm:prSet/>
      <dgm:spPr/>
      <dgm:t>
        <a:bodyPr/>
        <a:lstStyle/>
        <a:p>
          <a:r>
            <a:rPr lang="en-US" b="1"/>
            <a:t>2. Data Integration and AI Analysis:</a:t>
          </a:r>
          <a:endParaRPr lang="en-US"/>
        </a:p>
      </dgm:t>
    </dgm:pt>
    <dgm:pt modelId="{C05D5D3A-ED1B-4D8F-9FE3-2DF1FB94DAB1}" type="parTrans" cxnId="{2EEA8715-EF7B-4731-A0C3-1362B03573D0}">
      <dgm:prSet/>
      <dgm:spPr/>
      <dgm:t>
        <a:bodyPr/>
        <a:lstStyle/>
        <a:p>
          <a:endParaRPr lang="en-US"/>
        </a:p>
      </dgm:t>
    </dgm:pt>
    <dgm:pt modelId="{B5F28AB3-007E-4974-B95E-43F51DBCEF9D}" type="sibTrans" cxnId="{2EEA8715-EF7B-4731-A0C3-1362B03573D0}">
      <dgm:prSet/>
      <dgm:spPr/>
      <dgm:t>
        <a:bodyPr/>
        <a:lstStyle/>
        <a:p>
          <a:endParaRPr lang="en-US"/>
        </a:p>
      </dgm:t>
    </dgm:pt>
    <dgm:pt modelId="{0D418948-BC61-4E45-9413-BC559BBC20D8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Create a centralized data platform that aggregates information from the sensor network, satellite data, and weather sources.</a:t>
          </a:r>
        </a:p>
      </dgm:t>
    </dgm:pt>
    <dgm:pt modelId="{40B9162C-0828-494C-8E1A-41F785463020}" type="parTrans" cxnId="{A2B86E27-A5D5-4F7F-B2E0-B7E28ED86DC5}">
      <dgm:prSet/>
      <dgm:spPr/>
      <dgm:t>
        <a:bodyPr/>
        <a:lstStyle/>
        <a:p>
          <a:endParaRPr lang="en-US"/>
        </a:p>
      </dgm:t>
    </dgm:pt>
    <dgm:pt modelId="{735CAD07-8FD2-4F27-BC25-DDAB87489F69}" type="sibTrans" cxnId="{A2B86E27-A5D5-4F7F-B2E0-B7E28ED86DC5}">
      <dgm:prSet/>
      <dgm:spPr/>
      <dgm:t>
        <a:bodyPr/>
        <a:lstStyle/>
        <a:p>
          <a:endParaRPr lang="en-US"/>
        </a:p>
      </dgm:t>
    </dgm:pt>
    <dgm:pt modelId="{FB8B5CFD-32A7-44BC-B3AD-8520AD80FE72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Implement advanced AI and machine learning algorithms to analyze the data, providing real-time and predictive insights into air quality trends.</a:t>
          </a:r>
        </a:p>
      </dgm:t>
    </dgm:pt>
    <dgm:pt modelId="{3FC0F44B-0F5B-472F-B6E9-A452D1E0CB33}" type="parTrans" cxnId="{2B35A962-003B-4973-BB3D-C8CD9CDFEAD1}">
      <dgm:prSet/>
      <dgm:spPr/>
      <dgm:t>
        <a:bodyPr/>
        <a:lstStyle/>
        <a:p>
          <a:endParaRPr lang="en-US"/>
        </a:p>
      </dgm:t>
    </dgm:pt>
    <dgm:pt modelId="{5BA04310-F10A-42F4-8F2A-ED40D2FA7C66}" type="sibTrans" cxnId="{2B35A962-003B-4973-BB3D-C8CD9CDFEAD1}">
      <dgm:prSet/>
      <dgm:spPr/>
      <dgm:t>
        <a:bodyPr/>
        <a:lstStyle/>
        <a:p>
          <a:endParaRPr lang="en-US"/>
        </a:p>
      </dgm:t>
    </dgm:pt>
    <dgm:pt modelId="{6882CAC6-4080-4077-9EC9-E42467E99F11}" type="pres">
      <dgm:prSet presAssocID="{557319EC-3A4D-4FBA-954B-8320D3060857}" presName="Name0" presStyleCnt="0">
        <dgm:presLayoutVars>
          <dgm:dir/>
          <dgm:resizeHandles val="exact"/>
        </dgm:presLayoutVars>
      </dgm:prSet>
      <dgm:spPr/>
    </dgm:pt>
    <dgm:pt modelId="{CA13A798-F02E-4C18-B12F-86F638CA3A02}" type="pres">
      <dgm:prSet presAssocID="{A78FB0CA-7D04-4A13-9742-72965C68E2A6}" presName="node" presStyleLbl="node1" presStyleIdx="0" presStyleCnt="6">
        <dgm:presLayoutVars>
          <dgm:bulletEnabled val="1"/>
        </dgm:presLayoutVars>
      </dgm:prSet>
      <dgm:spPr/>
    </dgm:pt>
    <dgm:pt modelId="{43277B77-28BA-4F88-AF02-527849ACAE7D}" type="pres">
      <dgm:prSet presAssocID="{5EA0EE28-F353-4DBF-955D-A0B047E4D442}" presName="sibTrans" presStyleLbl="sibTrans1D1" presStyleIdx="0" presStyleCnt="5"/>
      <dgm:spPr/>
    </dgm:pt>
    <dgm:pt modelId="{B1E8EF0A-49D6-4F81-9382-95498857E8CE}" type="pres">
      <dgm:prSet presAssocID="{5EA0EE28-F353-4DBF-955D-A0B047E4D442}" presName="connectorText" presStyleLbl="sibTrans1D1" presStyleIdx="0" presStyleCnt="5"/>
      <dgm:spPr/>
    </dgm:pt>
    <dgm:pt modelId="{F2094A08-3E1F-4B23-AB5D-359F2D70785D}" type="pres">
      <dgm:prSet presAssocID="{16E98839-364E-4A58-9A3C-ABC0F3BA97FE}" presName="node" presStyleLbl="node1" presStyleIdx="1" presStyleCnt="6">
        <dgm:presLayoutVars>
          <dgm:bulletEnabled val="1"/>
        </dgm:presLayoutVars>
      </dgm:prSet>
      <dgm:spPr/>
    </dgm:pt>
    <dgm:pt modelId="{8915D475-FB67-496C-B6C1-71BE745BCB0E}" type="pres">
      <dgm:prSet presAssocID="{9ACFB490-F08D-49A5-979B-1E72654326D2}" presName="sibTrans" presStyleLbl="sibTrans1D1" presStyleIdx="1" presStyleCnt="5"/>
      <dgm:spPr/>
    </dgm:pt>
    <dgm:pt modelId="{4AD68873-A9A1-4B16-8893-07BBE1358E86}" type="pres">
      <dgm:prSet presAssocID="{9ACFB490-F08D-49A5-979B-1E72654326D2}" presName="connectorText" presStyleLbl="sibTrans1D1" presStyleIdx="1" presStyleCnt="5"/>
      <dgm:spPr/>
    </dgm:pt>
    <dgm:pt modelId="{39C0DB43-A628-4AA6-9DD0-14E1399B4935}" type="pres">
      <dgm:prSet presAssocID="{BAC30F7B-4858-4B35-8B4E-5618FE35605F}" presName="node" presStyleLbl="node1" presStyleIdx="2" presStyleCnt="6">
        <dgm:presLayoutVars>
          <dgm:bulletEnabled val="1"/>
        </dgm:presLayoutVars>
      </dgm:prSet>
      <dgm:spPr/>
    </dgm:pt>
    <dgm:pt modelId="{76B5A57B-231F-42FC-BEAF-CFFD3AD7D6EF}" type="pres">
      <dgm:prSet presAssocID="{815C7F3D-03A1-4545-9EBC-DF241EDAF799}" presName="sibTrans" presStyleLbl="sibTrans1D1" presStyleIdx="2" presStyleCnt="5"/>
      <dgm:spPr/>
    </dgm:pt>
    <dgm:pt modelId="{A8FD1A4F-B8F6-45C9-A385-52DAF67D117D}" type="pres">
      <dgm:prSet presAssocID="{815C7F3D-03A1-4545-9EBC-DF241EDAF799}" presName="connectorText" presStyleLbl="sibTrans1D1" presStyleIdx="2" presStyleCnt="5"/>
      <dgm:spPr/>
    </dgm:pt>
    <dgm:pt modelId="{0D08CB2A-3F73-42CF-83D7-E05BBBA43E7D}" type="pres">
      <dgm:prSet presAssocID="{AA3DF241-ED25-4522-9F54-375DC251F6B5}" presName="node" presStyleLbl="node1" presStyleIdx="3" presStyleCnt="6">
        <dgm:presLayoutVars>
          <dgm:bulletEnabled val="1"/>
        </dgm:presLayoutVars>
      </dgm:prSet>
      <dgm:spPr/>
    </dgm:pt>
    <dgm:pt modelId="{E291F657-CC23-4AA0-ADB6-0B5D901EFC68}" type="pres">
      <dgm:prSet presAssocID="{B5F28AB3-007E-4974-B95E-43F51DBCEF9D}" presName="sibTrans" presStyleLbl="sibTrans1D1" presStyleIdx="3" presStyleCnt="5"/>
      <dgm:spPr/>
    </dgm:pt>
    <dgm:pt modelId="{8913E6AA-0424-477E-B64D-04D55814118A}" type="pres">
      <dgm:prSet presAssocID="{B5F28AB3-007E-4974-B95E-43F51DBCEF9D}" presName="connectorText" presStyleLbl="sibTrans1D1" presStyleIdx="3" presStyleCnt="5"/>
      <dgm:spPr/>
    </dgm:pt>
    <dgm:pt modelId="{6E8A659F-3321-4855-ACC9-6ED749CDED20}" type="pres">
      <dgm:prSet presAssocID="{0D418948-BC61-4E45-9413-BC559BBC20D8}" presName="node" presStyleLbl="node1" presStyleIdx="4" presStyleCnt="6">
        <dgm:presLayoutVars>
          <dgm:bulletEnabled val="1"/>
        </dgm:presLayoutVars>
      </dgm:prSet>
      <dgm:spPr/>
    </dgm:pt>
    <dgm:pt modelId="{D40B5020-E6AF-4671-9BFD-3A42C9B74B6E}" type="pres">
      <dgm:prSet presAssocID="{735CAD07-8FD2-4F27-BC25-DDAB87489F69}" presName="sibTrans" presStyleLbl="sibTrans1D1" presStyleIdx="4" presStyleCnt="5"/>
      <dgm:spPr/>
    </dgm:pt>
    <dgm:pt modelId="{EEE1F709-48A0-41B0-872E-1896938834A0}" type="pres">
      <dgm:prSet presAssocID="{735CAD07-8FD2-4F27-BC25-DDAB87489F69}" presName="connectorText" presStyleLbl="sibTrans1D1" presStyleIdx="4" presStyleCnt="5"/>
      <dgm:spPr/>
    </dgm:pt>
    <dgm:pt modelId="{03EA5D8B-64BA-4C82-B80A-182581A49AED}" type="pres">
      <dgm:prSet presAssocID="{FB8B5CFD-32A7-44BC-B3AD-8520AD80FE72}" presName="node" presStyleLbl="node1" presStyleIdx="5" presStyleCnt="6">
        <dgm:presLayoutVars>
          <dgm:bulletEnabled val="1"/>
        </dgm:presLayoutVars>
      </dgm:prSet>
      <dgm:spPr/>
    </dgm:pt>
  </dgm:ptLst>
  <dgm:cxnLst>
    <dgm:cxn modelId="{AD299910-A032-4097-A917-FC2FD6CCC4FF}" type="presOf" srcId="{735CAD07-8FD2-4F27-BC25-DDAB87489F69}" destId="{EEE1F709-48A0-41B0-872E-1896938834A0}" srcOrd="1" destOrd="0" presId="urn:microsoft.com/office/officeart/2016/7/layout/RepeatingBendingProcessNew"/>
    <dgm:cxn modelId="{2EEA8715-EF7B-4731-A0C3-1362B03573D0}" srcId="{557319EC-3A4D-4FBA-954B-8320D3060857}" destId="{AA3DF241-ED25-4522-9F54-375DC251F6B5}" srcOrd="3" destOrd="0" parTransId="{C05D5D3A-ED1B-4D8F-9FE3-2DF1FB94DAB1}" sibTransId="{B5F28AB3-007E-4974-B95E-43F51DBCEF9D}"/>
    <dgm:cxn modelId="{9481851C-4498-4BD2-B774-7DE06513C366}" type="presOf" srcId="{AA3DF241-ED25-4522-9F54-375DC251F6B5}" destId="{0D08CB2A-3F73-42CF-83D7-E05BBBA43E7D}" srcOrd="0" destOrd="0" presId="urn:microsoft.com/office/officeart/2016/7/layout/RepeatingBendingProcessNew"/>
    <dgm:cxn modelId="{A2B86E27-A5D5-4F7F-B2E0-B7E28ED86DC5}" srcId="{557319EC-3A4D-4FBA-954B-8320D3060857}" destId="{0D418948-BC61-4E45-9413-BC559BBC20D8}" srcOrd="4" destOrd="0" parTransId="{40B9162C-0828-494C-8E1A-41F785463020}" sibTransId="{735CAD07-8FD2-4F27-BC25-DDAB87489F69}"/>
    <dgm:cxn modelId="{836FD234-C845-47F0-B8D6-11844B59875F}" type="presOf" srcId="{815C7F3D-03A1-4545-9EBC-DF241EDAF799}" destId="{A8FD1A4F-B8F6-45C9-A385-52DAF67D117D}" srcOrd="1" destOrd="0" presId="urn:microsoft.com/office/officeart/2016/7/layout/RepeatingBendingProcessNew"/>
    <dgm:cxn modelId="{50BAEA37-C903-4EA5-8F18-925652CF1D32}" srcId="{557319EC-3A4D-4FBA-954B-8320D3060857}" destId="{BAC30F7B-4858-4B35-8B4E-5618FE35605F}" srcOrd="2" destOrd="0" parTransId="{800C759B-EB29-454F-BD7E-D077D51792FD}" sibTransId="{815C7F3D-03A1-4545-9EBC-DF241EDAF799}"/>
    <dgm:cxn modelId="{A7585B3B-3061-4F4A-96E7-D7A6C4158F66}" type="presOf" srcId="{5EA0EE28-F353-4DBF-955D-A0B047E4D442}" destId="{B1E8EF0A-49D6-4F81-9382-95498857E8CE}" srcOrd="1" destOrd="0" presId="urn:microsoft.com/office/officeart/2016/7/layout/RepeatingBendingProcessNew"/>
    <dgm:cxn modelId="{2B35A962-003B-4973-BB3D-C8CD9CDFEAD1}" srcId="{557319EC-3A4D-4FBA-954B-8320D3060857}" destId="{FB8B5CFD-32A7-44BC-B3AD-8520AD80FE72}" srcOrd="5" destOrd="0" parTransId="{3FC0F44B-0F5B-472F-B6E9-A452D1E0CB33}" sibTransId="{5BA04310-F10A-42F4-8F2A-ED40D2FA7C66}"/>
    <dgm:cxn modelId="{B9170648-F4FD-4BE8-803A-E32D798C3439}" type="presOf" srcId="{815C7F3D-03A1-4545-9EBC-DF241EDAF799}" destId="{76B5A57B-231F-42FC-BEAF-CFFD3AD7D6EF}" srcOrd="0" destOrd="0" presId="urn:microsoft.com/office/officeart/2016/7/layout/RepeatingBendingProcessNew"/>
    <dgm:cxn modelId="{6EC72B6F-2611-4F06-ADC2-44AE8CAB6393}" type="presOf" srcId="{16E98839-364E-4A58-9A3C-ABC0F3BA97FE}" destId="{F2094A08-3E1F-4B23-AB5D-359F2D70785D}" srcOrd="0" destOrd="0" presId="urn:microsoft.com/office/officeart/2016/7/layout/RepeatingBendingProcessNew"/>
    <dgm:cxn modelId="{B6369575-4620-4132-9800-FA3C79C21EC4}" type="presOf" srcId="{0D418948-BC61-4E45-9413-BC559BBC20D8}" destId="{6E8A659F-3321-4855-ACC9-6ED749CDED20}" srcOrd="0" destOrd="0" presId="urn:microsoft.com/office/officeart/2016/7/layout/RepeatingBendingProcessNew"/>
    <dgm:cxn modelId="{B9772B56-9D43-40FA-BD90-B1A16586F1B0}" type="presOf" srcId="{FB8B5CFD-32A7-44BC-B3AD-8520AD80FE72}" destId="{03EA5D8B-64BA-4C82-B80A-182581A49AED}" srcOrd="0" destOrd="0" presId="urn:microsoft.com/office/officeart/2016/7/layout/RepeatingBendingProcessNew"/>
    <dgm:cxn modelId="{7EB2B67E-E1B1-4A7E-BBCE-C9463A716E5E}" type="presOf" srcId="{5EA0EE28-F353-4DBF-955D-A0B047E4D442}" destId="{43277B77-28BA-4F88-AF02-527849ACAE7D}" srcOrd="0" destOrd="0" presId="urn:microsoft.com/office/officeart/2016/7/layout/RepeatingBendingProcessNew"/>
    <dgm:cxn modelId="{2ABB059A-B351-445D-BF41-B64F7F8EE07E}" type="presOf" srcId="{B5F28AB3-007E-4974-B95E-43F51DBCEF9D}" destId="{8913E6AA-0424-477E-B64D-04D55814118A}" srcOrd="1" destOrd="0" presId="urn:microsoft.com/office/officeart/2016/7/layout/RepeatingBendingProcessNew"/>
    <dgm:cxn modelId="{5403AF9F-C2A3-41D1-A2A9-52459D5B0001}" srcId="{557319EC-3A4D-4FBA-954B-8320D3060857}" destId="{16E98839-364E-4A58-9A3C-ABC0F3BA97FE}" srcOrd="1" destOrd="0" parTransId="{13149354-9622-4792-A0C3-2CB6C98D4E6A}" sibTransId="{9ACFB490-F08D-49A5-979B-1E72654326D2}"/>
    <dgm:cxn modelId="{581668A5-F37C-4D6F-A768-50AE027B18F6}" type="presOf" srcId="{735CAD07-8FD2-4F27-BC25-DDAB87489F69}" destId="{D40B5020-E6AF-4671-9BFD-3A42C9B74B6E}" srcOrd="0" destOrd="0" presId="urn:microsoft.com/office/officeart/2016/7/layout/RepeatingBendingProcessNew"/>
    <dgm:cxn modelId="{DA659FAD-8AFF-4016-A278-F5DD93712743}" type="presOf" srcId="{B5F28AB3-007E-4974-B95E-43F51DBCEF9D}" destId="{E291F657-CC23-4AA0-ADB6-0B5D901EFC68}" srcOrd="0" destOrd="0" presId="urn:microsoft.com/office/officeart/2016/7/layout/RepeatingBendingProcessNew"/>
    <dgm:cxn modelId="{36CEE2AE-DC9C-47DC-A9B3-1ED7824A7720}" type="presOf" srcId="{557319EC-3A4D-4FBA-954B-8320D3060857}" destId="{6882CAC6-4080-4077-9EC9-E42467E99F11}" srcOrd="0" destOrd="0" presId="urn:microsoft.com/office/officeart/2016/7/layout/RepeatingBendingProcessNew"/>
    <dgm:cxn modelId="{8B9B18B3-82B9-4C64-9B26-53BBCDAF9CF8}" type="presOf" srcId="{A78FB0CA-7D04-4A13-9742-72965C68E2A6}" destId="{CA13A798-F02E-4C18-B12F-86F638CA3A02}" srcOrd="0" destOrd="0" presId="urn:microsoft.com/office/officeart/2016/7/layout/RepeatingBendingProcessNew"/>
    <dgm:cxn modelId="{47E6E4BA-9A80-4A77-8198-B43B2078E204}" type="presOf" srcId="{9ACFB490-F08D-49A5-979B-1E72654326D2}" destId="{4AD68873-A9A1-4B16-8893-07BBE1358E86}" srcOrd="1" destOrd="0" presId="urn:microsoft.com/office/officeart/2016/7/layout/RepeatingBendingProcessNew"/>
    <dgm:cxn modelId="{E1797DCC-9A4E-4DB1-9CA4-24B5818B766A}" srcId="{557319EC-3A4D-4FBA-954B-8320D3060857}" destId="{A78FB0CA-7D04-4A13-9742-72965C68E2A6}" srcOrd="0" destOrd="0" parTransId="{F2D5A568-4519-4BFA-AD9A-41C71D016461}" sibTransId="{5EA0EE28-F353-4DBF-955D-A0B047E4D442}"/>
    <dgm:cxn modelId="{7F3403E7-BE19-4106-B3D8-5D2CCE6A8EFD}" type="presOf" srcId="{9ACFB490-F08D-49A5-979B-1E72654326D2}" destId="{8915D475-FB67-496C-B6C1-71BE745BCB0E}" srcOrd="0" destOrd="0" presId="urn:microsoft.com/office/officeart/2016/7/layout/RepeatingBendingProcessNew"/>
    <dgm:cxn modelId="{4A0860FB-4E45-4567-973E-DE12EDDBAB85}" type="presOf" srcId="{BAC30F7B-4858-4B35-8B4E-5618FE35605F}" destId="{39C0DB43-A628-4AA6-9DD0-14E1399B4935}" srcOrd="0" destOrd="0" presId="urn:microsoft.com/office/officeart/2016/7/layout/RepeatingBendingProcessNew"/>
    <dgm:cxn modelId="{71401A0B-B345-4AD4-BF10-080EA9C0BB3F}" type="presParOf" srcId="{6882CAC6-4080-4077-9EC9-E42467E99F11}" destId="{CA13A798-F02E-4C18-B12F-86F638CA3A02}" srcOrd="0" destOrd="0" presId="urn:microsoft.com/office/officeart/2016/7/layout/RepeatingBendingProcessNew"/>
    <dgm:cxn modelId="{8F9A4443-1868-4B7E-A7D8-F28C03A8E00D}" type="presParOf" srcId="{6882CAC6-4080-4077-9EC9-E42467E99F11}" destId="{43277B77-28BA-4F88-AF02-527849ACAE7D}" srcOrd="1" destOrd="0" presId="urn:microsoft.com/office/officeart/2016/7/layout/RepeatingBendingProcessNew"/>
    <dgm:cxn modelId="{D181032B-F0E3-4D66-9036-E0D7670B9C07}" type="presParOf" srcId="{43277B77-28BA-4F88-AF02-527849ACAE7D}" destId="{B1E8EF0A-49D6-4F81-9382-95498857E8CE}" srcOrd="0" destOrd="0" presId="urn:microsoft.com/office/officeart/2016/7/layout/RepeatingBendingProcessNew"/>
    <dgm:cxn modelId="{9F7DEF4D-2FE0-4772-9C38-2180DC8CFCD6}" type="presParOf" srcId="{6882CAC6-4080-4077-9EC9-E42467E99F11}" destId="{F2094A08-3E1F-4B23-AB5D-359F2D70785D}" srcOrd="2" destOrd="0" presId="urn:microsoft.com/office/officeart/2016/7/layout/RepeatingBendingProcessNew"/>
    <dgm:cxn modelId="{8B3B90D7-ACF0-4FF6-9ECE-047C0A5615E4}" type="presParOf" srcId="{6882CAC6-4080-4077-9EC9-E42467E99F11}" destId="{8915D475-FB67-496C-B6C1-71BE745BCB0E}" srcOrd="3" destOrd="0" presId="urn:microsoft.com/office/officeart/2016/7/layout/RepeatingBendingProcessNew"/>
    <dgm:cxn modelId="{05538EB8-064A-4C4C-8517-719B2647790D}" type="presParOf" srcId="{8915D475-FB67-496C-B6C1-71BE745BCB0E}" destId="{4AD68873-A9A1-4B16-8893-07BBE1358E86}" srcOrd="0" destOrd="0" presId="urn:microsoft.com/office/officeart/2016/7/layout/RepeatingBendingProcessNew"/>
    <dgm:cxn modelId="{2739BEC6-B759-4390-A818-FF4EAACA4DEF}" type="presParOf" srcId="{6882CAC6-4080-4077-9EC9-E42467E99F11}" destId="{39C0DB43-A628-4AA6-9DD0-14E1399B4935}" srcOrd="4" destOrd="0" presId="urn:microsoft.com/office/officeart/2016/7/layout/RepeatingBendingProcessNew"/>
    <dgm:cxn modelId="{13DB0DC5-22B8-495D-B5DE-512281CA234F}" type="presParOf" srcId="{6882CAC6-4080-4077-9EC9-E42467E99F11}" destId="{76B5A57B-231F-42FC-BEAF-CFFD3AD7D6EF}" srcOrd="5" destOrd="0" presId="urn:microsoft.com/office/officeart/2016/7/layout/RepeatingBendingProcessNew"/>
    <dgm:cxn modelId="{85003D76-E25D-49CB-B33D-C1DD0BB01F00}" type="presParOf" srcId="{76B5A57B-231F-42FC-BEAF-CFFD3AD7D6EF}" destId="{A8FD1A4F-B8F6-45C9-A385-52DAF67D117D}" srcOrd="0" destOrd="0" presId="urn:microsoft.com/office/officeart/2016/7/layout/RepeatingBendingProcessNew"/>
    <dgm:cxn modelId="{2B24A809-1A80-41C2-B565-9849C1D99BF6}" type="presParOf" srcId="{6882CAC6-4080-4077-9EC9-E42467E99F11}" destId="{0D08CB2A-3F73-42CF-83D7-E05BBBA43E7D}" srcOrd="6" destOrd="0" presId="urn:microsoft.com/office/officeart/2016/7/layout/RepeatingBendingProcessNew"/>
    <dgm:cxn modelId="{FC9231E7-A6D9-4153-9ECF-2104AA6BF204}" type="presParOf" srcId="{6882CAC6-4080-4077-9EC9-E42467E99F11}" destId="{E291F657-CC23-4AA0-ADB6-0B5D901EFC68}" srcOrd="7" destOrd="0" presId="urn:microsoft.com/office/officeart/2016/7/layout/RepeatingBendingProcessNew"/>
    <dgm:cxn modelId="{371E694A-F950-42DE-996D-6F69C3220352}" type="presParOf" srcId="{E291F657-CC23-4AA0-ADB6-0B5D901EFC68}" destId="{8913E6AA-0424-477E-B64D-04D55814118A}" srcOrd="0" destOrd="0" presId="urn:microsoft.com/office/officeart/2016/7/layout/RepeatingBendingProcessNew"/>
    <dgm:cxn modelId="{520EB87F-915E-45F7-A6DD-1671B751693A}" type="presParOf" srcId="{6882CAC6-4080-4077-9EC9-E42467E99F11}" destId="{6E8A659F-3321-4855-ACC9-6ED749CDED20}" srcOrd="8" destOrd="0" presId="urn:microsoft.com/office/officeart/2016/7/layout/RepeatingBendingProcessNew"/>
    <dgm:cxn modelId="{A0028DDA-19D3-431F-BBDA-9FFD3EB09C4A}" type="presParOf" srcId="{6882CAC6-4080-4077-9EC9-E42467E99F11}" destId="{D40B5020-E6AF-4671-9BFD-3A42C9B74B6E}" srcOrd="9" destOrd="0" presId="urn:microsoft.com/office/officeart/2016/7/layout/RepeatingBendingProcessNew"/>
    <dgm:cxn modelId="{2DFA46E7-958A-40AB-9C55-09BCBA2034ED}" type="presParOf" srcId="{D40B5020-E6AF-4671-9BFD-3A42C9B74B6E}" destId="{EEE1F709-48A0-41B0-872E-1896938834A0}" srcOrd="0" destOrd="0" presId="urn:microsoft.com/office/officeart/2016/7/layout/RepeatingBendingProcessNew"/>
    <dgm:cxn modelId="{61E86AD1-CF42-4E0A-8F50-2C744E5604D6}" type="presParOf" srcId="{6882CAC6-4080-4077-9EC9-E42467E99F11}" destId="{03EA5D8B-64BA-4C82-B80A-182581A49AE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E3A5DA-A05D-4731-9B46-DDF912E7F02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852857-65C4-4537-BD55-29BC1CB8BF2A}">
      <dgm:prSet/>
      <dgm:spPr/>
      <dgm:t>
        <a:bodyPr/>
        <a:lstStyle/>
        <a:p>
          <a:r>
            <a:rPr lang="en-US" b="1"/>
            <a:t>3. Mobile App and Public Engagement:</a:t>
          </a:r>
          <a:endParaRPr lang="en-US"/>
        </a:p>
      </dgm:t>
    </dgm:pt>
    <dgm:pt modelId="{F0DD6C41-6A0E-474C-B1EE-B10E196F3D34}" type="parTrans" cxnId="{BD236E39-C309-4495-8D45-57578BEF66C5}">
      <dgm:prSet/>
      <dgm:spPr/>
      <dgm:t>
        <a:bodyPr/>
        <a:lstStyle/>
        <a:p>
          <a:endParaRPr lang="en-US"/>
        </a:p>
      </dgm:t>
    </dgm:pt>
    <dgm:pt modelId="{81DDC7BD-3680-41A0-98A5-0C2F2F1FFE61}" type="sibTrans" cxnId="{BD236E39-C309-4495-8D45-57578BEF66C5}">
      <dgm:prSet phldrT="1"/>
      <dgm:spPr/>
      <dgm:t>
        <a:bodyPr/>
        <a:lstStyle/>
        <a:p>
          <a:endParaRPr lang="en-US"/>
        </a:p>
      </dgm:t>
    </dgm:pt>
    <dgm:pt modelId="{E8A07B98-5E4D-45A1-B22F-F85B33AB84CA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Develop a user-friendly mobile app, "CleanAir Tamil Nadu," for citizens to access air quality information, report pollution sources, and receive personalized recommendations.</a:t>
          </a:r>
        </a:p>
      </dgm:t>
    </dgm:pt>
    <dgm:pt modelId="{8DC3406B-D5D3-4E58-94EE-4813EA355624}" type="parTrans" cxnId="{1BBF4748-E125-4370-A4C1-660E6F89122A}">
      <dgm:prSet/>
      <dgm:spPr/>
      <dgm:t>
        <a:bodyPr/>
        <a:lstStyle/>
        <a:p>
          <a:endParaRPr lang="en-US"/>
        </a:p>
      </dgm:t>
    </dgm:pt>
    <dgm:pt modelId="{21293E64-A726-4D4F-B667-6FAADAE226BD}" type="sibTrans" cxnId="{1BBF4748-E125-4370-A4C1-660E6F89122A}">
      <dgm:prSet phldrT="2"/>
      <dgm:spPr/>
      <dgm:t>
        <a:bodyPr/>
        <a:lstStyle/>
        <a:p>
          <a:endParaRPr lang="en-US"/>
        </a:p>
      </dgm:t>
    </dgm:pt>
    <dgm:pt modelId="{AFB41783-4C88-49E7-A026-AD9735F1E765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Integrate augmented reality features into the app, allowing users to visualize air quality in their immediate surroundings using their smartphone's camera.</a:t>
          </a:r>
        </a:p>
      </dgm:t>
    </dgm:pt>
    <dgm:pt modelId="{FFD07D62-C486-454F-865C-6C9781957D6B}" type="parTrans" cxnId="{D191FC28-4615-409F-87CC-4489F1FEA10A}">
      <dgm:prSet/>
      <dgm:spPr/>
      <dgm:t>
        <a:bodyPr/>
        <a:lstStyle/>
        <a:p>
          <a:endParaRPr lang="en-US"/>
        </a:p>
      </dgm:t>
    </dgm:pt>
    <dgm:pt modelId="{A704F7F1-4D79-4356-BA64-B879F9AAD9BE}" type="sibTrans" cxnId="{D191FC28-4615-409F-87CC-4489F1FEA10A}">
      <dgm:prSet phldrT="3"/>
      <dgm:spPr/>
      <dgm:t>
        <a:bodyPr/>
        <a:lstStyle/>
        <a:p>
          <a:endParaRPr lang="en-US"/>
        </a:p>
      </dgm:t>
    </dgm:pt>
    <dgm:pt modelId="{E7229449-743C-4901-A4B1-7F88F7A4B8F4}">
      <dgm:prSet/>
      <dgm:spPr/>
      <dgm:t>
        <a:bodyPr/>
        <a:lstStyle/>
        <a:p>
          <a:r>
            <a:rPr lang="en-US" b="1"/>
            <a:t>4. Drone Surveillance:</a:t>
          </a:r>
          <a:endParaRPr lang="en-US"/>
        </a:p>
      </dgm:t>
    </dgm:pt>
    <dgm:pt modelId="{FDD52DEE-FE7E-4987-BFBB-0450612EE381}" type="parTrans" cxnId="{9DF68AA7-BC2A-496C-9D53-45A4A7159F8A}">
      <dgm:prSet/>
      <dgm:spPr/>
      <dgm:t>
        <a:bodyPr/>
        <a:lstStyle/>
        <a:p>
          <a:endParaRPr lang="en-US"/>
        </a:p>
      </dgm:t>
    </dgm:pt>
    <dgm:pt modelId="{5DA8ED90-574B-4760-B794-99F7FFE2F0D5}" type="sibTrans" cxnId="{9DF68AA7-BC2A-496C-9D53-45A4A7159F8A}">
      <dgm:prSet phldrT="4"/>
      <dgm:spPr/>
      <dgm:t>
        <a:bodyPr/>
        <a:lstStyle/>
        <a:p>
          <a:endParaRPr lang="en-US"/>
        </a:p>
      </dgm:t>
    </dgm:pt>
    <dgm:pt modelId="{7B736F68-C006-441E-90D6-6674D0028BC2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Utilize drones equipped with specialized air quality sensors to monitor hard-to-reach or critical areas.</a:t>
          </a:r>
        </a:p>
      </dgm:t>
    </dgm:pt>
    <dgm:pt modelId="{9C299504-7C44-42D8-9BCF-33B99DBF2DBF}" type="parTrans" cxnId="{C9D1F286-B2EB-48F2-937A-D8175AF2D433}">
      <dgm:prSet/>
      <dgm:spPr/>
      <dgm:t>
        <a:bodyPr/>
        <a:lstStyle/>
        <a:p>
          <a:endParaRPr lang="en-US"/>
        </a:p>
      </dgm:t>
    </dgm:pt>
    <dgm:pt modelId="{E9549065-E845-4139-B547-EE0C98750E1E}" type="sibTrans" cxnId="{C9D1F286-B2EB-48F2-937A-D8175AF2D433}">
      <dgm:prSet phldrT="5"/>
      <dgm:spPr/>
      <dgm:t>
        <a:bodyPr/>
        <a:lstStyle/>
        <a:p>
          <a:endParaRPr lang="en-US"/>
        </a:p>
      </dgm:t>
    </dgm:pt>
    <dgm:pt modelId="{D5B518D8-776E-4282-8C59-A6CDEB671C77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Employ AI for autonomous flight planning and route optimization to maximize data collection efficiency.</a:t>
          </a:r>
        </a:p>
      </dgm:t>
    </dgm:pt>
    <dgm:pt modelId="{905FCCD3-FAA3-4C22-AD6B-CD4730C707B3}" type="parTrans" cxnId="{DD1FD432-6F36-4D8A-A85B-1151DCBA2011}">
      <dgm:prSet/>
      <dgm:spPr/>
      <dgm:t>
        <a:bodyPr/>
        <a:lstStyle/>
        <a:p>
          <a:endParaRPr lang="en-US"/>
        </a:p>
      </dgm:t>
    </dgm:pt>
    <dgm:pt modelId="{FC2E16AE-322A-4D43-8283-1C6336F45464}" type="sibTrans" cxnId="{DD1FD432-6F36-4D8A-A85B-1151DCBA2011}">
      <dgm:prSet phldrT="6"/>
      <dgm:spPr/>
      <dgm:t>
        <a:bodyPr/>
        <a:lstStyle/>
        <a:p>
          <a:endParaRPr lang="en-US"/>
        </a:p>
      </dgm:t>
    </dgm:pt>
    <dgm:pt modelId="{FF0F0D9E-26CF-454A-BE92-92D6EB9FFD80}" type="pres">
      <dgm:prSet presAssocID="{71E3A5DA-A05D-4731-9B46-DDF912E7F02C}" presName="linear" presStyleCnt="0">
        <dgm:presLayoutVars>
          <dgm:animLvl val="lvl"/>
          <dgm:resizeHandles val="exact"/>
        </dgm:presLayoutVars>
      </dgm:prSet>
      <dgm:spPr/>
    </dgm:pt>
    <dgm:pt modelId="{E847B4E0-604E-4DDA-BB7E-EA4476DF9209}" type="pres">
      <dgm:prSet presAssocID="{2F852857-65C4-4537-BD55-29BC1CB8BF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600F8FC-0E30-44C4-967A-6C9F2A14978B}" type="pres">
      <dgm:prSet presAssocID="{81DDC7BD-3680-41A0-98A5-0C2F2F1FFE61}" presName="spacer" presStyleCnt="0"/>
      <dgm:spPr/>
    </dgm:pt>
    <dgm:pt modelId="{915F79F8-2611-401A-AB8A-51077B00D29B}" type="pres">
      <dgm:prSet presAssocID="{E8A07B98-5E4D-45A1-B22F-F85B33AB84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52EE04C-25E7-48B8-9921-D90911025019}" type="pres">
      <dgm:prSet presAssocID="{21293E64-A726-4D4F-B667-6FAADAE226BD}" presName="spacer" presStyleCnt="0"/>
      <dgm:spPr/>
    </dgm:pt>
    <dgm:pt modelId="{72A9A027-123A-4D2A-BA4F-AB62FCB4439B}" type="pres">
      <dgm:prSet presAssocID="{AFB41783-4C88-49E7-A026-AD9735F1E76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3618268-9318-4191-88B0-D92BC280295A}" type="pres">
      <dgm:prSet presAssocID="{A704F7F1-4D79-4356-BA64-B879F9AAD9BE}" presName="spacer" presStyleCnt="0"/>
      <dgm:spPr/>
    </dgm:pt>
    <dgm:pt modelId="{4778BDC6-CD8B-4385-9A2D-098397E64D1E}" type="pres">
      <dgm:prSet presAssocID="{E7229449-743C-4901-A4B1-7F88F7A4B8F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264813-44DB-4808-9EDE-070308C5E36A}" type="pres">
      <dgm:prSet presAssocID="{5DA8ED90-574B-4760-B794-99F7FFE2F0D5}" presName="spacer" presStyleCnt="0"/>
      <dgm:spPr/>
    </dgm:pt>
    <dgm:pt modelId="{F58B8C97-D21B-41DA-9ECC-AD9BD402F0A8}" type="pres">
      <dgm:prSet presAssocID="{7B736F68-C006-441E-90D6-6674D0028B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880F786-C1B8-4A4B-8DB5-B6D839FB47B8}" type="pres">
      <dgm:prSet presAssocID="{E9549065-E845-4139-B547-EE0C98750E1E}" presName="spacer" presStyleCnt="0"/>
      <dgm:spPr/>
    </dgm:pt>
    <dgm:pt modelId="{72D7DF2C-5466-4A70-AD65-351C7AD2B6CF}" type="pres">
      <dgm:prSet presAssocID="{D5B518D8-776E-4282-8C59-A6CDEB671C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191FC28-4615-409F-87CC-4489F1FEA10A}" srcId="{71E3A5DA-A05D-4731-9B46-DDF912E7F02C}" destId="{AFB41783-4C88-49E7-A026-AD9735F1E765}" srcOrd="2" destOrd="0" parTransId="{FFD07D62-C486-454F-865C-6C9781957D6B}" sibTransId="{A704F7F1-4D79-4356-BA64-B879F9AAD9BE}"/>
    <dgm:cxn modelId="{DD1FD432-6F36-4D8A-A85B-1151DCBA2011}" srcId="{71E3A5DA-A05D-4731-9B46-DDF912E7F02C}" destId="{D5B518D8-776E-4282-8C59-A6CDEB671C77}" srcOrd="5" destOrd="0" parTransId="{905FCCD3-FAA3-4C22-AD6B-CD4730C707B3}" sibTransId="{FC2E16AE-322A-4D43-8283-1C6336F45464}"/>
    <dgm:cxn modelId="{BD236E39-C309-4495-8D45-57578BEF66C5}" srcId="{71E3A5DA-A05D-4731-9B46-DDF912E7F02C}" destId="{2F852857-65C4-4537-BD55-29BC1CB8BF2A}" srcOrd="0" destOrd="0" parTransId="{F0DD6C41-6A0E-474C-B1EE-B10E196F3D34}" sibTransId="{81DDC7BD-3680-41A0-98A5-0C2F2F1FFE61}"/>
    <dgm:cxn modelId="{9D23EB3C-B702-490D-9A49-3ED4C7BB7F9C}" type="presOf" srcId="{71E3A5DA-A05D-4731-9B46-DDF912E7F02C}" destId="{FF0F0D9E-26CF-454A-BE92-92D6EB9FFD80}" srcOrd="0" destOrd="0" presId="urn:microsoft.com/office/officeart/2005/8/layout/vList2"/>
    <dgm:cxn modelId="{90BE063F-DB32-4F5A-B022-DDFD14109F4A}" type="presOf" srcId="{E7229449-743C-4901-A4B1-7F88F7A4B8F4}" destId="{4778BDC6-CD8B-4385-9A2D-098397E64D1E}" srcOrd="0" destOrd="0" presId="urn:microsoft.com/office/officeart/2005/8/layout/vList2"/>
    <dgm:cxn modelId="{BBA4BC61-6A9F-4569-94DC-9C10068391F6}" type="presOf" srcId="{D5B518D8-776E-4282-8C59-A6CDEB671C77}" destId="{72D7DF2C-5466-4A70-AD65-351C7AD2B6CF}" srcOrd="0" destOrd="0" presId="urn:microsoft.com/office/officeart/2005/8/layout/vList2"/>
    <dgm:cxn modelId="{1BBF4748-E125-4370-A4C1-660E6F89122A}" srcId="{71E3A5DA-A05D-4731-9B46-DDF912E7F02C}" destId="{E8A07B98-5E4D-45A1-B22F-F85B33AB84CA}" srcOrd="1" destOrd="0" parTransId="{8DC3406B-D5D3-4E58-94EE-4813EA355624}" sibTransId="{21293E64-A726-4D4F-B667-6FAADAE226BD}"/>
    <dgm:cxn modelId="{C5E41377-8941-486F-9A47-ACF31926E667}" type="presOf" srcId="{AFB41783-4C88-49E7-A026-AD9735F1E765}" destId="{72A9A027-123A-4D2A-BA4F-AB62FCB4439B}" srcOrd="0" destOrd="0" presId="urn:microsoft.com/office/officeart/2005/8/layout/vList2"/>
    <dgm:cxn modelId="{C9D1F286-B2EB-48F2-937A-D8175AF2D433}" srcId="{71E3A5DA-A05D-4731-9B46-DDF912E7F02C}" destId="{7B736F68-C006-441E-90D6-6674D0028BC2}" srcOrd="4" destOrd="0" parTransId="{9C299504-7C44-42D8-9BCF-33B99DBF2DBF}" sibTransId="{E9549065-E845-4139-B547-EE0C98750E1E}"/>
    <dgm:cxn modelId="{9DF68AA7-BC2A-496C-9D53-45A4A7159F8A}" srcId="{71E3A5DA-A05D-4731-9B46-DDF912E7F02C}" destId="{E7229449-743C-4901-A4B1-7F88F7A4B8F4}" srcOrd="3" destOrd="0" parTransId="{FDD52DEE-FE7E-4987-BFBB-0450612EE381}" sibTransId="{5DA8ED90-574B-4760-B794-99F7FFE2F0D5}"/>
    <dgm:cxn modelId="{A9CB83B7-28EA-4D89-9574-647905907223}" type="presOf" srcId="{7B736F68-C006-441E-90D6-6674D0028BC2}" destId="{F58B8C97-D21B-41DA-9ECC-AD9BD402F0A8}" srcOrd="0" destOrd="0" presId="urn:microsoft.com/office/officeart/2005/8/layout/vList2"/>
    <dgm:cxn modelId="{F3B073CC-FA11-414E-A437-2399D3B2AC2D}" type="presOf" srcId="{2F852857-65C4-4537-BD55-29BC1CB8BF2A}" destId="{E847B4E0-604E-4DDA-BB7E-EA4476DF9209}" srcOrd="0" destOrd="0" presId="urn:microsoft.com/office/officeart/2005/8/layout/vList2"/>
    <dgm:cxn modelId="{DB4241DF-6BDF-4CD3-AD8D-4DB0EA70E7BE}" type="presOf" srcId="{E8A07B98-5E4D-45A1-B22F-F85B33AB84CA}" destId="{915F79F8-2611-401A-AB8A-51077B00D29B}" srcOrd="0" destOrd="0" presId="urn:microsoft.com/office/officeart/2005/8/layout/vList2"/>
    <dgm:cxn modelId="{F1F4D9A4-64E3-43DD-8F3B-873733FA9899}" type="presParOf" srcId="{FF0F0D9E-26CF-454A-BE92-92D6EB9FFD80}" destId="{E847B4E0-604E-4DDA-BB7E-EA4476DF9209}" srcOrd="0" destOrd="0" presId="urn:microsoft.com/office/officeart/2005/8/layout/vList2"/>
    <dgm:cxn modelId="{A4255A97-ECEF-436D-8D82-1064A4F1E7BC}" type="presParOf" srcId="{FF0F0D9E-26CF-454A-BE92-92D6EB9FFD80}" destId="{0600F8FC-0E30-44C4-967A-6C9F2A14978B}" srcOrd="1" destOrd="0" presId="urn:microsoft.com/office/officeart/2005/8/layout/vList2"/>
    <dgm:cxn modelId="{2F856954-9E78-4C31-BC82-A9F16DCBF1AE}" type="presParOf" srcId="{FF0F0D9E-26CF-454A-BE92-92D6EB9FFD80}" destId="{915F79F8-2611-401A-AB8A-51077B00D29B}" srcOrd="2" destOrd="0" presId="urn:microsoft.com/office/officeart/2005/8/layout/vList2"/>
    <dgm:cxn modelId="{687A64F5-94A1-42E6-8B7F-525B31AB3118}" type="presParOf" srcId="{FF0F0D9E-26CF-454A-BE92-92D6EB9FFD80}" destId="{D52EE04C-25E7-48B8-9921-D90911025019}" srcOrd="3" destOrd="0" presId="urn:microsoft.com/office/officeart/2005/8/layout/vList2"/>
    <dgm:cxn modelId="{A2C772DD-C6B9-4A20-A641-7D46F3A53EA5}" type="presParOf" srcId="{FF0F0D9E-26CF-454A-BE92-92D6EB9FFD80}" destId="{72A9A027-123A-4D2A-BA4F-AB62FCB4439B}" srcOrd="4" destOrd="0" presId="urn:microsoft.com/office/officeart/2005/8/layout/vList2"/>
    <dgm:cxn modelId="{2391D23E-1ADD-48BE-87B5-94F1C086FAA2}" type="presParOf" srcId="{FF0F0D9E-26CF-454A-BE92-92D6EB9FFD80}" destId="{43618268-9318-4191-88B0-D92BC280295A}" srcOrd="5" destOrd="0" presId="urn:microsoft.com/office/officeart/2005/8/layout/vList2"/>
    <dgm:cxn modelId="{8294403C-2DC7-42A3-8731-9F595B3B8726}" type="presParOf" srcId="{FF0F0D9E-26CF-454A-BE92-92D6EB9FFD80}" destId="{4778BDC6-CD8B-4385-9A2D-098397E64D1E}" srcOrd="6" destOrd="0" presId="urn:microsoft.com/office/officeart/2005/8/layout/vList2"/>
    <dgm:cxn modelId="{63EB8334-B0FB-442B-A28E-76ADDBBDA56E}" type="presParOf" srcId="{FF0F0D9E-26CF-454A-BE92-92D6EB9FFD80}" destId="{49264813-44DB-4808-9EDE-070308C5E36A}" srcOrd="7" destOrd="0" presId="urn:microsoft.com/office/officeart/2005/8/layout/vList2"/>
    <dgm:cxn modelId="{00793B40-6591-48EC-9D47-7441C48B4048}" type="presParOf" srcId="{FF0F0D9E-26CF-454A-BE92-92D6EB9FFD80}" destId="{F58B8C97-D21B-41DA-9ECC-AD9BD402F0A8}" srcOrd="8" destOrd="0" presId="urn:microsoft.com/office/officeart/2005/8/layout/vList2"/>
    <dgm:cxn modelId="{4AD0462B-EB8F-4C5F-B48C-92C0AE24E290}" type="presParOf" srcId="{FF0F0D9E-26CF-454A-BE92-92D6EB9FFD80}" destId="{7880F786-C1B8-4A4B-8DB5-B6D839FB47B8}" srcOrd="9" destOrd="0" presId="urn:microsoft.com/office/officeart/2005/8/layout/vList2"/>
    <dgm:cxn modelId="{FDD7EF15-8B24-4D6E-B8C6-6D5928B2F4E1}" type="presParOf" srcId="{FF0F0D9E-26CF-454A-BE92-92D6EB9FFD80}" destId="{72D7DF2C-5466-4A70-AD65-351C7AD2B6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68577-438E-49DC-9DFD-51A7B986E26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7B193-5CD3-4DE2-9D7B-43C805FEE3B8}">
      <dgm:prSet/>
      <dgm:spPr/>
      <dgm:t>
        <a:bodyPr/>
        <a:lstStyle/>
        <a:p>
          <a:r>
            <a:rPr lang="en-US" b="1"/>
            <a:t>5. Community Participation and Reporting:</a:t>
          </a:r>
          <a:endParaRPr lang="en-US"/>
        </a:p>
      </dgm:t>
    </dgm:pt>
    <dgm:pt modelId="{57EE1E7A-657A-4ADF-A8EF-4E5350917FD2}" type="parTrans" cxnId="{CF9FE10C-2BCA-4CC7-A4F7-A595EAA1C830}">
      <dgm:prSet/>
      <dgm:spPr/>
      <dgm:t>
        <a:bodyPr/>
        <a:lstStyle/>
        <a:p>
          <a:endParaRPr lang="en-US"/>
        </a:p>
      </dgm:t>
    </dgm:pt>
    <dgm:pt modelId="{CB19E4C3-347F-4D73-9645-9FC47DF49EA9}" type="sibTrans" cxnId="{CF9FE10C-2BCA-4CC7-A4F7-A595EAA1C830}">
      <dgm:prSet/>
      <dgm:spPr/>
      <dgm:t>
        <a:bodyPr/>
        <a:lstStyle/>
        <a:p>
          <a:endParaRPr lang="en-US"/>
        </a:p>
      </dgm:t>
    </dgm:pt>
    <dgm:pt modelId="{D49AE53E-7D0C-4832-8D90-673DA222EC96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Create a citizen science program to involve the public in monitoring air quality and reporting pollution incidents.</a:t>
          </a:r>
        </a:p>
      </dgm:t>
    </dgm:pt>
    <dgm:pt modelId="{AF803065-E0B4-4EEF-BD47-466297E5E833}" type="parTrans" cxnId="{494B25AA-9AA3-4656-8777-B5EE2197636F}">
      <dgm:prSet/>
      <dgm:spPr/>
      <dgm:t>
        <a:bodyPr/>
        <a:lstStyle/>
        <a:p>
          <a:endParaRPr lang="en-US"/>
        </a:p>
      </dgm:t>
    </dgm:pt>
    <dgm:pt modelId="{EAD9089B-EC0F-4107-A507-21AC1AC63EA5}" type="sibTrans" cxnId="{494B25AA-9AA3-4656-8777-B5EE2197636F}">
      <dgm:prSet/>
      <dgm:spPr/>
      <dgm:t>
        <a:bodyPr/>
        <a:lstStyle/>
        <a:p>
          <a:endParaRPr lang="en-US"/>
        </a:p>
      </dgm:t>
    </dgm:pt>
    <dgm:pt modelId="{94C6A5F5-2870-457D-80BD-3A7B5DF4FF85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Implement a blockchain-based system to incentivize and reward citizen contributions to air quality data collection.</a:t>
          </a:r>
        </a:p>
      </dgm:t>
    </dgm:pt>
    <dgm:pt modelId="{1B3A2A3D-6811-49FE-A010-264CC7291581}" type="parTrans" cxnId="{F2159DBC-87A5-4AB3-AB89-A9134A960DAA}">
      <dgm:prSet/>
      <dgm:spPr/>
      <dgm:t>
        <a:bodyPr/>
        <a:lstStyle/>
        <a:p>
          <a:endParaRPr lang="en-US"/>
        </a:p>
      </dgm:t>
    </dgm:pt>
    <dgm:pt modelId="{CAE671A2-A4F1-4F48-A1F0-1DAB09693B8D}" type="sibTrans" cxnId="{F2159DBC-87A5-4AB3-AB89-A9134A960DAA}">
      <dgm:prSet/>
      <dgm:spPr/>
      <dgm:t>
        <a:bodyPr/>
        <a:lstStyle/>
        <a:p>
          <a:endParaRPr lang="en-US"/>
        </a:p>
      </dgm:t>
    </dgm:pt>
    <dgm:pt modelId="{273D8E4F-57CC-493D-A7CD-FADA090BE281}">
      <dgm:prSet/>
      <dgm:spPr/>
      <dgm:t>
        <a:bodyPr/>
        <a:lstStyle/>
        <a:p>
          <a:r>
            <a:rPr lang="en-US" b="1"/>
            <a:t>6. Early Warning System:</a:t>
          </a:r>
          <a:endParaRPr lang="en-US"/>
        </a:p>
      </dgm:t>
    </dgm:pt>
    <dgm:pt modelId="{53CB2312-FF9E-4DC2-B775-3511B1192B69}" type="parTrans" cxnId="{F5A0B856-CB6E-41C5-8FD5-C6EC8567B295}">
      <dgm:prSet/>
      <dgm:spPr/>
      <dgm:t>
        <a:bodyPr/>
        <a:lstStyle/>
        <a:p>
          <a:endParaRPr lang="en-US"/>
        </a:p>
      </dgm:t>
    </dgm:pt>
    <dgm:pt modelId="{EE7ADFA3-496B-4C5C-9B37-C7010C7AA5B1}" type="sibTrans" cxnId="{F5A0B856-CB6E-41C5-8FD5-C6EC8567B295}">
      <dgm:prSet/>
      <dgm:spPr/>
      <dgm:t>
        <a:bodyPr/>
        <a:lstStyle/>
        <a:p>
          <a:endParaRPr lang="en-US"/>
        </a:p>
      </dgm:t>
    </dgm:pt>
    <dgm:pt modelId="{B8531DA6-D489-4A82-9FCE-7C6B82B383D4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Develop an early warning system integrated with the mobile app to notify users of deteriorating air quality conditions.</a:t>
          </a:r>
        </a:p>
      </dgm:t>
    </dgm:pt>
    <dgm:pt modelId="{E3391207-3811-4EFE-B5DE-7B9459A8C59E}" type="parTrans" cxnId="{41E64C67-1A9A-435B-8D45-939C54D2D1BD}">
      <dgm:prSet/>
      <dgm:spPr/>
      <dgm:t>
        <a:bodyPr/>
        <a:lstStyle/>
        <a:p>
          <a:endParaRPr lang="en-US"/>
        </a:p>
      </dgm:t>
    </dgm:pt>
    <dgm:pt modelId="{3FAEBC0A-00B6-4632-A820-E35D1A6A3367}" type="sibTrans" cxnId="{41E64C67-1A9A-435B-8D45-939C54D2D1BD}">
      <dgm:prSet/>
      <dgm:spPr/>
      <dgm:t>
        <a:bodyPr/>
        <a:lstStyle/>
        <a:p>
          <a:endParaRPr lang="en-US"/>
        </a:p>
      </dgm:t>
    </dgm:pt>
    <dgm:pt modelId="{0ACF7C50-B82E-45D3-A59C-47994B7BDC01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Incorporate an SMS-based alert system for users without smartphones.</a:t>
          </a:r>
        </a:p>
      </dgm:t>
    </dgm:pt>
    <dgm:pt modelId="{65A602DD-373F-490C-850B-4EE7D88534EB}" type="parTrans" cxnId="{9F9C9D61-C60D-4CCB-B98B-7FCDA8DE4F80}">
      <dgm:prSet/>
      <dgm:spPr/>
      <dgm:t>
        <a:bodyPr/>
        <a:lstStyle/>
        <a:p>
          <a:endParaRPr lang="en-US"/>
        </a:p>
      </dgm:t>
    </dgm:pt>
    <dgm:pt modelId="{E4B1F1EA-ABE9-42AC-8EF0-BDD8DEDF24F1}" type="sibTrans" cxnId="{9F9C9D61-C60D-4CCB-B98B-7FCDA8DE4F80}">
      <dgm:prSet/>
      <dgm:spPr/>
      <dgm:t>
        <a:bodyPr/>
        <a:lstStyle/>
        <a:p>
          <a:endParaRPr lang="en-US"/>
        </a:p>
      </dgm:t>
    </dgm:pt>
    <dgm:pt modelId="{17E64F24-E2EC-4002-9F28-F0FAA99DCC0C}" type="pres">
      <dgm:prSet presAssocID="{AFC68577-438E-49DC-9DFD-51A7B986E266}" presName="Name0" presStyleCnt="0">
        <dgm:presLayoutVars>
          <dgm:dir/>
          <dgm:resizeHandles val="exact"/>
        </dgm:presLayoutVars>
      </dgm:prSet>
      <dgm:spPr/>
    </dgm:pt>
    <dgm:pt modelId="{F3CE05C1-99CE-4A20-80CE-FBAC771FA2D4}" type="pres">
      <dgm:prSet presAssocID="{6557B193-5CD3-4DE2-9D7B-43C805FEE3B8}" presName="node" presStyleLbl="node1" presStyleIdx="0" presStyleCnt="6">
        <dgm:presLayoutVars>
          <dgm:bulletEnabled val="1"/>
        </dgm:presLayoutVars>
      </dgm:prSet>
      <dgm:spPr/>
    </dgm:pt>
    <dgm:pt modelId="{806DBB64-CA07-46D8-8C67-A2E3B5D6FC64}" type="pres">
      <dgm:prSet presAssocID="{CB19E4C3-347F-4D73-9645-9FC47DF49EA9}" presName="sibTrans" presStyleLbl="sibTrans1D1" presStyleIdx="0" presStyleCnt="5"/>
      <dgm:spPr/>
    </dgm:pt>
    <dgm:pt modelId="{74DB9529-4D6D-436A-88B7-39E23D32BD00}" type="pres">
      <dgm:prSet presAssocID="{CB19E4C3-347F-4D73-9645-9FC47DF49EA9}" presName="connectorText" presStyleLbl="sibTrans1D1" presStyleIdx="0" presStyleCnt="5"/>
      <dgm:spPr/>
    </dgm:pt>
    <dgm:pt modelId="{5D808E30-6C30-4E19-BB5D-CF132FA65670}" type="pres">
      <dgm:prSet presAssocID="{D49AE53E-7D0C-4832-8D90-673DA222EC96}" presName="node" presStyleLbl="node1" presStyleIdx="1" presStyleCnt="6">
        <dgm:presLayoutVars>
          <dgm:bulletEnabled val="1"/>
        </dgm:presLayoutVars>
      </dgm:prSet>
      <dgm:spPr/>
    </dgm:pt>
    <dgm:pt modelId="{1E5D93F3-111F-45DC-94B5-7B305530840F}" type="pres">
      <dgm:prSet presAssocID="{EAD9089B-EC0F-4107-A507-21AC1AC63EA5}" presName="sibTrans" presStyleLbl="sibTrans1D1" presStyleIdx="1" presStyleCnt="5"/>
      <dgm:spPr/>
    </dgm:pt>
    <dgm:pt modelId="{1DD7B502-8667-43E6-BE93-23E822947677}" type="pres">
      <dgm:prSet presAssocID="{EAD9089B-EC0F-4107-A507-21AC1AC63EA5}" presName="connectorText" presStyleLbl="sibTrans1D1" presStyleIdx="1" presStyleCnt="5"/>
      <dgm:spPr/>
    </dgm:pt>
    <dgm:pt modelId="{556EB83B-0CC5-4285-8CA0-A54695568AE6}" type="pres">
      <dgm:prSet presAssocID="{94C6A5F5-2870-457D-80BD-3A7B5DF4FF85}" presName="node" presStyleLbl="node1" presStyleIdx="2" presStyleCnt="6">
        <dgm:presLayoutVars>
          <dgm:bulletEnabled val="1"/>
        </dgm:presLayoutVars>
      </dgm:prSet>
      <dgm:spPr/>
    </dgm:pt>
    <dgm:pt modelId="{EE8EC1CC-903A-4FED-913B-74FD51A16E62}" type="pres">
      <dgm:prSet presAssocID="{CAE671A2-A4F1-4F48-A1F0-1DAB09693B8D}" presName="sibTrans" presStyleLbl="sibTrans1D1" presStyleIdx="2" presStyleCnt="5"/>
      <dgm:spPr/>
    </dgm:pt>
    <dgm:pt modelId="{6AF224EA-4F21-4667-BC34-4A4B5E87A6A3}" type="pres">
      <dgm:prSet presAssocID="{CAE671A2-A4F1-4F48-A1F0-1DAB09693B8D}" presName="connectorText" presStyleLbl="sibTrans1D1" presStyleIdx="2" presStyleCnt="5"/>
      <dgm:spPr/>
    </dgm:pt>
    <dgm:pt modelId="{31D6E1EE-318B-4B31-A030-CBC1803516D4}" type="pres">
      <dgm:prSet presAssocID="{273D8E4F-57CC-493D-A7CD-FADA090BE281}" presName="node" presStyleLbl="node1" presStyleIdx="3" presStyleCnt="6">
        <dgm:presLayoutVars>
          <dgm:bulletEnabled val="1"/>
        </dgm:presLayoutVars>
      </dgm:prSet>
      <dgm:spPr/>
    </dgm:pt>
    <dgm:pt modelId="{2D48F0F5-6F66-4CC6-96DC-EF11DD966BE2}" type="pres">
      <dgm:prSet presAssocID="{EE7ADFA3-496B-4C5C-9B37-C7010C7AA5B1}" presName="sibTrans" presStyleLbl="sibTrans1D1" presStyleIdx="3" presStyleCnt="5"/>
      <dgm:spPr/>
    </dgm:pt>
    <dgm:pt modelId="{43A6B588-546F-480D-AFD6-8FFF6E74C53A}" type="pres">
      <dgm:prSet presAssocID="{EE7ADFA3-496B-4C5C-9B37-C7010C7AA5B1}" presName="connectorText" presStyleLbl="sibTrans1D1" presStyleIdx="3" presStyleCnt="5"/>
      <dgm:spPr/>
    </dgm:pt>
    <dgm:pt modelId="{37E08AB8-05E1-4978-98DE-2BE182840FF0}" type="pres">
      <dgm:prSet presAssocID="{B8531DA6-D489-4A82-9FCE-7C6B82B383D4}" presName="node" presStyleLbl="node1" presStyleIdx="4" presStyleCnt="6">
        <dgm:presLayoutVars>
          <dgm:bulletEnabled val="1"/>
        </dgm:presLayoutVars>
      </dgm:prSet>
      <dgm:spPr/>
    </dgm:pt>
    <dgm:pt modelId="{69D5ABC9-4012-4E89-B163-8BB9CBD293BB}" type="pres">
      <dgm:prSet presAssocID="{3FAEBC0A-00B6-4632-A820-E35D1A6A3367}" presName="sibTrans" presStyleLbl="sibTrans1D1" presStyleIdx="4" presStyleCnt="5"/>
      <dgm:spPr/>
    </dgm:pt>
    <dgm:pt modelId="{42A4FE77-D00E-4BC9-9B86-1D99090E5F62}" type="pres">
      <dgm:prSet presAssocID="{3FAEBC0A-00B6-4632-A820-E35D1A6A3367}" presName="connectorText" presStyleLbl="sibTrans1D1" presStyleIdx="4" presStyleCnt="5"/>
      <dgm:spPr/>
    </dgm:pt>
    <dgm:pt modelId="{2A81314D-9D20-4F74-8EC8-5D85BBAE38FC}" type="pres">
      <dgm:prSet presAssocID="{0ACF7C50-B82E-45D3-A59C-47994B7BDC01}" presName="node" presStyleLbl="node1" presStyleIdx="5" presStyleCnt="6">
        <dgm:presLayoutVars>
          <dgm:bulletEnabled val="1"/>
        </dgm:presLayoutVars>
      </dgm:prSet>
      <dgm:spPr/>
    </dgm:pt>
  </dgm:ptLst>
  <dgm:cxnLst>
    <dgm:cxn modelId="{D17F3101-74CD-4365-B96F-628D8A1ABAFA}" type="presOf" srcId="{3FAEBC0A-00B6-4632-A820-E35D1A6A3367}" destId="{42A4FE77-D00E-4BC9-9B86-1D99090E5F62}" srcOrd="1" destOrd="0" presId="urn:microsoft.com/office/officeart/2016/7/layout/RepeatingBendingProcessNew"/>
    <dgm:cxn modelId="{CF9FE10C-2BCA-4CC7-A4F7-A595EAA1C830}" srcId="{AFC68577-438E-49DC-9DFD-51A7B986E266}" destId="{6557B193-5CD3-4DE2-9D7B-43C805FEE3B8}" srcOrd="0" destOrd="0" parTransId="{57EE1E7A-657A-4ADF-A8EF-4E5350917FD2}" sibTransId="{CB19E4C3-347F-4D73-9645-9FC47DF49EA9}"/>
    <dgm:cxn modelId="{5C922D13-1ECA-45D7-9EF3-FD70B762FDB9}" type="presOf" srcId="{3FAEBC0A-00B6-4632-A820-E35D1A6A3367}" destId="{69D5ABC9-4012-4E89-B163-8BB9CBD293BB}" srcOrd="0" destOrd="0" presId="urn:microsoft.com/office/officeart/2016/7/layout/RepeatingBendingProcessNew"/>
    <dgm:cxn modelId="{68A38917-FA7B-4BFD-B540-01C986E55A69}" type="presOf" srcId="{6557B193-5CD3-4DE2-9D7B-43C805FEE3B8}" destId="{F3CE05C1-99CE-4A20-80CE-FBAC771FA2D4}" srcOrd="0" destOrd="0" presId="urn:microsoft.com/office/officeart/2016/7/layout/RepeatingBendingProcessNew"/>
    <dgm:cxn modelId="{D855851F-CB2C-4961-B321-3141410D3F4B}" type="presOf" srcId="{AFC68577-438E-49DC-9DFD-51A7B986E266}" destId="{17E64F24-E2EC-4002-9F28-F0FAA99DCC0C}" srcOrd="0" destOrd="0" presId="urn:microsoft.com/office/officeart/2016/7/layout/RepeatingBendingProcessNew"/>
    <dgm:cxn modelId="{1D1CE925-20DE-4720-A840-C6529B4436CB}" type="presOf" srcId="{94C6A5F5-2870-457D-80BD-3A7B5DF4FF85}" destId="{556EB83B-0CC5-4285-8CA0-A54695568AE6}" srcOrd="0" destOrd="0" presId="urn:microsoft.com/office/officeart/2016/7/layout/RepeatingBendingProcessNew"/>
    <dgm:cxn modelId="{A3D6C13A-4F35-491B-B4F4-A5D7337A3ADC}" type="presOf" srcId="{B8531DA6-D489-4A82-9FCE-7C6B82B383D4}" destId="{37E08AB8-05E1-4978-98DE-2BE182840FF0}" srcOrd="0" destOrd="0" presId="urn:microsoft.com/office/officeart/2016/7/layout/RepeatingBendingProcessNew"/>
    <dgm:cxn modelId="{8FEFED5C-BAAA-4E71-B273-2A29D95BCF93}" type="presOf" srcId="{D49AE53E-7D0C-4832-8D90-673DA222EC96}" destId="{5D808E30-6C30-4E19-BB5D-CF132FA65670}" srcOrd="0" destOrd="0" presId="urn:microsoft.com/office/officeart/2016/7/layout/RepeatingBendingProcessNew"/>
    <dgm:cxn modelId="{9F9C9D61-C60D-4CCB-B98B-7FCDA8DE4F80}" srcId="{AFC68577-438E-49DC-9DFD-51A7B986E266}" destId="{0ACF7C50-B82E-45D3-A59C-47994B7BDC01}" srcOrd="5" destOrd="0" parTransId="{65A602DD-373F-490C-850B-4EE7D88534EB}" sibTransId="{E4B1F1EA-ABE9-42AC-8EF0-BDD8DEDF24F1}"/>
    <dgm:cxn modelId="{353A3942-7772-4631-8805-465303BFF1C0}" type="presOf" srcId="{EE7ADFA3-496B-4C5C-9B37-C7010C7AA5B1}" destId="{43A6B588-546F-480D-AFD6-8FFF6E74C53A}" srcOrd="1" destOrd="0" presId="urn:microsoft.com/office/officeart/2016/7/layout/RepeatingBendingProcessNew"/>
    <dgm:cxn modelId="{B86D9545-C7B5-4B06-AFD6-87CCF98EE09C}" type="presOf" srcId="{0ACF7C50-B82E-45D3-A59C-47994B7BDC01}" destId="{2A81314D-9D20-4F74-8EC8-5D85BBAE38FC}" srcOrd="0" destOrd="0" presId="urn:microsoft.com/office/officeart/2016/7/layout/RepeatingBendingProcessNew"/>
    <dgm:cxn modelId="{41E64C67-1A9A-435B-8D45-939C54D2D1BD}" srcId="{AFC68577-438E-49DC-9DFD-51A7B986E266}" destId="{B8531DA6-D489-4A82-9FCE-7C6B82B383D4}" srcOrd="4" destOrd="0" parTransId="{E3391207-3811-4EFE-B5DE-7B9459A8C59E}" sibTransId="{3FAEBC0A-00B6-4632-A820-E35D1A6A3367}"/>
    <dgm:cxn modelId="{9FED704F-80ED-4303-A2D6-1475F898F4AD}" type="presOf" srcId="{CAE671A2-A4F1-4F48-A1F0-1DAB09693B8D}" destId="{6AF224EA-4F21-4667-BC34-4A4B5E87A6A3}" srcOrd="1" destOrd="0" presId="urn:microsoft.com/office/officeart/2016/7/layout/RepeatingBendingProcessNew"/>
    <dgm:cxn modelId="{A9362E54-366E-49DC-9F84-9C4C996072DA}" type="presOf" srcId="{EE7ADFA3-496B-4C5C-9B37-C7010C7AA5B1}" destId="{2D48F0F5-6F66-4CC6-96DC-EF11DD966BE2}" srcOrd="0" destOrd="0" presId="urn:microsoft.com/office/officeart/2016/7/layout/RepeatingBendingProcessNew"/>
    <dgm:cxn modelId="{F5A0B856-CB6E-41C5-8FD5-C6EC8567B295}" srcId="{AFC68577-438E-49DC-9DFD-51A7B986E266}" destId="{273D8E4F-57CC-493D-A7CD-FADA090BE281}" srcOrd="3" destOrd="0" parTransId="{53CB2312-FF9E-4DC2-B775-3511B1192B69}" sibTransId="{EE7ADFA3-496B-4C5C-9B37-C7010C7AA5B1}"/>
    <dgm:cxn modelId="{CDFF9757-0153-41E7-9CA9-8DAC8DE697B7}" type="presOf" srcId="{273D8E4F-57CC-493D-A7CD-FADA090BE281}" destId="{31D6E1EE-318B-4B31-A030-CBC1803516D4}" srcOrd="0" destOrd="0" presId="urn:microsoft.com/office/officeart/2016/7/layout/RepeatingBendingProcessNew"/>
    <dgm:cxn modelId="{803B8786-D0A5-4D6F-B94C-B6D164405D48}" type="presOf" srcId="{CB19E4C3-347F-4D73-9645-9FC47DF49EA9}" destId="{74DB9529-4D6D-436A-88B7-39E23D32BD00}" srcOrd="1" destOrd="0" presId="urn:microsoft.com/office/officeart/2016/7/layout/RepeatingBendingProcessNew"/>
    <dgm:cxn modelId="{494B25AA-9AA3-4656-8777-B5EE2197636F}" srcId="{AFC68577-438E-49DC-9DFD-51A7B986E266}" destId="{D49AE53E-7D0C-4832-8D90-673DA222EC96}" srcOrd="1" destOrd="0" parTransId="{AF803065-E0B4-4EEF-BD47-466297E5E833}" sibTransId="{EAD9089B-EC0F-4107-A507-21AC1AC63EA5}"/>
    <dgm:cxn modelId="{F797C3B2-7616-4FD4-A16F-207C1EF6A5D6}" type="presOf" srcId="{CB19E4C3-347F-4D73-9645-9FC47DF49EA9}" destId="{806DBB64-CA07-46D8-8C67-A2E3B5D6FC64}" srcOrd="0" destOrd="0" presId="urn:microsoft.com/office/officeart/2016/7/layout/RepeatingBendingProcessNew"/>
    <dgm:cxn modelId="{1BEC01B9-BDE9-4C67-9F58-B26D89EAF2C5}" type="presOf" srcId="{CAE671A2-A4F1-4F48-A1F0-1DAB09693B8D}" destId="{EE8EC1CC-903A-4FED-913B-74FD51A16E62}" srcOrd="0" destOrd="0" presId="urn:microsoft.com/office/officeart/2016/7/layout/RepeatingBendingProcessNew"/>
    <dgm:cxn modelId="{F2159DBC-87A5-4AB3-AB89-A9134A960DAA}" srcId="{AFC68577-438E-49DC-9DFD-51A7B986E266}" destId="{94C6A5F5-2870-457D-80BD-3A7B5DF4FF85}" srcOrd="2" destOrd="0" parTransId="{1B3A2A3D-6811-49FE-A010-264CC7291581}" sibTransId="{CAE671A2-A4F1-4F48-A1F0-1DAB09693B8D}"/>
    <dgm:cxn modelId="{FD5812DF-3879-4F2D-B31D-71A63F555C20}" type="presOf" srcId="{EAD9089B-EC0F-4107-A507-21AC1AC63EA5}" destId="{1DD7B502-8667-43E6-BE93-23E822947677}" srcOrd="1" destOrd="0" presId="urn:microsoft.com/office/officeart/2016/7/layout/RepeatingBendingProcessNew"/>
    <dgm:cxn modelId="{A64524FE-7C86-4B5B-96D0-BFC663BC37E3}" type="presOf" srcId="{EAD9089B-EC0F-4107-A507-21AC1AC63EA5}" destId="{1E5D93F3-111F-45DC-94B5-7B305530840F}" srcOrd="0" destOrd="0" presId="urn:microsoft.com/office/officeart/2016/7/layout/RepeatingBendingProcessNew"/>
    <dgm:cxn modelId="{4C7AFF37-78C6-44A6-9F0F-F56C9AFDAB77}" type="presParOf" srcId="{17E64F24-E2EC-4002-9F28-F0FAA99DCC0C}" destId="{F3CE05C1-99CE-4A20-80CE-FBAC771FA2D4}" srcOrd="0" destOrd="0" presId="urn:microsoft.com/office/officeart/2016/7/layout/RepeatingBendingProcessNew"/>
    <dgm:cxn modelId="{603F18CB-099A-4358-AE72-F54744C8B357}" type="presParOf" srcId="{17E64F24-E2EC-4002-9F28-F0FAA99DCC0C}" destId="{806DBB64-CA07-46D8-8C67-A2E3B5D6FC64}" srcOrd="1" destOrd="0" presId="urn:microsoft.com/office/officeart/2016/7/layout/RepeatingBendingProcessNew"/>
    <dgm:cxn modelId="{AF6CBB50-656C-46F3-AD65-6EB1D6266611}" type="presParOf" srcId="{806DBB64-CA07-46D8-8C67-A2E3B5D6FC64}" destId="{74DB9529-4D6D-436A-88B7-39E23D32BD00}" srcOrd="0" destOrd="0" presId="urn:microsoft.com/office/officeart/2016/7/layout/RepeatingBendingProcessNew"/>
    <dgm:cxn modelId="{21ABE37F-D353-4C7A-8467-5E43B0268DF0}" type="presParOf" srcId="{17E64F24-E2EC-4002-9F28-F0FAA99DCC0C}" destId="{5D808E30-6C30-4E19-BB5D-CF132FA65670}" srcOrd="2" destOrd="0" presId="urn:microsoft.com/office/officeart/2016/7/layout/RepeatingBendingProcessNew"/>
    <dgm:cxn modelId="{6A12EAC6-2240-4552-ABF3-AE63DC9C54C7}" type="presParOf" srcId="{17E64F24-E2EC-4002-9F28-F0FAA99DCC0C}" destId="{1E5D93F3-111F-45DC-94B5-7B305530840F}" srcOrd="3" destOrd="0" presId="urn:microsoft.com/office/officeart/2016/7/layout/RepeatingBendingProcessNew"/>
    <dgm:cxn modelId="{1E0DD084-DE73-4814-BA5E-97ACD8C5D5CF}" type="presParOf" srcId="{1E5D93F3-111F-45DC-94B5-7B305530840F}" destId="{1DD7B502-8667-43E6-BE93-23E822947677}" srcOrd="0" destOrd="0" presId="urn:microsoft.com/office/officeart/2016/7/layout/RepeatingBendingProcessNew"/>
    <dgm:cxn modelId="{75027C37-1D9B-4409-8D94-A424D0D7038E}" type="presParOf" srcId="{17E64F24-E2EC-4002-9F28-F0FAA99DCC0C}" destId="{556EB83B-0CC5-4285-8CA0-A54695568AE6}" srcOrd="4" destOrd="0" presId="urn:microsoft.com/office/officeart/2016/7/layout/RepeatingBendingProcessNew"/>
    <dgm:cxn modelId="{42D9FD9C-94A8-4D68-AEA4-BC1E609D8E9E}" type="presParOf" srcId="{17E64F24-E2EC-4002-9F28-F0FAA99DCC0C}" destId="{EE8EC1CC-903A-4FED-913B-74FD51A16E62}" srcOrd="5" destOrd="0" presId="urn:microsoft.com/office/officeart/2016/7/layout/RepeatingBendingProcessNew"/>
    <dgm:cxn modelId="{229C2017-7C31-48E2-91A6-019D771D2999}" type="presParOf" srcId="{EE8EC1CC-903A-4FED-913B-74FD51A16E62}" destId="{6AF224EA-4F21-4667-BC34-4A4B5E87A6A3}" srcOrd="0" destOrd="0" presId="urn:microsoft.com/office/officeart/2016/7/layout/RepeatingBendingProcessNew"/>
    <dgm:cxn modelId="{2B8C0444-AC1B-4537-B0EA-D741156D34A1}" type="presParOf" srcId="{17E64F24-E2EC-4002-9F28-F0FAA99DCC0C}" destId="{31D6E1EE-318B-4B31-A030-CBC1803516D4}" srcOrd="6" destOrd="0" presId="urn:microsoft.com/office/officeart/2016/7/layout/RepeatingBendingProcessNew"/>
    <dgm:cxn modelId="{6BC05055-FD1A-4E97-B0AF-02E5F899D740}" type="presParOf" srcId="{17E64F24-E2EC-4002-9F28-F0FAA99DCC0C}" destId="{2D48F0F5-6F66-4CC6-96DC-EF11DD966BE2}" srcOrd="7" destOrd="0" presId="urn:microsoft.com/office/officeart/2016/7/layout/RepeatingBendingProcessNew"/>
    <dgm:cxn modelId="{F50D0282-4180-44F3-8B9E-83B116D838C8}" type="presParOf" srcId="{2D48F0F5-6F66-4CC6-96DC-EF11DD966BE2}" destId="{43A6B588-546F-480D-AFD6-8FFF6E74C53A}" srcOrd="0" destOrd="0" presId="urn:microsoft.com/office/officeart/2016/7/layout/RepeatingBendingProcessNew"/>
    <dgm:cxn modelId="{C8C8187E-BB3F-47A4-A99B-AA3EEF92DFBB}" type="presParOf" srcId="{17E64F24-E2EC-4002-9F28-F0FAA99DCC0C}" destId="{37E08AB8-05E1-4978-98DE-2BE182840FF0}" srcOrd="8" destOrd="0" presId="urn:microsoft.com/office/officeart/2016/7/layout/RepeatingBendingProcessNew"/>
    <dgm:cxn modelId="{5D20FA14-4127-4DA3-84EB-90B6CC52694B}" type="presParOf" srcId="{17E64F24-E2EC-4002-9F28-F0FAA99DCC0C}" destId="{69D5ABC9-4012-4E89-B163-8BB9CBD293BB}" srcOrd="9" destOrd="0" presId="urn:microsoft.com/office/officeart/2016/7/layout/RepeatingBendingProcessNew"/>
    <dgm:cxn modelId="{22F6E38C-989D-4CEF-B5BC-5593CA422BD7}" type="presParOf" srcId="{69D5ABC9-4012-4E89-B163-8BB9CBD293BB}" destId="{42A4FE77-D00E-4BC9-9B86-1D99090E5F62}" srcOrd="0" destOrd="0" presId="urn:microsoft.com/office/officeart/2016/7/layout/RepeatingBendingProcessNew"/>
    <dgm:cxn modelId="{0DBDDD4D-C0DD-4B78-81B5-6E521A158710}" type="presParOf" srcId="{17E64F24-E2EC-4002-9F28-F0FAA99DCC0C}" destId="{2A81314D-9D20-4F74-8EC8-5D85BBAE38F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EEC5B4-3164-4886-ACF4-3C7B146CD7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56311B-EF68-4994-99FE-079C294B0D0E}">
      <dgm:prSet/>
      <dgm:spPr/>
      <dgm:t>
        <a:bodyPr/>
        <a:lstStyle/>
        <a:p>
          <a:r>
            <a:rPr lang="en-US" b="1"/>
            <a:t>7. Policy and Regulation Support:</a:t>
          </a:r>
          <a:endParaRPr lang="en-US"/>
        </a:p>
      </dgm:t>
    </dgm:pt>
    <dgm:pt modelId="{132BDFE4-2E9C-4990-93CD-7016D1DC54CD}" type="parTrans" cxnId="{2C96806E-B1BF-47C0-A30E-88BB21A2E6B7}">
      <dgm:prSet/>
      <dgm:spPr/>
      <dgm:t>
        <a:bodyPr/>
        <a:lstStyle/>
        <a:p>
          <a:endParaRPr lang="en-US"/>
        </a:p>
      </dgm:t>
    </dgm:pt>
    <dgm:pt modelId="{4B0AEC27-7499-4A9C-B9EF-A68B24492622}" type="sibTrans" cxnId="{2C96806E-B1BF-47C0-A30E-88BB21A2E6B7}">
      <dgm:prSet/>
      <dgm:spPr/>
      <dgm:t>
        <a:bodyPr/>
        <a:lstStyle/>
        <a:p>
          <a:endParaRPr lang="en-US"/>
        </a:p>
      </dgm:t>
    </dgm:pt>
    <dgm:pt modelId="{029E81BA-DA8D-45B3-AFB0-F5D41E4EDF33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Collaborate with government agencies to facilitate the enforcement of air quality regulations.</a:t>
          </a:r>
        </a:p>
      </dgm:t>
    </dgm:pt>
    <dgm:pt modelId="{FD76BD07-521C-4AFB-BAF5-1C246A0AAF70}" type="parTrans" cxnId="{F4419C07-FF28-4187-BA7C-C681B1A19B1D}">
      <dgm:prSet/>
      <dgm:spPr/>
      <dgm:t>
        <a:bodyPr/>
        <a:lstStyle/>
        <a:p>
          <a:endParaRPr lang="en-US"/>
        </a:p>
      </dgm:t>
    </dgm:pt>
    <dgm:pt modelId="{21713FFF-3526-4F69-AA6C-93EF36427465}" type="sibTrans" cxnId="{F4419C07-FF28-4187-BA7C-C681B1A19B1D}">
      <dgm:prSet/>
      <dgm:spPr/>
      <dgm:t>
        <a:bodyPr/>
        <a:lstStyle/>
        <a:p>
          <a:endParaRPr lang="en-US"/>
        </a:p>
      </dgm:t>
    </dgm:pt>
    <dgm:pt modelId="{95F32C10-6BE9-41A6-B928-50C00D93BA03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Use blockchain technology for transparent tracking and verification of emissions reductions by industries and other stakeholders.</a:t>
          </a:r>
        </a:p>
      </dgm:t>
    </dgm:pt>
    <dgm:pt modelId="{BFF1C827-7244-48A2-AF4C-B8EEF4BCC4F0}" type="parTrans" cxnId="{9FA8C1AD-48F3-4280-BE6A-268EF3DD67F8}">
      <dgm:prSet/>
      <dgm:spPr/>
      <dgm:t>
        <a:bodyPr/>
        <a:lstStyle/>
        <a:p>
          <a:endParaRPr lang="en-US"/>
        </a:p>
      </dgm:t>
    </dgm:pt>
    <dgm:pt modelId="{63E9B3E9-3DC9-4A07-AAC9-6D83D8C60BE0}" type="sibTrans" cxnId="{9FA8C1AD-48F3-4280-BE6A-268EF3DD67F8}">
      <dgm:prSet/>
      <dgm:spPr/>
      <dgm:t>
        <a:bodyPr/>
        <a:lstStyle/>
        <a:p>
          <a:endParaRPr lang="en-US"/>
        </a:p>
      </dgm:t>
    </dgm:pt>
    <dgm:pt modelId="{A82EC912-CF12-4F68-9BF4-CA989DA4048B}">
      <dgm:prSet/>
      <dgm:spPr/>
      <dgm:t>
        <a:bodyPr/>
        <a:lstStyle/>
        <a:p>
          <a:r>
            <a:rPr lang="en-US" b="1"/>
            <a:t>8. Green Infrastructure and Urban Planning:</a:t>
          </a:r>
          <a:endParaRPr lang="en-US"/>
        </a:p>
      </dgm:t>
    </dgm:pt>
    <dgm:pt modelId="{0BB98194-AB56-4FE6-9554-61EDE0F42E35}" type="parTrans" cxnId="{CD5E7EA2-1221-4356-AB01-2DCCDB0C9F2B}">
      <dgm:prSet/>
      <dgm:spPr/>
      <dgm:t>
        <a:bodyPr/>
        <a:lstStyle/>
        <a:p>
          <a:endParaRPr lang="en-US"/>
        </a:p>
      </dgm:t>
    </dgm:pt>
    <dgm:pt modelId="{2615D8C3-65B6-47FF-BDC8-2501BF295ACB}" type="sibTrans" cxnId="{CD5E7EA2-1221-4356-AB01-2DCCDB0C9F2B}">
      <dgm:prSet/>
      <dgm:spPr/>
      <dgm:t>
        <a:bodyPr/>
        <a:lstStyle/>
        <a:p>
          <a:endParaRPr lang="en-US"/>
        </a:p>
      </dgm:t>
    </dgm:pt>
    <dgm:pt modelId="{211DF3F9-24EC-41F5-9721-5FB4B93A2540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Promote urban planning that includes green spaces, pedestrian-friendly areas, and better traffic management.</a:t>
          </a:r>
        </a:p>
      </dgm:t>
    </dgm:pt>
    <dgm:pt modelId="{FB1029CE-A9D1-4E05-9ED5-BD66FB5525BA}" type="parTrans" cxnId="{8ED638CD-0D42-4DCE-B8DB-86C84C9F667E}">
      <dgm:prSet/>
      <dgm:spPr/>
      <dgm:t>
        <a:bodyPr/>
        <a:lstStyle/>
        <a:p>
          <a:endParaRPr lang="en-US"/>
        </a:p>
      </dgm:t>
    </dgm:pt>
    <dgm:pt modelId="{4EC439DE-CABB-4405-AE7E-069970BE566F}" type="sibTrans" cxnId="{8ED638CD-0D42-4DCE-B8DB-86C84C9F667E}">
      <dgm:prSet/>
      <dgm:spPr/>
      <dgm:t>
        <a:bodyPr/>
        <a:lstStyle/>
        <a:p>
          <a:endParaRPr lang="en-US"/>
        </a:p>
      </dgm:t>
    </dgm:pt>
    <dgm:pt modelId="{DC4F09EA-4279-43FE-B2C1-4C460532AB95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Implement a GIS-based tool to help urban planners visualize the impact of green infrastructure on air quality.</a:t>
          </a:r>
        </a:p>
      </dgm:t>
    </dgm:pt>
    <dgm:pt modelId="{5C5A8FB9-0E86-4441-B3EB-C2B7419E0711}" type="parTrans" cxnId="{142EA426-3608-4F0F-9E56-B9776837DDA9}">
      <dgm:prSet/>
      <dgm:spPr/>
      <dgm:t>
        <a:bodyPr/>
        <a:lstStyle/>
        <a:p>
          <a:endParaRPr lang="en-US"/>
        </a:p>
      </dgm:t>
    </dgm:pt>
    <dgm:pt modelId="{E0EEE4F4-3361-4212-A4CD-0C96B84EE1DA}" type="sibTrans" cxnId="{142EA426-3608-4F0F-9E56-B9776837DDA9}">
      <dgm:prSet/>
      <dgm:spPr/>
      <dgm:t>
        <a:bodyPr/>
        <a:lstStyle/>
        <a:p>
          <a:endParaRPr lang="en-US"/>
        </a:p>
      </dgm:t>
    </dgm:pt>
    <dgm:pt modelId="{7CD28891-1041-4CBF-95B0-9C924200ABA8}" type="pres">
      <dgm:prSet presAssocID="{1FEEC5B4-3164-4886-ACF4-3C7B146CD7B3}" presName="linear" presStyleCnt="0">
        <dgm:presLayoutVars>
          <dgm:animLvl val="lvl"/>
          <dgm:resizeHandles val="exact"/>
        </dgm:presLayoutVars>
      </dgm:prSet>
      <dgm:spPr/>
    </dgm:pt>
    <dgm:pt modelId="{FF55D649-9D4B-4A8F-B3B8-53C6FD6B9AD8}" type="pres">
      <dgm:prSet presAssocID="{D156311B-EF68-4994-99FE-079C294B0D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559912-D674-494E-90C2-7CF4F54291ED}" type="pres">
      <dgm:prSet presAssocID="{4B0AEC27-7499-4A9C-B9EF-A68B24492622}" presName="spacer" presStyleCnt="0"/>
      <dgm:spPr/>
    </dgm:pt>
    <dgm:pt modelId="{541286F8-639A-48D1-9160-FADAF6A888C0}" type="pres">
      <dgm:prSet presAssocID="{029E81BA-DA8D-45B3-AFB0-F5D41E4EDF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D995D2-1551-482A-A55C-E4370FC546F4}" type="pres">
      <dgm:prSet presAssocID="{21713FFF-3526-4F69-AA6C-93EF36427465}" presName="spacer" presStyleCnt="0"/>
      <dgm:spPr/>
    </dgm:pt>
    <dgm:pt modelId="{387558E5-7694-4168-A667-250580475A66}" type="pres">
      <dgm:prSet presAssocID="{95F32C10-6BE9-41A6-B928-50C00D93BA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6C2DD8-4E73-42D7-A3ED-26BEFE3CEE60}" type="pres">
      <dgm:prSet presAssocID="{63E9B3E9-3DC9-4A07-AAC9-6D83D8C60BE0}" presName="spacer" presStyleCnt="0"/>
      <dgm:spPr/>
    </dgm:pt>
    <dgm:pt modelId="{D2AB4339-74AA-437C-ACDF-054ADD91B178}" type="pres">
      <dgm:prSet presAssocID="{A82EC912-CF12-4F68-9BF4-CA989DA4048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A4C0301-A486-456A-96FF-0864261B646C}" type="pres">
      <dgm:prSet presAssocID="{2615D8C3-65B6-47FF-BDC8-2501BF295ACB}" presName="spacer" presStyleCnt="0"/>
      <dgm:spPr/>
    </dgm:pt>
    <dgm:pt modelId="{D332FCC0-A1A7-4D6A-BF5C-031FA13EBD3F}" type="pres">
      <dgm:prSet presAssocID="{211DF3F9-24EC-41F5-9721-5FB4B93A254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C695F16-9C7F-412E-B1E9-3CE71D2A7C15}" type="pres">
      <dgm:prSet presAssocID="{4EC439DE-CABB-4405-AE7E-069970BE566F}" presName="spacer" presStyleCnt="0"/>
      <dgm:spPr/>
    </dgm:pt>
    <dgm:pt modelId="{FE53A29D-7BAE-4D11-90FB-67266D1C5D64}" type="pres">
      <dgm:prSet presAssocID="{DC4F09EA-4279-43FE-B2C1-4C460532AB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4419C07-FF28-4187-BA7C-C681B1A19B1D}" srcId="{1FEEC5B4-3164-4886-ACF4-3C7B146CD7B3}" destId="{029E81BA-DA8D-45B3-AFB0-F5D41E4EDF33}" srcOrd="1" destOrd="0" parTransId="{FD76BD07-521C-4AFB-BAF5-1C246A0AAF70}" sibTransId="{21713FFF-3526-4F69-AA6C-93EF36427465}"/>
    <dgm:cxn modelId="{77EFA508-040F-4507-9D78-4FFF453386A0}" type="presOf" srcId="{DC4F09EA-4279-43FE-B2C1-4C460532AB95}" destId="{FE53A29D-7BAE-4D11-90FB-67266D1C5D64}" srcOrd="0" destOrd="0" presId="urn:microsoft.com/office/officeart/2005/8/layout/vList2"/>
    <dgm:cxn modelId="{145FC122-4A6F-46A3-9CFF-41907A89F970}" type="presOf" srcId="{D156311B-EF68-4994-99FE-079C294B0D0E}" destId="{FF55D649-9D4B-4A8F-B3B8-53C6FD6B9AD8}" srcOrd="0" destOrd="0" presId="urn:microsoft.com/office/officeart/2005/8/layout/vList2"/>
    <dgm:cxn modelId="{142EA426-3608-4F0F-9E56-B9776837DDA9}" srcId="{1FEEC5B4-3164-4886-ACF4-3C7B146CD7B3}" destId="{DC4F09EA-4279-43FE-B2C1-4C460532AB95}" srcOrd="5" destOrd="0" parTransId="{5C5A8FB9-0E86-4441-B3EB-C2B7419E0711}" sibTransId="{E0EEE4F4-3361-4212-A4CD-0C96B84EE1DA}"/>
    <dgm:cxn modelId="{7998BD41-A509-46DF-94A8-E05F2A3DB887}" type="presOf" srcId="{211DF3F9-24EC-41F5-9721-5FB4B93A2540}" destId="{D332FCC0-A1A7-4D6A-BF5C-031FA13EBD3F}" srcOrd="0" destOrd="0" presId="urn:microsoft.com/office/officeart/2005/8/layout/vList2"/>
    <dgm:cxn modelId="{2C96806E-B1BF-47C0-A30E-88BB21A2E6B7}" srcId="{1FEEC5B4-3164-4886-ACF4-3C7B146CD7B3}" destId="{D156311B-EF68-4994-99FE-079C294B0D0E}" srcOrd="0" destOrd="0" parTransId="{132BDFE4-2E9C-4990-93CD-7016D1DC54CD}" sibTransId="{4B0AEC27-7499-4A9C-B9EF-A68B24492622}"/>
    <dgm:cxn modelId="{CD5E7EA2-1221-4356-AB01-2DCCDB0C9F2B}" srcId="{1FEEC5B4-3164-4886-ACF4-3C7B146CD7B3}" destId="{A82EC912-CF12-4F68-9BF4-CA989DA4048B}" srcOrd="3" destOrd="0" parTransId="{0BB98194-AB56-4FE6-9554-61EDE0F42E35}" sibTransId="{2615D8C3-65B6-47FF-BDC8-2501BF295ACB}"/>
    <dgm:cxn modelId="{9FA8C1AD-48F3-4280-BE6A-268EF3DD67F8}" srcId="{1FEEC5B4-3164-4886-ACF4-3C7B146CD7B3}" destId="{95F32C10-6BE9-41A6-B928-50C00D93BA03}" srcOrd="2" destOrd="0" parTransId="{BFF1C827-7244-48A2-AF4C-B8EEF4BCC4F0}" sibTransId="{63E9B3E9-3DC9-4A07-AAC9-6D83D8C60BE0}"/>
    <dgm:cxn modelId="{8ED638CD-0D42-4DCE-B8DB-86C84C9F667E}" srcId="{1FEEC5B4-3164-4886-ACF4-3C7B146CD7B3}" destId="{211DF3F9-24EC-41F5-9721-5FB4B93A2540}" srcOrd="4" destOrd="0" parTransId="{FB1029CE-A9D1-4E05-9ED5-BD66FB5525BA}" sibTransId="{4EC439DE-CABB-4405-AE7E-069970BE566F}"/>
    <dgm:cxn modelId="{44B229DE-BBC9-467B-B39A-50EA09210FB8}" type="presOf" srcId="{A82EC912-CF12-4F68-9BF4-CA989DA4048B}" destId="{D2AB4339-74AA-437C-ACDF-054ADD91B178}" srcOrd="0" destOrd="0" presId="urn:microsoft.com/office/officeart/2005/8/layout/vList2"/>
    <dgm:cxn modelId="{A76D09E4-C90B-454F-8D4B-D929652DE94B}" type="presOf" srcId="{1FEEC5B4-3164-4886-ACF4-3C7B146CD7B3}" destId="{7CD28891-1041-4CBF-95B0-9C924200ABA8}" srcOrd="0" destOrd="0" presId="urn:microsoft.com/office/officeart/2005/8/layout/vList2"/>
    <dgm:cxn modelId="{E93A78F5-BB8C-4117-8FAB-54DC0896DA2B}" type="presOf" srcId="{029E81BA-DA8D-45B3-AFB0-F5D41E4EDF33}" destId="{541286F8-639A-48D1-9160-FADAF6A888C0}" srcOrd="0" destOrd="0" presId="urn:microsoft.com/office/officeart/2005/8/layout/vList2"/>
    <dgm:cxn modelId="{DD0446F7-BC24-4634-B17C-7A12D9435360}" type="presOf" srcId="{95F32C10-6BE9-41A6-B928-50C00D93BA03}" destId="{387558E5-7694-4168-A667-250580475A66}" srcOrd="0" destOrd="0" presId="urn:microsoft.com/office/officeart/2005/8/layout/vList2"/>
    <dgm:cxn modelId="{48D33185-308C-45CC-94D1-B906C16916A0}" type="presParOf" srcId="{7CD28891-1041-4CBF-95B0-9C924200ABA8}" destId="{FF55D649-9D4B-4A8F-B3B8-53C6FD6B9AD8}" srcOrd="0" destOrd="0" presId="urn:microsoft.com/office/officeart/2005/8/layout/vList2"/>
    <dgm:cxn modelId="{81A59A84-1F44-496F-979E-5492E5909DA8}" type="presParOf" srcId="{7CD28891-1041-4CBF-95B0-9C924200ABA8}" destId="{79559912-D674-494E-90C2-7CF4F54291ED}" srcOrd="1" destOrd="0" presId="urn:microsoft.com/office/officeart/2005/8/layout/vList2"/>
    <dgm:cxn modelId="{023A0F94-284C-4CF5-8DA1-F3D72C28D5DD}" type="presParOf" srcId="{7CD28891-1041-4CBF-95B0-9C924200ABA8}" destId="{541286F8-639A-48D1-9160-FADAF6A888C0}" srcOrd="2" destOrd="0" presId="urn:microsoft.com/office/officeart/2005/8/layout/vList2"/>
    <dgm:cxn modelId="{B7FDC862-E737-4142-BF9F-863AB92313B4}" type="presParOf" srcId="{7CD28891-1041-4CBF-95B0-9C924200ABA8}" destId="{7FD995D2-1551-482A-A55C-E4370FC546F4}" srcOrd="3" destOrd="0" presId="urn:microsoft.com/office/officeart/2005/8/layout/vList2"/>
    <dgm:cxn modelId="{086E2DBD-B45A-4C98-AB16-7CEE25CE2C74}" type="presParOf" srcId="{7CD28891-1041-4CBF-95B0-9C924200ABA8}" destId="{387558E5-7694-4168-A667-250580475A66}" srcOrd="4" destOrd="0" presId="urn:microsoft.com/office/officeart/2005/8/layout/vList2"/>
    <dgm:cxn modelId="{475AC20C-D316-423A-B07A-7A9FB0C73747}" type="presParOf" srcId="{7CD28891-1041-4CBF-95B0-9C924200ABA8}" destId="{4C6C2DD8-4E73-42D7-A3ED-26BEFE3CEE60}" srcOrd="5" destOrd="0" presId="urn:microsoft.com/office/officeart/2005/8/layout/vList2"/>
    <dgm:cxn modelId="{7B25F60B-279A-42ED-8640-587FBDC3B8FA}" type="presParOf" srcId="{7CD28891-1041-4CBF-95B0-9C924200ABA8}" destId="{D2AB4339-74AA-437C-ACDF-054ADD91B178}" srcOrd="6" destOrd="0" presId="urn:microsoft.com/office/officeart/2005/8/layout/vList2"/>
    <dgm:cxn modelId="{AFDE0E7B-210B-45D9-B6E1-F4F1497D52E0}" type="presParOf" srcId="{7CD28891-1041-4CBF-95B0-9C924200ABA8}" destId="{AA4C0301-A486-456A-96FF-0864261B646C}" srcOrd="7" destOrd="0" presId="urn:microsoft.com/office/officeart/2005/8/layout/vList2"/>
    <dgm:cxn modelId="{F20C494F-A270-47B6-9E38-D57C020D440E}" type="presParOf" srcId="{7CD28891-1041-4CBF-95B0-9C924200ABA8}" destId="{D332FCC0-A1A7-4D6A-BF5C-031FA13EBD3F}" srcOrd="8" destOrd="0" presId="urn:microsoft.com/office/officeart/2005/8/layout/vList2"/>
    <dgm:cxn modelId="{D84C70F8-58F6-4D78-82F1-069C1C02ACD7}" type="presParOf" srcId="{7CD28891-1041-4CBF-95B0-9C924200ABA8}" destId="{0C695F16-9C7F-412E-B1E9-3CE71D2A7C15}" srcOrd="9" destOrd="0" presId="urn:microsoft.com/office/officeart/2005/8/layout/vList2"/>
    <dgm:cxn modelId="{FF86401F-9A7B-424F-8054-A8D69D455BF8}" type="presParOf" srcId="{7CD28891-1041-4CBF-95B0-9C924200ABA8}" destId="{FE53A29D-7BAE-4D11-90FB-67266D1C5D6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68271A-B568-44F9-91A4-6CA808311C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185976-9DAA-4AB4-B537-70D756622601}">
      <dgm:prSet/>
      <dgm:spPr/>
      <dgm:t>
        <a:bodyPr/>
        <a:lstStyle/>
        <a:p>
          <a:r>
            <a:rPr lang="en-US" b="1"/>
            <a:t>9. International Collaboration:</a:t>
          </a:r>
          <a:endParaRPr lang="en-US"/>
        </a:p>
      </dgm:t>
    </dgm:pt>
    <dgm:pt modelId="{09DE33CC-5FB5-4058-A46F-EDA912BA7D74}" type="parTrans" cxnId="{1E055B69-CB01-4578-B935-C3C25056E405}">
      <dgm:prSet/>
      <dgm:spPr/>
      <dgm:t>
        <a:bodyPr/>
        <a:lstStyle/>
        <a:p>
          <a:endParaRPr lang="en-US"/>
        </a:p>
      </dgm:t>
    </dgm:pt>
    <dgm:pt modelId="{5C458525-B477-4A5D-A16F-A809A56328B5}" type="sibTrans" cxnId="{1E055B69-CB01-4578-B935-C3C25056E405}">
      <dgm:prSet/>
      <dgm:spPr/>
      <dgm:t>
        <a:bodyPr/>
        <a:lstStyle/>
        <a:p>
          <a:endParaRPr lang="en-US"/>
        </a:p>
      </dgm:t>
    </dgm:pt>
    <dgm:pt modelId="{887C6261-5C16-4534-894D-EA5DD2FF973A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Foster collaborations with neighboring states and countries to address cross-border pollution.</a:t>
          </a:r>
        </a:p>
      </dgm:t>
    </dgm:pt>
    <dgm:pt modelId="{C99F9CDA-6DEE-4F98-8F40-67FA5AD38B1C}" type="parTrans" cxnId="{FB46886D-0198-41BF-AE8B-C95B4A132663}">
      <dgm:prSet/>
      <dgm:spPr/>
      <dgm:t>
        <a:bodyPr/>
        <a:lstStyle/>
        <a:p>
          <a:endParaRPr lang="en-US"/>
        </a:p>
      </dgm:t>
    </dgm:pt>
    <dgm:pt modelId="{E0EEC0EF-03E9-4FFF-87DA-75C4109730C1}" type="sibTrans" cxnId="{FB46886D-0198-41BF-AE8B-C95B4A132663}">
      <dgm:prSet/>
      <dgm:spPr/>
      <dgm:t>
        <a:bodyPr/>
        <a:lstStyle/>
        <a:p>
          <a:endParaRPr lang="en-US"/>
        </a:p>
      </dgm:t>
    </dgm:pt>
    <dgm:pt modelId="{9685250D-DD84-422F-8759-5FFB2E25718E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Develop a regional air quality data-sharing platform to promote information exchange and coordinated response to transboundary pollution.</a:t>
          </a:r>
        </a:p>
      </dgm:t>
    </dgm:pt>
    <dgm:pt modelId="{011F632A-C319-4EDE-9294-8951DD84B71F}" type="parTrans" cxnId="{0B834BC5-D8A2-4FCA-A2BB-99D100C00E03}">
      <dgm:prSet/>
      <dgm:spPr/>
      <dgm:t>
        <a:bodyPr/>
        <a:lstStyle/>
        <a:p>
          <a:endParaRPr lang="en-US"/>
        </a:p>
      </dgm:t>
    </dgm:pt>
    <dgm:pt modelId="{7B85FCBB-70A2-42EC-ACFA-7F69063251E0}" type="sibTrans" cxnId="{0B834BC5-D8A2-4FCA-A2BB-99D100C00E03}">
      <dgm:prSet/>
      <dgm:spPr/>
      <dgm:t>
        <a:bodyPr/>
        <a:lstStyle/>
        <a:p>
          <a:endParaRPr lang="en-US"/>
        </a:p>
      </dgm:t>
    </dgm:pt>
    <dgm:pt modelId="{5E4543F6-6E6F-40A5-BCF3-6B7286505E7D}">
      <dgm:prSet/>
      <dgm:spPr/>
      <dgm:t>
        <a:bodyPr/>
        <a:lstStyle/>
        <a:p>
          <a:r>
            <a:rPr lang="en-US" b="1"/>
            <a:t>10. Air Quality Index Enhancement:</a:t>
          </a:r>
          <a:endParaRPr lang="en-US"/>
        </a:p>
      </dgm:t>
    </dgm:pt>
    <dgm:pt modelId="{5D35FEE9-CA2D-4114-A4E5-9D5389BBBD0C}" type="parTrans" cxnId="{85758E43-B64C-44A1-86C2-E32D10F0A56B}">
      <dgm:prSet/>
      <dgm:spPr/>
      <dgm:t>
        <a:bodyPr/>
        <a:lstStyle/>
        <a:p>
          <a:endParaRPr lang="en-US"/>
        </a:p>
      </dgm:t>
    </dgm:pt>
    <dgm:pt modelId="{D91A4396-8B5E-44FC-8F71-DE3906CAD4A9}" type="sibTrans" cxnId="{85758E43-B64C-44A1-86C2-E32D10F0A56B}">
      <dgm:prSet/>
      <dgm:spPr/>
      <dgm:t>
        <a:bodyPr/>
        <a:lstStyle/>
        <a:p>
          <a:endParaRPr lang="en-US"/>
        </a:p>
      </dgm:t>
    </dgm:pt>
    <dgm:pt modelId="{7BE06074-B2E1-49AD-828A-BF8FB8C14307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Enhance the existing Air Quality Index (AQI) system.</a:t>
          </a:r>
        </a:p>
      </dgm:t>
    </dgm:pt>
    <dgm:pt modelId="{EFCCC91F-7F17-4167-A675-06646541647C}" type="parTrans" cxnId="{084A99E7-7E67-4059-BAC0-931FE63A8D99}">
      <dgm:prSet/>
      <dgm:spPr/>
      <dgm:t>
        <a:bodyPr/>
        <a:lstStyle/>
        <a:p>
          <a:endParaRPr lang="en-US"/>
        </a:p>
      </dgm:t>
    </dgm:pt>
    <dgm:pt modelId="{A71C7E16-AA71-4054-8CD4-D7923421032C}" type="sibTrans" cxnId="{084A99E7-7E67-4059-BAC0-931FE63A8D99}">
      <dgm:prSet/>
      <dgm:spPr/>
      <dgm:t>
        <a:bodyPr/>
        <a:lstStyle/>
        <a:p>
          <a:endParaRPr lang="en-US"/>
        </a:p>
      </dgm:t>
    </dgm:pt>
    <dgm:pt modelId="{7A9A82A8-82AD-4058-A3DE-2D7729DDBA2C}">
      <dgm:prSet/>
      <dgm:spPr/>
      <dgm:t>
        <a:bodyPr/>
        <a:lstStyle/>
        <a:p>
          <a:r>
            <a:rPr lang="en-US" b="1"/>
            <a:t>Innovation</a:t>
          </a:r>
          <a:r>
            <a:rPr lang="en-US"/>
            <a:t>: Customize the AQI system to reflect the unique pollution sources and health risks relevant to Tamil Nadu, and ensure this information is readily accessible through the app.</a:t>
          </a:r>
        </a:p>
      </dgm:t>
    </dgm:pt>
    <dgm:pt modelId="{AF313DB1-9D3B-459A-A16E-CCE78881F7DA}" type="parTrans" cxnId="{1B9FAA11-CF25-4937-97C9-58E2114384B0}">
      <dgm:prSet/>
      <dgm:spPr/>
      <dgm:t>
        <a:bodyPr/>
        <a:lstStyle/>
        <a:p>
          <a:endParaRPr lang="en-US"/>
        </a:p>
      </dgm:t>
    </dgm:pt>
    <dgm:pt modelId="{176BB64E-4C70-4318-A792-09505E96D7C5}" type="sibTrans" cxnId="{1B9FAA11-CF25-4937-97C9-58E2114384B0}">
      <dgm:prSet/>
      <dgm:spPr/>
      <dgm:t>
        <a:bodyPr/>
        <a:lstStyle/>
        <a:p>
          <a:endParaRPr lang="en-US"/>
        </a:p>
      </dgm:t>
    </dgm:pt>
    <dgm:pt modelId="{67280F10-EC78-4167-BA67-86936B63A2F3}" type="pres">
      <dgm:prSet presAssocID="{8D68271A-B568-44F9-91A4-6CA808311C2C}" presName="Name0" presStyleCnt="0">
        <dgm:presLayoutVars>
          <dgm:dir/>
          <dgm:resizeHandles val="exact"/>
        </dgm:presLayoutVars>
      </dgm:prSet>
      <dgm:spPr/>
    </dgm:pt>
    <dgm:pt modelId="{CF0492FB-5BC8-4180-A0D8-76135919DA47}" type="pres">
      <dgm:prSet presAssocID="{D5185976-9DAA-4AB4-B537-70D756622601}" presName="node" presStyleLbl="node1" presStyleIdx="0" presStyleCnt="6">
        <dgm:presLayoutVars>
          <dgm:bulletEnabled val="1"/>
        </dgm:presLayoutVars>
      </dgm:prSet>
      <dgm:spPr/>
    </dgm:pt>
    <dgm:pt modelId="{5C43C404-25F7-4A74-A296-13248F4DDCF9}" type="pres">
      <dgm:prSet presAssocID="{5C458525-B477-4A5D-A16F-A809A56328B5}" presName="sibTrans" presStyleLbl="sibTrans1D1" presStyleIdx="0" presStyleCnt="5"/>
      <dgm:spPr/>
    </dgm:pt>
    <dgm:pt modelId="{4D485B0B-7332-41BA-9CD9-C183A8918E5E}" type="pres">
      <dgm:prSet presAssocID="{5C458525-B477-4A5D-A16F-A809A56328B5}" presName="connectorText" presStyleLbl="sibTrans1D1" presStyleIdx="0" presStyleCnt="5"/>
      <dgm:spPr/>
    </dgm:pt>
    <dgm:pt modelId="{617B4F90-BAC3-4C7A-892B-DE744E90262B}" type="pres">
      <dgm:prSet presAssocID="{887C6261-5C16-4534-894D-EA5DD2FF973A}" presName="node" presStyleLbl="node1" presStyleIdx="1" presStyleCnt="6">
        <dgm:presLayoutVars>
          <dgm:bulletEnabled val="1"/>
        </dgm:presLayoutVars>
      </dgm:prSet>
      <dgm:spPr/>
    </dgm:pt>
    <dgm:pt modelId="{D0BCB4CB-653D-4508-AF1D-D8A8043240E3}" type="pres">
      <dgm:prSet presAssocID="{E0EEC0EF-03E9-4FFF-87DA-75C4109730C1}" presName="sibTrans" presStyleLbl="sibTrans1D1" presStyleIdx="1" presStyleCnt="5"/>
      <dgm:spPr/>
    </dgm:pt>
    <dgm:pt modelId="{065F1036-53F3-40D0-B941-EB35E88A4A51}" type="pres">
      <dgm:prSet presAssocID="{E0EEC0EF-03E9-4FFF-87DA-75C4109730C1}" presName="connectorText" presStyleLbl="sibTrans1D1" presStyleIdx="1" presStyleCnt="5"/>
      <dgm:spPr/>
    </dgm:pt>
    <dgm:pt modelId="{ECCC51ED-E079-4983-A96A-611E809A5BDC}" type="pres">
      <dgm:prSet presAssocID="{9685250D-DD84-422F-8759-5FFB2E25718E}" presName="node" presStyleLbl="node1" presStyleIdx="2" presStyleCnt="6">
        <dgm:presLayoutVars>
          <dgm:bulletEnabled val="1"/>
        </dgm:presLayoutVars>
      </dgm:prSet>
      <dgm:spPr/>
    </dgm:pt>
    <dgm:pt modelId="{20CC766E-E2DB-4E11-B5EA-2240226A9113}" type="pres">
      <dgm:prSet presAssocID="{7B85FCBB-70A2-42EC-ACFA-7F69063251E0}" presName="sibTrans" presStyleLbl="sibTrans1D1" presStyleIdx="2" presStyleCnt="5"/>
      <dgm:spPr/>
    </dgm:pt>
    <dgm:pt modelId="{AB2C7D72-B0BE-4596-8033-8839E4CBB394}" type="pres">
      <dgm:prSet presAssocID="{7B85FCBB-70A2-42EC-ACFA-7F69063251E0}" presName="connectorText" presStyleLbl="sibTrans1D1" presStyleIdx="2" presStyleCnt="5"/>
      <dgm:spPr/>
    </dgm:pt>
    <dgm:pt modelId="{1FB54421-B057-46BE-BB47-0762D2B56B3F}" type="pres">
      <dgm:prSet presAssocID="{5E4543F6-6E6F-40A5-BCF3-6B7286505E7D}" presName="node" presStyleLbl="node1" presStyleIdx="3" presStyleCnt="6">
        <dgm:presLayoutVars>
          <dgm:bulletEnabled val="1"/>
        </dgm:presLayoutVars>
      </dgm:prSet>
      <dgm:spPr/>
    </dgm:pt>
    <dgm:pt modelId="{BFAF4135-F727-49B7-8533-A029232B3CE9}" type="pres">
      <dgm:prSet presAssocID="{D91A4396-8B5E-44FC-8F71-DE3906CAD4A9}" presName="sibTrans" presStyleLbl="sibTrans1D1" presStyleIdx="3" presStyleCnt="5"/>
      <dgm:spPr/>
    </dgm:pt>
    <dgm:pt modelId="{272CD592-F9E5-4C8D-9DA1-CD6E633CF716}" type="pres">
      <dgm:prSet presAssocID="{D91A4396-8B5E-44FC-8F71-DE3906CAD4A9}" presName="connectorText" presStyleLbl="sibTrans1D1" presStyleIdx="3" presStyleCnt="5"/>
      <dgm:spPr/>
    </dgm:pt>
    <dgm:pt modelId="{DDB969A5-2166-4D89-AAE1-145A58369AF3}" type="pres">
      <dgm:prSet presAssocID="{7BE06074-B2E1-49AD-828A-BF8FB8C14307}" presName="node" presStyleLbl="node1" presStyleIdx="4" presStyleCnt="6">
        <dgm:presLayoutVars>
          <dgm:bulletEnabled val="1"/>
        </dgm:presLayoutVars>
      </dgm:prSet>
      <dgm:spPr/>
    </dgm:pt>
    <dgm:pt modelId="{17714363-C637-4CFA-A7B8-60B1350FF611}" type="pres">
      <dgm:prSet presAssocID="{A71C7E16-AA71-4054-8CD4-D7923421032C}" presName="sibTrans" presStyleLbl="sibTrans1D1" presStyleIdx="4" presStyleCnt="5"/>
      <dgm:spPr/>
    </dgm:pt>
    <dgm:pt modelId="{0A6C058A-5E46-4CA2-94CF-D7CAF5844D5E}" type="pres">
      <dgm:prSet presAssocID="{A71C7E16-AA71-4054-8CD4-D7923421032C}" presName="connectorText" presStyleLbl="sibTrans1D1" presStyleIdx="4" presStyleCnt="5"/>
      <dgm:spPr/>
    </dgm:pt>
    <dgm:pt modelId="{55659B2E-D2DA-4330-BAE3-C00196746958}" type="pres">
      <dgm:prSet presAssocID="{7A9A82A8-82AD-4058-A3DE-2D7729DDBA2C}" presName="node" presStyleLbl="node1" presStyleIdx="5" presStyleCnt="6">
        <dgm:presLayoutVars>
          <dgm:bulletEnabled val="1"/>
        </dgm:presLayoutVars>
      </dgm:prSet>
      <dgm:spPr/>
    </dgm:pt>
  </dgm:ptLst>
  <dgm:cxnLst>
    <dgm:cxn modelId="{1B9FAA11-CF25-4937-97C9-58E2114384B0}" srcId="{8D68271A-B568-44F9-91A4-6CA808311C2C}" destId="{7A9A82A8-82AD-4058-A3DE-2D7729DDBA2C}" srcOrd="5" destOrd="0" parTransId="{AF313DB1-9D3B-459A-A16E-CCE78881F7DA}" sibTransId="{176BB64E-4C70-4318-A792-09505E96D7C5}"/>
    <dgm:cxn modelId="{03CDA81D-A740-4337-AEB4-5022CC40BB5C}" type="presOf" srcId="{D91A4396-8B5E-44FC-8F71-DE3906CAD4A9}" destId="{272CD592-F9E5-4C8D-9DA1-CD6E633CF716}" srcOrd="1" destOrd="0" presId="urn:microsoft.com/office/officeart/2016/7/layout/RepeatingBendingProcessNew"/>
    <dgm:cxn modelId="{966E7722-CC41-43BA-9A85-7C3B5D5AEB63}" type="presOf" srcId="{887C6261-5C16-4534-894D-EA5DD2FF973A}" destId="{617B4F90-BAC3-4C7A-892B-DE744E90262B}" srcOrd="0" destOrd="0" presId="urn:microsoft.com/office/officeart/2016/7/layout/RepeatingBendingProcessNew"/>
    <dgm:cxn modelId="{85758E43-B64C-44A1-86C2-E32D10F0A56B}" srcId="{8D68271A-B568-44F9-91A4-6CA808311C2C}" destId="{5E4543F6-6E6F-40A5-BCF3-6B7286505E7D}" srcOrd="3" destOrd="0" parTransId="{5D35FEE9-CA2D-4114-A4E5-9D5389BBBD0C}" sibTransId="{D91A4396-8B5E-44FC-8F71-DE3906CAD4A9}"/>
    <dgm:cxn modelId="{1E055B69-CB01-4578-B935-C3C25056E405}" srcId="{8D68271A-B568-44F9-91A4-6CA808311C2C}" destId="{D5185976-9DAA-4AB4-B537-70D756622601}" srcOrd="0" destOrd="0" parTransId="{09DE33CC-5FB5-4058-A46F-EDA912BA7D74}" sibTransId="{5C458525-B477-4A5D-A16F-A809A56328B5}"/>
    <dgm:cxn modelId="{C1B2794A-CB9B-49EC-8F05-0271DD02D19F}" type="presOf" srcId="{E0EEC0EF-03E9-4FFF-87DA-75C4109730C1}" destId="{D0BCB4CB-653D-4508-AF1D-D8A8043240E3}" srcOrd="0" destOrd="0" presId="urn:microsoft.com/office/officeart/2016/7/layout/RepeatingBendingProcessNew"/>
    <dgm:cxn modelId="{49223B4B-5853-4124-8FA4-EB5ADBEF5441}" type="presOf" srcId="{A71C7E16-AA71-4054-8CD4-D7923421032C}" destId="{0A6C058A-5E46-4CA2-94CF-D7CAF5844D5E}" srcOrd="1" destOrd="0" presId="urn:microsoft.com/office/officeart/2016/7/layout/RepeatingBendingProcessNew"/>
    <dgm:cxn modelId="{4D5FF74B-D06F-44DD-9BDA-D164F4423232}" type="presOf" srcId="{5E4543F6-6E6F-40A5-BCF3-6B7286505E7D}" destId="{1FB54421-B057-46BE-BB47-0762D2B56B3F}" srcOrd="0" destOrd="0" presId="urn:microsoft.com/office/officeart/2016/7/layout/RepeatingBendingProcessNew"/>
    <dgm:cxn modelId="{C1EA146C-2C12-4122-99B9-44A73C7E7BA4}" type="presOf" srcId="{8D68271A-B568-44F9-91A4-6CA808311C2C}" destId="{67280F10-EC78-4167-BA67-86936B63A2F3}" srcOrd="0" destOrd="0" presId="urn:microsoft.com/office/officeart/2016/7/layout/RepeatingBendingProcessNew"/>
    <dgm:cxn modelId="{FB46886D-0198-41BF-AE8B-C95B4A132663}" srcId="{8D68271A-B568-44F9-91A4-6CA808311C2C}" destId="{887C6261-5C16-4534-894D-EA5DD2FF973A}" srcOrd="1" destOrd="0" parTransId="{C99F9CDA-6DEE-4F98-8F40-67FA5AD38B1C}" sibTransId="{E0EEC0EF-03E9-4FFF-87DA-75C4109730C1}"/>
    <dgm:cxn modelId="{8B510975-95FE-47DF-8D29-166F6CAEF3B4}" type="presOf" srcId="{9685250D-DD84-422F-8759-5FFB2E25718E}" destId="{ECCC51ED-E079-4983-A96A-611E809A5BDC}" srcOrd="0" destOrd="0" presId="urn:microsoft.com/office/officeart/2016/7/layout/RepeatingBendingProcessNew"/>
    <dgm:cxn modelId="{BB5BA358-27E7-45BF-986A-E24C1B463CE1}" type="presOf" srcId="{7B85FCBB-70A2-42EC-ACFA-7F69063251E0}" destId="{20CC766E-E2DB-4E11-B5EA-2240226A9113}" srcOrd="0" destOrd="0" presId="urn:microsoft.com/office/officeart/2016/7/layout/RepeatingBendingProcessNew"/>
    <dgm:cxn modelId="{C7876584-AF1D-4E90-849E-08E519ABAE3B}" type="presOf" srcId="{5C458525-B477-4A5D-A16F-A809A56328B5}" destId="{4D485B0B-7332-41BA-9CD9-C183A8918E5E}" srcOrd="1" destOrd="0" presId="urn:microsoft.com/office/officeart/2016/7/layout/RepeatingBendingProcessNew"/>
    <dgm:cxn modelId="{04372994-234E-4E80-9A9F-74FAF3F5853C}" type="presOf" srcId="{E0EEC0EF-03E9-4FFF-87DA-75C4109730C1}" destId="{065F1036-53F3-40D0-B941-EB35E88A4A51}" srcOrd="1" destOrd="0" presId="urn:microsoft.com/office/officeart/2016/7/layout/RepeatingBendingProcessNew"/>
    <dgm:cxn modelId="{5D9B4CA6-1407-4DF5-BFBC-ECF66DD91972}" type="presOf" srcId="{7A9A82A8-82AD-4058-A3DE-2D7729DDBA2C}" destId="{55659B2E-D2DA-4330-BAE3-C00196746958}" srcOrd="0" destOrd="0" presId="urn:microsoft.com/office/officeart/2016/7/layout/RepeatingBendingProcessNew"/>
    <dgm:cxn modelId="{7DB521AF-AE56-46C5-B4A8-FC66F311DC27}" type="presOf" srcId="{A71C7E16-AA71-4054-8CD4-D7923421032C}" destId="{17714363-C637-4CFA-A7B8-60B1350FF611}" srcOrd="0" destOrd="0" presId="urn:microsoft.com/office/officeart/2016/7/layout/RepeatingBendingProcessNew"/>
    <dgm:cxn modelId="{811B6FBC-4179-43E4-B63A-8B1D862C2700}" type="presOf" srcId="{D5185976-9DAA-4AB4-B537-70D756622601}" destId="{CF0492FB-5BC8-4180-A0D8-76135919DA47}" srcOrd="0" destOrd="0" presId="urn:microsoft.com/office/officeart/2016/7/layout/RepeatingBendingProcessNew"/>
    <dgm:cxn modelId="{98536FC3-43D9-49C1-8FEC-7AC6A875FADE}" type="presOf" srcId="{7B85FCBB-70A2-42EC-ACFA-7F69063251E0}" destId="{AB2C7D72-B0BE-4596-8033-8839E4CBB394}" srcOrd="1" destOrd="0" presId="urn:microsoft.com/office/officeart/2016/7/layout/RepeatingBendingProcessNew"/>
    <dgm:cxn modelId="{0B834BC5-D8A2-4FCA-A2BB-99D100C00E03}" srcId="{8D68271A-B568-44F9-91A4-6CA808311C2C}" destId="{9685250D-DD84-422F-8759-5FFB2E25718E}" srcOrd="2" destOrd="0" parTransId="{011F632A-C319-4EDE-9294-8951DD84B71F}" sibTransId="{7B85FCBB-70A2-42EC-ACFA-7F69063251E0}"/>
    <dgm:cxn modelId="{8DCFFDC7-6724-4047-A329-8473968A098C}" type="presOf" srcId="{D91A4396-8B5E-44FC-8F71-DE3906CAD4A9}" destId="{BFAF4135-F727-49B7-8533-A029232B3CE9}" srcOrd="0" destOrd="0" presId="urn:microsoft.com/office/officeart/2016/7/layout/RepeatingBendingProcessNew"/>
    <dgm:cxn modelId="{F020CBCA-5028-45C8-B19F-A5C7B5540249}" type="presOf" srcId="{5C458525-B477-4A5D-A16F-A809A56328B5}" destId="{5C43C404-25F7-4A74-A296-13248F4DDCF9}" srcOrd="0" destOrd="0" presId="urn:microsoft.com/office/officeart/2016/7/layout/RepeatingBendingProcessNew"/>
    <dgm:cxn modelId="{084A99E7-7E67-4059-BAC0-931FE63A8D99}" srcId="{8D68271A-B568-44F9-91A4-6CA808311C2C}" destId="{7BE06074-B2E1-49AD-828A-BF8FB8C14307}" srcOrd="4" destOrd="0" parTransId="{EFCCC91F-7F17-4167-A675-06646541647C}" sibTransId="{A71C7E16-AA71-4054-8CD4-D7923421032C}"/>
    <dgm:cxn modelId="{55262DF5-FD5E-4E3C-83B7-614AC60B1B6B}" type="presOf" srcId="{7BE06074-B2E1-49AD-828A-BF8FB8C14307}" destId="{DDB969A5-2166-4D89-AAE1-145A58369AF3}" srcOrd="0" destOrd="0" presId="urn:microsoft.com/office/officeart/2016/7/layout/RepeatingBendingProcessNew"/>
    <dgm:cxn modelId="{D661B1F7-DECE-4EFD-B7E4-30BABC562E51}" type="presParOf" srcId="{67280F10-EC78-4167-BA67-86936B63A2F3}" destId="{CF0492FB-5BC8-4180-A0D8-76135919DA47}" srcOrd="0" destOrd="0" presId="urn:microsoft.com/office/officeart/2016/7/layout/RepeatingBendingProcessNew"/>
    <dgm:cxn modelId="{9BF79F72-6BDC-44BA-8B81-463D96E738A4}" type="presParOf" srcId="{67280F10-EC78-4167-BA67-86936B63A2F3}" destId="{5C43C404-25F7-4A74-A296-13248F4DDCF9}" srcOrd="1" destOrd="0" presId="urn:microsoft.com/office/officeart/2016/7/layout/RepeatingBendingProcessNew"/>
    <dgm:cxn modelId="{90FB3F6C-277A-483B-8D46-CAD2B4D82536}" type="presParOf" srcId="{5C43C404-25F7-4A74-A296-13248F4DDCF9}" destId="{4D485B0B-7332-41BA-9CD9-C183A8918E5E}" srcOrd="0" destOrd="0" presId="urn:microsoft.com/office/officeart/2016/7/layout/RepeatingBendingProcessNew"/>
    <dgm:cxn modelId="{2D3547C2-0FAC-4245-ABFD-E5655DC81688}" type="presParOf" srcId="{67280F10-EC78-4167-BA67-86936B63A2F3}" destId="{617B4F90-BAC3-4C7A-892B-DE744E90262B}" srcOrd="2" destOrd="0" presId="urn:microsoft.com/office/officeart/2016/7/layout/RepeatingBendingProcessNew"/>
    <dgm:cxn modelId="{B18B5864-DA77-441A-A9BD-2F3751888E74}" type="presParOf" srcId="{67280F10-EC78-4167-BA67-86936B63A2F3}" destId="{D0BCB4CB-653D-4508-AF1D-D8A8043240E3}" srcOrd="3" destOrd="0" presId="urn:microsoft.com/office/officeart/2016/7/layout/RepeatingBendingProcessNew"/>
    <dgm:cxn modelId="{11524B37-06F4-4BC2-8E6A-54CF84133F3A}" type="presParOf" srcId="{D0BCB4CB-653D-4508-AF1D-D8A8043240E3}" destId="{065F1036-53F3-40D0-B941-EB35E88A4A51}" srcOrd="0" destOrd="0" presId="urn:microsoft.com/office/officeart/2016/7/layout/RepeatingBendingProcessNew"/>
    <dgm:cxn modelId="{7118C2AC-38B8-4134-A15B-9E158C990DAD}" type="presParOf" srcId="{67280F10-EC78-4167-BA67-86936B63A2F3}" destId="{ECCC51ED-E079-4983-A96A-611E809A5BDC}" srcOrd="4" destOrd="0" presId="urn:microsoft.com/office/officeart/2016/7/layout/RepeatingBendingProcessNew"/>
    <dgm:cxn modelId="{B88F3AF3-AAFC-4B53-841E-4C6C702DBC71}" type="presParOf" srcId="{67280F10-EC78-4167-BA67-86936B63A2F3}" destId="{20CC766E-E2DB-4E11-B5EA-2240226A9113}" srcOrd="5" destOrd="0" presId="urn:microsoft.com/office/officeart/2016/7/layout/RepeatingBendingProcessNew"/>
    <dgm:cxn modelId="{8FBB314E-9082-46FC-A198-AAB4695C6ACC}" type="presParOf" srcId="{20CC766E-E2DB-4E11-B5EA-2240226A9113}" destId="{AB2C7D72-B0BE-4596-8033-8839E4CBB394}" srcOrd="0" destOrd="0" presId="urn:microsoft.com/office/officeart/2016/7/layout/RepeatingBendingProcessNew"/>
    <dgm:cxn modelId="{8890F9DD-78BF-496D-A37F-827387C7F864}" type="presParOf" srcId="{67280F10-EC78-4167-BA67-86936B63A2F3}" destId="{1FB54421-B057-46BE-BB47-0762D2B56B3F}" srcOrd="6" destOrd="0" presId="urn:microsoft.com/office/officeart/2016/7/layout/RepeatingBendingProcessNew"/>
    <dgm:cxn modelId="{6948868E-64AF-4570-A464-A622C3E973A9}" type="presParOf" srcId="{67280F10-EC78-4167-BA67-86936B63A2F3}" destId="{BFAF4135-F727-49B7-8533-A029232B3CE9}" srcOrd="7" destOrd="0" presId="urn:microsoft.com/office/officeart/2016/7/layout/RepeatingBendingProcessNew"/>
    <dgm:cxn modelId="{9997DDE0-B50A-4CEE-A732-39E093388DE3}" type="presParOf" srcId="{BFAF4135-F727-49B7-8533-A029232B3CE9}" destId="{272CD592-F9E5-4C8D-9DA1-CD6E633CF716}" srcOrd="0" destOrd="0" presId="urn:microsoft.com/office/officeart/2016/7/layout/RepeatingBendingProcessNew"/>
    <dgm:cxn modelId="{CB460CF0-5C5E-4DD7-8CF9-CC750E42CB10}" type="presParOf" srcId="{67280F10-EC78-4167-BA67-86936B63A2F3}" destId="{DDB969A5-2166-4D89-AAE1-145A58369AF3}" srcOrd="8" destOrd="0" presId="urn:microsoft.com/office/officeart/2016/7/layout/RepeatingBendingProcessNew"/>
    <dgm:cxn modelId="{0E124814-C695-4B13-A304-8064A0AC9584}" type="presParOf" srcId="{67280F10-EC78-4167-BA67-86936B63A2F3}" destId="{17714363-C637-4CFA-A7B8-60B1350FF611}" srcOrd="9" destOrd="0" presId="urn:microsoft.com/office/officeart/2016/7/layout/RepeatingBendingProcessNew"/>
    <dgm:cxn modelId="{FC757E68-335A-4E21-96CD-AD6B4B06E51F}" type="presParOf" srcId="{17714363-C637-4CFA-A7B8-60B1350FF611}" destId="{0A6C058A-5E46-4CA2-94CF-D7CAF5844D5E}" srcOrd="0" destOrd="0" presId="urn:microsoft.com/office/officeart/2016/7/layout/RepeatingBendingProcessNew"/>
    <dgm:cxn modelId="{31A6A313-6749-4C54-B68B-A67FCEF18FD8}" type="presParOf" srcId="{67280F10-EC78-4167-BA67-86936B63A2F3}" destId="{55659B2E-D2DA-4330-BAE3-C0019674695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27D567-EB99-4061-9E55-81EC843839D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E8E69E-BE4E-46B1-8E16-14F5054E2E0A}">
      <dgm:prSet/>
      <dgm:spPr/>
      <dgm:t>
        <a:bodyPr/>
        <a:lstStyle/>
        <a:p>
          <a:r>
            <a:rPr lang="en-US"/>
            <a:t>This innovative solution combines the power of technology, data, community engagement, and policy support to comprehensively address air quality issues in Tamil Nadu. It creates a sustainable, data-driven system that empowers both the government and the public to take informed actions to improve air quality and protect public health.</a:t>
          </a:r>
        </a:p>
      </dgm:t>
    </dgm:pt>
    <dgm:pt modelId="{D73588B9-584C-4B6E-928A-EDF455DD08C9}" type="parTrans" cxnId="{A0462466-3C9F-48A6-9574-FB35A9D5B6B4}">
      <dgm:prSet/>
      <dgm:spPr/>
      <dgm:t>
        <a:bodyPr/>
        <a:lstStyle/>
        <a:p>
          <a:endParaRPr lang="en-US"/>
        </a:p>
      </dgm:t>
    </dgm:pt>
    <dgm:pt modelId="{10CD2D9A-05EC-4895-AE3F-4EB0BF1D5D70}" type="sibTrans" cxnId="{A0462466-3C9F-48A6-9574-FB35A9D5B6B4}">
      <dgm:prSet/>
      <dgm:spPr/>
      <dgm:t>
        <a:bodyPr/>
        <a:lstStyle/>
        <a:p>
          <a:endParaRPr lang="en-US"/>
        </a:p>
      </dgm:t>
    </dgm:pt>
    <dgm:pt modelId="{7215FF2A-D73A-4590-B4AF-72B091E9AFE7}">
      <dgm:prSet/>
      <dgm:spPr/>
      <dgm:t>
        <a:bodyPr/>
        <a:lstStyle/>
        <a:p>
          <a:r>
            <a:rPr lang="en-US"/>
            <a:t>Implementing these innovative approaches for air quality analysis in Tamil Nadu will require a combination of technological investments, policy changes, public engagement, and collaboration among various stakeholders, including government agencies, research institutions, and the general public.</a:t>
          </a:r>
        </a:p>
      </dgm:t>
    </dgm:pt>
    <dgm:pt modelId="{A4E62C9E-C9DF-44BD-89F8-8FF10582A6B2}" type="parTrans" cxnId="{EB3233D2-2AB7-484E-943A-47F55EB3B43E}">
      <dgm:prSet/>
      <dgm:spPr/>
      <dgm:t>
        <a:bodyPr/>
        <a:lstStyle/>
        <a:p>
          <a:endParaRPr lang="en-US"/>
        </a:p>
      </dgm:t>
    </dgm:pt>
    <dgm:pt modelId="{AEB94470-0738-4484-9AE1-AECBF2F756E7}" type="sibTrans" cxnId="{EB3233D2-2AB7-484E-943A-47F55EB3B43E}">
      <dgm:prSet/>
      <dgm:spPr/>
      <dgm:t>
        <a:bodyPr/>
        <a:lstStyle/>
        <a:p>
          <a:endParaRPr lang="en-US"/>
        </a:p>
      </dgm:t>
    </dgm:pt>
    <dgm:pt modelId="{13A54412-367A-43AA-A5EC-93E650F88552}" type="pres">
      <dgm:prSet presAssocID="{E327D567-EB99-4061-9E55-81EC843839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6D9EEE-60F8-4BE1-9E27-69C1D2BA2EBA}" type="pres">
      <dgm:prSet presAssocID="{06E8E69E-BE4E-46B1-8E16-14F5054E2E0A}" presName="hierRoot1" presStyleCnt="0"/>
      <dgm:spPr/>
    </dgm:pt>
    <dgm:pt modelId="{D16F78F4-42C9-43BD-AEC0-102343602479}" type="pres">
      <dgm:prSet presAssocID="{06E8E69E-BE4E-46B1-8E16-14F5054E2E0A}" presName="composite" presStyleCnt="0"/>
      <dgm:spPr/>
    </dgm:pt>
    <dgm:pt modelId="{EBC61ED4-3401-4C47-B522-68A58138489F}" type="pres">
      <dgm:prSet presAssocID="{06E8E69E-BE4E-46B1-8E16-14F5054E2E0A}" presName="background" presStyleLbl="node0" presStyleIdx="0" presStyleCnt="2"/>
      <dgm:spPr/>
    </dgm:pt>
    <dgm:pt modelId="{5DA4699E-C7CB-4930-AE59-2CBA1F9A7881}" type="pres">
      <dgm:prSet presAssocID="{06E8E69E-BE4E-46B1-8E16-14F5054E2E0A}" presName="text" presStyleLbl="fgAcc0" presStyleIdx="0" presStyleCnt="2">
        <dgm:presLayoutVars>
          <dgm:chPref val="3"/>
        </dgm:presLayoutVars>
      </dgm:prSet>
      <dgm:spPr/>
    </dgm:pt>
    <dgm:pt modelId="{B5ECE639-7E9C-46A6-9FF9-21C5FB27D9C2}" type="pres">
      <dgm:prSet presAssocID="{06E8E69E-BE4E-46B1-8E16-14F5054E2E0A}" presName="hierChild2" presStyleCnt="0"/>
      <dgm:spPr/>
    </dgm:pt>
    <dgm:pt modelId="{B4FC7DDF-B9F1-4F47-B12E-155991BFF91D}" type="pres">
      <dgm:prSet presAssocID="{7215FF2A-D73A-4590-B4AF-72B091E9AFE7}" presName="hierRoot1" presStyleCnt="0"/>
      <dgm:spPr/>
    </dgm:pt>
    <dgm:pt modelId="{6E98F381-B130-4E79-873A-8426B886D9C8}" type="pres">
      <dgm:prSet presAssocID="{7215FF2A-D73A-4590-B4AF-72B091E9AFE7}" presName="composite" presStyleCnt="0"/>
      <dgm:spPr/>
    </dgm:pt>
    <dgm:pt modelId="{1D8572F7-152F-4E74-9F58-45A0673E754D}" type="pres">
      <dgm:prSet presAssocID="{7215FF2A-D73A-4590-B4AF-72B091E9AFE7}" presName="background" presStyleLbl="node0" presStyleIdx="1" presStyleCnt="2"/>
      <dgm:spPr/>
    </dgm:pt>
    <dgm:pt modelId="{9F233BEF-66F3-4AC3-BF41-DFAEB6E507CE}" type="pres">
      <dgm:prSet presAssocID="{7215FF2A-D73A-4590-B4AF-72B091E9AFE7}" presName="text" presStyleLbl="fgAcc0" presStyleIdx="1" presStyleCnt="2">
        <dgm:presLayoutVars>
          <dgm:chPref val="3"/>
        </dgm:presLayoutVars>
      </dgm:prSet>
      <dgm:spPr/>
    </dgm:pt>
    <dgm:pt modelId="{9DBA8904-A51B-49D9-A050-DF31A9F9DD34}" type="pres">
      <dgm:prSet presAssocID="{7215FF2A-D73A-4590-B4AF-72B091E9AFE7}" presName="hierChild2" presStyleCnt="0"/>
      <dgm:spPr/>
    </dgm:pt>
  </dgm:ptLst>
  <dgm:cxnLst>
    <dgm:cxn modelId="{D5421D38-42D1-4608-A63B-2C75A0B93C50}" type="presOf" srcId="{7215FF2A-D73A-4590-B4AF-72B091E9AFE7}" destId="{9F233BEF-66F3-4AC3-BF41-DFAEB6E507CE}" srcOrd="0" destOrd="0" presId="urn:microsoft.com/office/officeart/2005/8/layout/hierarchy1"/>
    <dgm:cxn modelId="{A0462466-3C9F-48A6-9574-FB35A9D5B6B4}" srcId="{E327D567-EB99-4061-9E55-81EC843839D6}" destId="{06E8E69E-BE4E-46B1-8E16-14F5054E2E0A}" srcOrd="0" destOrd="0" parTransId="{D73588B9-584C-4B6E-928A-EDF455DD08C9}" sibTransId="{10CD2D9A-05EC-4895-AE3F-4EB0BF1D5D70}"/>
    <dgm:cxn modelId="{A2F44E85-6D50-4139-939C-90889B6EAA6A}" type="presOf" srcId="{E327D567-EB99-4061-9E55-81EC843839D6}" destId="{13A54412-367A-43AA-A5EC-93E650F88552}" srcOrd="0" destOrd="0" presId="urn:microsoft.com/office/officeart/2005/8/layout/hierarchy1"/>
    <dgm:cxn modelId="{EB3233D2-2AB7-484E-943A-47F55EB3B43E}" srcId="{E327D567-EB99-4061-9E55-81EC843839D6}" destId="{7215FF2A-D73A-4590-B4AF-72B091E9AFE7}" srcOrd="1" destOrd="0" parTransId="{A4E62C9E-C9DF-44BD-89F8-8FF10582A6B2}" sibTransId="{AEB94470-0738-4484-9AE1-AECBF2F756E7}"/>
    <dgm:cxn modelId="{8BA35FD7-2C7F-410E-A153-FCBF917C54A9}" type="presOf" srcId="{06E8E69E-BE4E-46B1-8E16-14F5054E2E0A}" destId="{5DA4699E-C7CB-4930-AE59-2CBA1F9A7881}" srcOrd="0" destOrd="0" presId="urn:microsoft.com/office/officeart/2005/8/layout/hierarchy1"/>
    <dgm:cxn modelId="{510041E2-1975-43F6-A00E-5274230B0175}" type="presParOf" srcId="{13A54412-367A-43AA-A5EC-93E650F88552}" destId="{426D9EEE-60F8-4BE1-9E27-69C1D2BA2EBA}" srcOrd="0" destOrd="0" presId="urn:microsoft.com/office/officeart/2005/8/layout/hierarchy1"/>
    <dgm:cxn modelId="{0A7337FB-F862-4D7E-8E17-8E41EB97D93B}" type="presParOf" srcId="{426D9EEE-60F8-4BE1-9E27-69C1D2BA2EBA}" destId="{D16F78F4-42C9-43BD-AEC0-102343602479}" srcOrd="0" destOrd="0" presId="urn:microsoft.com/office/officeart/2005/8/layout/hierarchy1"/>
    <dgm:cxn modelId="{5F056CC3-6393-45A6-9605-AEF6E7B827BA}" type="presParOf" srcId="{D16F78F4-42C9-43BD-AEC0-102343602479}" destId="{EBC61ED4-3401-4C47-B522-68A58138489F}" srcOrd="0" destOrd="0" presId="urn:microsoft.com/office/officeart/2005/8/layout/hierarchy1"/>
    <dgm:cxn modelId="{F252F978-789A-4D51-826B-86C6CD4E37E6}" type="presParOf" srcId="{D16F78F4-42C9-43BD-AEC0-102343602479}" destId="{5DA4699E-C7CB-4930-AE59-2CBA1F9A7881}" srcOrd="1" destOrd="0" presId="urn:microsoft.com/office/officeart/2005/8/layout/hierarchy1"/>
    <dgm:cxn modelId="{3E8761AB-CAE2-402C-9C13-68A00D16B1D8}" type="presParOf" srcId="{426D9EEE-60F8-4BE1-9E27-69C1D2BA2EBA}" destId="{B5ECE639-7E9C-46A6-9FF9-21C5FB27D9C2}" srcOrd="1" destOrd="0" presId="urn:microsoft.com/office/officeart/2005/8/layout/hierarchy1"/>
    <dgm:cxn modelId="{3E60C5A9-5CC8-487E-8C36-06F2ACA700D5}" type="presParOf" srcId="{13A54412-367A-43AA-A5EC-93E650F88552}" destId="{B4FC7DDF-B9F1-4F47-B12E-155991BFF91D}" srcOrd="1" destOrd="0" presId="urn:microsoft.com/office/officeart/2005/8/layout/hierarchy1"/>
    <dgm:cxn modelId="{49346AF0-DBD0-4A51-9E4A-8B52B3893DE1}" type="presParOf" srcId="{B4FC7DDF-B9F1-4F47-B12E-155991BFF91D}" destId="{6E98F381-B130-4E79-873A-8426B886D9C8}" srcOrd="0" destOrd="0" presId="urn:microsoft.com/office/officeart/2005/8/layout/hierarchy1"/>
    <dgm:cxn modelId="{6AA60561-F162-454F-B28E-47605049E3E2}" type="presParOf" srcId="{6E98F381-B130-4E79-873A-8426B886D9C8}" destId="{1D8572F7-152F-4E74-9F58-45A0673E754D}" srcOrd="0" destOrd="0" presId="urn:microsoft.com/office/officeart/2005/8/layout/hierarchy1"/>
    <dgm:cxn modelId="{C55C905B-8571-40F5-8F7D-2DC8A3F1BE44}" type="presParOf" srcId="{6E98F381-B130-4E79-873A-8426B886D9C8}" destId="{9F233BEF-66F3-4AC3-BF41-DFAEB6E507CE}" srcOrd="1" destOrd="0" presId="urn:microsoft.com/office/officeart/2005/8/layout/hierarchy1"/>
    <dgm:cxn modelId="{6392709B-C220-4833-AA9A-FE45FC39FE70}" type="presParOf" srcId="{B4FC7DDF-B9F1-4F47-B12E-155991BFF91D}" destId="{9DBA8904-A51B-49D9-A050-DF31A9F9DD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27A93-A4AA-44BC-BDD3-77C29EA20257}">
      <dsp:nvSpPr>
        <dsp:cNvPr id="0" name=""/>
        <dsp:cNvSpPr/>
      </dsp:nvSpPr>
      <dsp:spPr>
        <a:xfrm>
          <a:off x="0" y="0"/>
          <a:ext cx="8938260" cy="17769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main purpose of the air quality analysis is to demonstrate that new emissions emitted from a proposed major stationary source or major modification, in conjunction with other applicable emissions increases and decreases from existing sources, will not cause or contribute to a violation of any applicable NAAQS or PSD increment.</a:t>
          </a:r>
        </a:p>
      </dsp:txBody>
      <dsp:txXfrm>
        <a:off x="52046" y="52046"/>
        <a:ext cx="7101598" cy="1672902"/>
      </dsp:txXfrm>
    </dsp:sp>
    <dsp:sp modelId="{2A5EC609-76D9-467F-82FB-DC067B48BB57}">
      <dsp:nvSpPr>
        <dsp:cNvPr id="0" name=""/>
        <dsp:cNvSpPr/>
      </dsp:nvSpPr>
      <dsp:spPr>
        <a:xfrm>
          <a:off x="1577339" y="2171881"/>
          <a:ext cx="8938260" cy="177699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Air quality is measured with the Air Quality Index, or AQI. The AQI works sort of like a thermometer that runs from 0 to 500 degrees. However, instead of showing changes in the temperature, the AQI is a way of showing changes in the amount of pollution in the air.</a:t>
          </a:r>
        </a:p>
      </dsp:txBody>
      <dsp:txXfrm>
        <a:off x="1629385" y="2223927"/>
        <a:ext cx="6101781" cy="1672902"/>
      </dsp:txXfrm>
    </dsp:sp>
    <dsp:sp modelId="{29CD8F95-0C55-4707-9728-F8790F85B9F9}">
      <dsp:nvSpPr>
        <dsp:cNvPr id="0" name=""/>
        <dsp:cNvSpPr/>
      </dsp:nvSpPr>
      <dsp:spPr>
        <a:xfrm>
          <a:off x="7783213" y="1396914"/>
          <a:ext cx="1155046" cy="1155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3098" y="1396914"/>
        <a:ext cx="635276" cy="869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77B77-28BA-4F88-AF02-527849ACAE7D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827002"/>
        <a:ext cx="31708" cy="6341"/>
      </dsp:txXfrm>
    </dsp:sp>
    <dsp:sp modelId="{CA13A798-F02E-4C18-B12F-86F638CA3A02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1. Air Quality Sensor Network:</a:t>
          </a:r>
          <a:endParaRPr lang="en-US" sz="1400" kern="1200"/>
        </a:p>
      </dsp:txBody>
      <dsp:txXfrm>
        <a:off x="487732" y="2994"/>
        <a:ext cx="2757264" cy="1654358"/>
      </dsp:txXfrm>
    </dsp:sp>
    <dsp:sp modelId="{8915D475-FB67-496C-B6C1-71BE745BCB0E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827002"/>
        <a:ext cx="31708" cy="6341"/>
      </dsp:txXfrm>
    </dsp:sp>
    <dsp:sp modelId="{F2094A08-3E1F-4B23-AB5D-359F2D70785D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Design</a:t>
          </a:r>
          <a:r>
            <a:rPr lang="en-US" sz="1400" kern="1200"/>
            <a:t>: Develop a network of low-cost, high-accuracy air quality sensors to be strategically placed across Tamil Nadu.</a:t>
          </a:r>
        </a:p>
      </dsp:txBody>
      <dsp:txXfrm>
        <a:off x="3879167" y="2994"/>
        <a:ext cx="2757264" cy="1654358"/>
      </dsp:txXfrm>
    </dsp:sp>
    <dsp:sp modelId="{76B5A57B-231F-42FC-BEAF-CFFD3AD7D6EF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488" y="1954167"/>
        <a:ext cx="340622" cy="6341"/>
      </dsp:txXfrm>
    </dsp:sp>
    <dsp:sp modelId="{39C0DB43-A628-4AA6-9DD0-14E1399B4935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Innovation</a:t>
          </a:r>
          <a:r>
            <a:rPr lang="en-US" sz="1400" kern="1200"/>
            <a:t>: These sensors will not only measure common pollutants but also use innovative sensor technology capable of detecting emerging pollutants and particulate matter with high precision.</a:t>
          </a:r>
        </a:p>
      </dsp:txBody>
      <dsp:txXfrm>
        <a:off x="7270602" y="2994"/>
        <a:ext cx="2757264" cy="1654358"/>
      </dsp:txXfrm>
    </dsp:sp>
    <dsp:sp modelId="{E291F657-CC23-4AA0-ADB6-0B5D901EFC68}">
      <dsp:nvSpPr>
        <dsp:cNvPr id="0" name=""/>
        <dsp:cNvSpPr/>
      </dsp:nvSpPr>
      <dsp:spPr>
        <a:xfrm>
          <a:off x="3243197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3115531"/>
        <a:ext cx="31708" cy="6341"/>
      </dsp:txXfrm>
    </dsp:sp>
    <dsp:sp modelId="{0D08CB2A-3F73-42CF-83D7-E05BBBA43E7D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2. Data Integration and AI Analysis:</a:t>
          </a:r>
          <a:endParaRPr lang="en-US" sz="1400" kern="1200"/>
        </a:p>
      </dsp:txBody>
      <dsp:txXfrm>
        <a:off x="487732" y="2291523"/>
        <a:ext cx="2757264" cy="1654358"/>
      </dsp:txXfrm>
    </dsp:sp>
    <dsp:sp modelId="{D40B5020-E6AF-4671-9BFD-3A42C9B74B6E}">
      <dsp:nvSpPr>
        <dsp:cNvPr id="0" name=""/>
        <dsp:cNvSpPr/>
      </dsp:nvSpPr>
      <dsp:spPr>
        <a:xfrm>
          <a:off x="6634632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3115531"/>
        <a:ext cx="31708" cy="6341"/>
      </dsp:txXfrm>
    </dsp:sp>
    <dsp:sp modelId="{6E8A659F-3321-4855-ACC9-6ED749CDED20}">
      <dsp:nvSpPr>
        <dsp:cNvPr id="0" name=""/>
        <dsp:cNvSpPr/>
      </dsp:nvSpPr>
      <dsp:spPr>
        <a:xfrm>
          <a:off x="3879167" y="2291523"/>
          <a:ext cx="2757264" cy="165435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Design</a:t>
          </a:r>
          <a:r>
            <a:rPr lang="en-US" sz="1400" kern="1200"/>
            <a:t>: Create a centralized data platform that aggregates information from the sensor network, satellite data, and weather sources.</a:t>
          </a:r>
        </a:p>
      </dsp:txBody>
      <dsp:txXfrm>
        <a:off x="3879167" y="2291523"/>
        <a:ext cx="2757264" cy="1654358"/>
      </dsp:txXfrm>
    </dsp:sp>
    <dsp:sp modelId="{03EA5D8B-64BA-4C82-B80A-182581A49AED}">
      <dsp:nvSpPr>
        <dsp:cNvPr id="0" name=""/>
        <dsp:cNvSpPr/>
      </dsp:nvSpPr>
      <dsp:spPr>
        <a:xfrm>
          <a:off x="7270602" y="2291523"/>
          <a:ext cx="2757264" cy="165435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Innovation</a:t>
          </a:r>
          <a:r>
            <a:rPr lang="en-US" sz="1400" kern="1200"/>
            <a:t>: Implement advanced AI and machine learning algorithms to analyze the data, providing real-time and predictive insights into air quality trends.</a:t>
          </a:r>
        </a:p>
      </dsp:txBody>
      <dsp:txXfrm>
        <a:off x="7270602" y="2291523"/>
        <a:ext cx="2757264" cy="1654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7B4E0-604E-4DDA-BB7E-EA4476DF9209}">
      <dsp:nvSpPr>
        <dsp:cNvPr id="0" name=""/>
        <dsp:cNvSpPr/>
      </dsp:nvSpPr>
      <dsp:spPr>
        <a:xfrm>
          <a:off x="0" y="99489"/>
          <a:ext cx="10515600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3. Mobile App and Public Engagement:</a:t>
          </a:r>
          <a:endParaRPr lang="en-US" sz="2100" kern="1200"/>
        </a:p>
      </dsp:txBody>
      <dsp:txXfrm>
        <a:off x="40724" y="140213"/>
        <a:ext cx="10434152" cy="752780"/>
      </dsp:txXfrm>
    </dsp:sp>
    <dsp:sp modelId="{915F79F8-2611-401A-AB8A-51077B00D29B}">
      <dsp:nvSpPr>
        <dsp:cNvPr id="0" name=""/>
        <dsp:cNvSpPr/>
      </dsp:nvSpPr>
      <dsp:spPr>
        <a:xfrm>
          <a:off x="0" y="994197"/>
          <a:ext cx="10515600" cy="8342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Design</a:t>
          </a:r>
          <a:r>
            <a:rPr lang="en-US" sz="2100" kern="1200"/>
            <a:t>: Develop a user-friendly mobile app, "CleanAir Tamil Nadu," for citizens to access air quality information, report pollution sources, and receive personalized recommendations.</a:t>
          </a:r>
        </a:p>
      </dsp:txBody>
      <dsp:txXfrm>
        <a:off x="40724" y="1034921"/>
        <a:ext cx="10434152" cy="752780"/>
      </dsp:txXfrm>
    </dsp:sp>
    <dsp:sp modelId="{72A9A027-123A-4D2A-BA4F-AB62FCB4439B}">
      <dsp:nvSpPr>
        <dsp:cNvPr id="0" name=""/>
        <dsp:cNvSpPr/>
      </dsp:nvSpPr>
      <dsp:spPr>
        <a:xfrm>
          <a:off x="0" y="1888906"/>
          <a:ext cx="10515600" cy="8342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Innovation</a:t>
          </a:r>
          <a:r>
            <a:rPr lang="en-US" sz="2100" kern="1200"/>
            <a:t>: Integrate augmented reality features into the app, allowing users to visualize air quality in their immediate surroundings using their smartphone's camera.</a:t>
          </a:r>
        </a:p>
      </dsp:txBody>
      <dsp:txXfrm>
        <a:off x="40724" y="1929630"/>
        <a:ext cx="10434152" cy="752780"/>
      </dsp:txXfrm>
    </dsp:sp>
    <dsp:sp modelId="{4778BDC6-CD8B-4385-9A2D-098397E64D1E}">
      <dsp:nvSpPr>
        <dsp:cNvPr id="0" name=""/>
        <dsp:cNvSpPr/>
      </dsp:nvSpPr>
      <dsp:spPr>
        <a:xfrm>
          <a:off x="0" y="2783614"/>
          <a:ext cx="10515600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4. Drone Surveillance:</a:t>
          </a:r>
          <a:endParaRPr lang="en-US" sz="2100" kern="1200"/>
        </a:p>
      </dsp:txBody>
      <dsp:txXfrm>
        <a:off x="40724" y="2824338"/>
        <a:ext cx="10434152" cy="752780"/>
      </dsp:txXfrm>
    </dsp:sp>
    <dsp:sp modelId="{F58B8C97-D21B-41DA-9ECC-AD9BD402F0A8}">
      <dsp:nvSpPr>
        <dsp:cNvPr id="0" name=""/>
        <dsp:cNvSpPr/>
      </dsp:nvSpPr>
      <dsp:spPr>
        <a:xfrm>
          <a:off x="0" y="3678322"/>
          <a:ext cx="10515600" cy="83422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Design</a:t>
          </a:r>
          <a:r>
            <a:rPr lang="en-US" sz="2100" kern="1200"/>
            <a:t>: Utilize drones equipped with specialized air quality sensors to monitor hard-to-reach or critical areas.</a:t>
          </a:r>
        </a:p>
      </dsp:txBody>
      <dsp:txXfrm>
        <a:off x="40724" y="3719046"/>
        <a:ext cx="10434152" cy="752780"/>
      </dsp:txXfrm>
    </dsp:sp>
    <dsp:sp modelId="{72D7DF2C-5466-4A70-AD65-351C7AD2B6CF}">
      <dsp:nvSpPr>
        <dsp:cNvPr id="0" name=""/>
        <dsp:cNvSpPr/>
      </dsp:nvSpPr>
      <dsp:spPr>
        <a:xfrm>
          <a:off x="0" y="4573031"/>
          <a:ext cx="10515600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Innovation</a:t>
          </a:r>
          <a:r>
            <a:rPr lang="en-US" sz="2100" kern="1200"/>
            <a:t>: Employ AI for autonomous flight planning and route optimization to maximize data collection efficiency.</a:t>
          </a:r>
        </a:p>
      </dsp:txBody>
      <dsp:txXfrm>
        <a:off x="40724" y="4613755"/>
        <a:ext cx="10434152" cy="752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DBB64-CA07-46D8-8C67-A2E3B5D6FC64}">
      <dsp:nvSpPr>
        <dsp:cNvPr id="0" name=""/>
        <dsp:cNvSpPr/>
      </dsp:nvSpPr>
      <dsp:spPr>
        <a:xfrm>
          <a:off x="3040792" y="1403500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445730"/>
        <a:ext cx="34897" cy="6979"/>
      </dsp:txXfrm>
    </dsp:sp>
    <dsp:sp modelId="{F3CE05C1-99CE-4A20-80CE-FBAC771FA2D4}">
      <dsp:nvSpPr>
        <dsp:cNvPr id="0" name=""/>
        <dsp:cNvSpPr/>
      </dsp:nvSpPr>
      <dsp:spPr>
        <a:xfrm>
          <a:off x="8061" y="538861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5. Community Participation and Reporting:</a:t>
          </a:r>
          <a:endParaRPr lang="en-US" sz="1900" kern="1200"/>
        </a:p>
      </dsp:txBody>
      <dsp:txXfrm>
        <a:off x="8061" y="538861"/>
        <a:ext cx="3034531" cy="1820718"/>
      </dsp:txXfrm>
    </dsp:sp>
    <dsp:sp modelId="{1E5D93F3-111F-45DC-94B5-7B305530840F}">
      <dsp:nvSpPr>
        <dsp:cNvPr id="0" name=""/>
        <dsp:cNvSpPr/>
      </dsp:nvSpPr>
      <dsp:spPr>
        <a:xfrm>
          <a:off x="6773265" y="1403500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445730"/>
        <a:ext cx="34897" cy="6979"/>
      </dsp:txXfrm>
    </dsp:sp>
    <dsp:sp modelId="{5D808E30-6C30-4E19-BB5D-CF132FA65670}">
      <dsp:nvSpPr>
        <dsp:cNvPr id="0" name=""/>
        <dsp:cNvSpPr/>
      </dsp:nvSpPr>
      <dsp:spPr>
        <a:xfrm>
          <a:off x="3740534" y="538861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Design</a:t>
          </a:r>
          <a:r>
            <a:rPr lang="en-US" sz="1900" kern="1200"/>
            <a:t>: Create a citizen science program to involve the public in monitoring air quality and reporting pollution incidents.</a:t>
          </a:r>
        </a:p>
      </dsp:txBody>
      <dsp:txXfrm>
        <a:off x="3740534" y="538861"/>
        <a:ext cx="3034531" cy="1820718"/>
      </dsp:txXfrm>
    </dsp:sp>
    <dsp:sp modelId="{EE8EC1CC-903A-4FED-913B-74FD51A16E62}">
      <dsp:nvSpPr>
        <dsp:cNvPr id="0" name=""/>
        <dsp:cNvSpPr/>
      </dsp:nvSpPr>
      <dsp:spPr>
        <a:xfrm>
          <a:off x="1525326" y="2357779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687961"/>
        <a:ext cx="374875" cy="6979"/>
      </dsp:txXfrm>
    </dsp:sp>
    <dsp:sp modelId="{556EB83B-0CC5-4285-8CA0-A54695568AE6}">
      <dsp:nvSpPr>
        <dsp:cNvPr id="0" name=""/>
        <dsp:cNvSpPr/>
      </dsp:nvSpPr>
      <dsp:spPr>
        <a:xfrm>
          <a:off x="7473007" y="538861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Innovation</a:t>
          </a:r>
          <a:r>
            <a:rPr lang="en-US" sz="1900" kern="1200"/>
            <a:t>: Implement a blockchain-based system to incentivize and reward citizen contributions to air quality data collection.</a:t>
          </a:r>
        </a:p>
      </dsp:txBody>
      <dsp:txXfrm>
        <a:off x="7473007" y="538861"/>
        <a:ext cx="3034531" cy="1820718"/>
      </dsp:txXfrm>
    </dsp:sp>
    <dsp:sp modelId="{2D48F0F5-6F66-4CC6-96DC-EF11DD966BE2}">
      <dsp:nvSpPr>
        <dsp:cNvPr id="0" name=""/>
        <dsp:cNvSpPr/>
      </dsp:nvSpPr>
      <dsp:spPr>
        <a:xfrm>
          <a:off x="3040792" y="392216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964391"/>
        <a:ext cx="34897" cy="6979"/>
      </dsp:txXfrm>
    </dsp:sp>
    <dsp:sp modelId="{31D6E1EE-318B-4B31-A030-CBC1803516D4}">
      <dsp:nvSpPr>
        <dsp:cNvPr id="0" name=""/>
        <dsp:cNvSpPr/>
      </dsp:nvSpPr>
      <dsp:spPr>
        <a:xfrm>
          <a:off x="8061" y="3057522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6. Early Warning System:</a:t>
          </a:r>
          <a:endParaRPr lang="en-US" sz="1900" kern="1200"/>
        </a:p>
      </dsp:txBody>
      <dsp:txXfrm>
        <a:off x="8061" y="3057522"/>
        <a:ext cx="3034531" cy="1820718"/>
      </dsp:txXfrm>
    </dsp:sp>
    <dsp:sp modelId="{69D5ABC9-4012-4E89-B163-8BB9CBD293BB}">
      <dsp:nvSpPr>
        <dsp:cNvPr id="0" name=""/>
        <dsp:cNvSpPr/>
      </dsp:nvSpPr>
      <dsp:spPr>
        <a:xfrm>
          <a:off x="6773265" y="392216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964391"/>
        <a:ext cx="34897" cy="6979"/>
      </dsp:txXfrm>
    </dsp:sp>
    <dsp:sp modelId="{37E08AB8-05E1-4978-98DE-2BE182840FF0}">
      <dsp:nvSpPr>
        <dsp:cNvPr id="0" name=""/>
        <dsp:cNvSpPr/>
      </dsp:nvSpPr>
      <dsp:spPr>
        <a:xfrm>
          <a:off x="3740534" y="3057522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Design</a:t>
          </a:r>
          <a:r>
            <a:rPr lang="en-US" sz="1900" kern="1200"/>
            <a:t>: Develop an early warning system integrated with the mobile app to notify users of deteriorating air quality conditions.</a:t>
          </a:r>
        </a:p>
      </dsp:txBody>
      <dsp:txXfrm>
        <a:off x="3740534" y="3057522"/>
        <a:ext cx="3034531" cy="1820718"/>
      </dsp:txXfrm>
    </dsp:sp>
    <dsp:sp modelId="{2A81314D-9D20-4F74-8EC8-5D85BBAE38FC}">
      <dsp:nvSpPr>
        <dsp:cNvPr id="0" name=""/>
        <dsp:cNvSpPr/>
      </dsp:nvSpPr>
      <dsp:spPr>
        <a:xfrm>
          <a:off x="7473007" y="3057522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Innovation</a:t>
          </a:r>
          <a:r>
            <a:rPr lang="en-US" sz="1900" kern="1200"/>
            <a:t>: Incorporate an SMS-based alert system for users without smartphones.</a:t>
          </a:r>
        </a:p>
      </dsp:txBody>
      <dsp:txXfrm>
        <a:off x="7473007" y="3057522"/>
        <a:ext cx="3034531" cy="1820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5D649-9D4B-4A8F-B3B8-53C6FD6B9AD8}">
      <dsp:nvSpPr>
        <dsp:cNvPr id="0" name=""/>
        <dsp:cNvSpPr/>
      </dsp:nvSpPr>
      <dsp:spPr>
        <a:xfrm>
          <a:off x="0" y="112585"/>
          <a:ext cx="10515600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7. Policy and Regulation Support:</a:t>
          </a:r>
          <a:endParaRPr lang="en-US" sz="2200" kern="1200"/>
        </a:p>
      </dsp:txBody>
      <dsp:txXfrm>
        <a:off x="42663" y="155248"/>
        <a:ext cx="10430274" cy="788627"/>
      </dsp:txXfrm>
    </dsp:sp>
    <dsp:sp modelId="{541286F8-639A-48D1-9160-FADAF6A888C0}">
      <dsp:nvSpPr>
        <dsp:cNvPr id="0" name=""/>
        <dsp:cNvSpPr/>
      </dsp:nvSpPr>
      <dsp:spPr>
        <a:xfrm>
          <a:off x="0" y="1049899"/>
          <a:ext cx="10515600" cy="873953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Design</a:t>
          </a:r>
          <a:r>
            <a:rPr lang="en-US" sz="2200" kern="1200"/>
            <a:t>: Collaborate with government agencies to facilitate the enforcement of air quality regulations.</a:t>
          </a:r>
        </a:p>
      </dsp:txBody>
      <dsp:txXfrm>
        <a:off x="42663" y="1092562"/>
        <a:ext cx="10430274" cy="788627"/>
      </dsp:txXfrm>
    </dsp:sp>
    <dsp:sp modelId="{387558E5-7694-4168-A667-250580475A66}">
      <dsp:nvSpPr>
        <dsp:cNvPr id="0" name=""/>
        <dsp:cNvSpPr/>
      </dsp:nvSpPr>
      <dsp:spPr>
        <a:xfrm>
          <a:off x="0" y="1987212"/>
          <a:ext cx="10515600" cy="873953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Innovation</a:t>
          </a:r>
          <a:r>
            <a:rPr lang="en-US" sz="2200" kern="1200"/>
            <a:t>: Use blockchain technology for transparent tracking and verification of emissions reductions by industries and other stakeholders.</a:t>
          </a:r>
        </a:p>
      </dsp:txBody>
      <dsp:txXfrm>
        <a:off x="42663" y="2029875"/>
        <a:ext cx="10430274" cy="788627"/>
      </dsp:txXfrm>
    </dsp:sp>
    <dsp:sp modelId="{D2AB4339-74AA-437C-ACDF-054ADD91B178}">
      <dsp:nvSpPr>
        <dsp:cNvPr id="0" name=""/>
        <dsp:cNvSpPr/>
      </dsp:nvSpPr>
      <dsp:spPr>
        <a:xfrm>
          <a:off x="0" y="2924526"/>
          <a:ext cx="10515600" cy="873953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8. Green Infrastructure and Urban Planning:</a:t>
          </a:r>
          <a:endParaRPr lang="en-US" sz="2200" kern="1200"/>
        </a:p>
      </dsp:txBody>
      <dsp:txXfrm>
        <a:off x="42663" y="2967189"/>
        <a:ext cx="10430274" cy="788627"/>
      </dsp:txXfrm>
    </dsp:sp>
    <dsp:sp modelId="{D332FCC0-A1A7-4D6A-BF5C-031FA13EBD3F}">
      <dsp:nvSpPr>
        <dsp:cNvPr id="0" name=""/>
        <dsp:cNvSpPr/>
      </dsp:nvSpPr>
      <dsp:spPr>
        <a:xfrm>
          <a:off x="0" y="3861839"/>
          <a:ext cx="10515600" cy="873953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Design</a:t>
          </a:r>
          <a:r>
            <a:rPr lang="en-US" sz="2200" kern="1200"/>
            <a:t>: Promote urban planning that includes green spaces, pedestrian-friendly areas, and better traffic management.</a:t>
          </a:r>
        </a:p>
      </dsp:txBody>
      <dsp:txXfrm>
        <a:off x="42663" y="3904502"/>
        <a:ext cx="10430274" cy="788627"/>
      </dsp:txXfrm>
    </dsp:sp>
    <dsp:sp modelId="{FE53A29D-7BAE-4D11-90FB-67266D1C5D64}">
      <dsp:nvSpPr>
        <dsp:cNvPr id="0" name=""/>
        <dsp:cNvSpPr/>
      </dsp:nvSpPr>
      <dsp:spPr>
        <a:xfrm>
          <a:off x="0" y="4799152"/>
          <a:ext cx="10515600" cy="8739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Innovation</a:t>
          </a:r>
          <a:r>
            <a:rPr lang="en-US" sz="2200" kern="1200"/>
            <a:t>: Implement a GIS-based tool to help urban planners visualize the impact of green infrastructure on air quality.</a:t>
          </a:r>
        </a:p>
      </dsp:txBody>
      <dsp:txXfrm>
        <a:off x="42663" y="4841815"/>
        <a:ext cx="10430274" cy="788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3C404-25F7-4A74-A296-13248F4DDCF9}">
      <dsp:nvSpPr>
        <dsp:cNvPr id="0" name=""/>
        <dsp:cNvSpPr/>
      </dsp:nvSpPr>
      <dsp:spPr>
        <a:xfrm>
          <a:off x="3040792" y="1392166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434396"/>
        <a:ext cx="34897" cy="6979"/>
      </dsp:txXfrm>
    </dsp:sp>
    <dsp:sp modelId="{CF0492FB-5BC8-4180-A0D8-76135919DA47}">
      <dsp:nvSpPr>
        <dsp:cNvPr id="0" name=""/>
        <dsp:cNvSpPr/>
      </dsp:nvSpPr>
      <dsp:spPr>
        <a:xfrm>
          <a:off x="8061" y="527527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9. International Collaboration:</a:t>
          </a:r>
          <a:endParaRPr lang="en-US" sz="1600" kern="1200"/>
        </a:p>
      </dsp:txBody>
      <dsp:txXfrm>
        <a:off x="8061" y="527527"/>
        <a:ext cx="3034531" cy="1820718"/>
      </dsp:txXfrm>
    </dsp:sp>
    <dsp:sp modelId="{D0BCB4CB-653D-4508-AF1D-D8A8043240E3}">
      <dsp:nvSpPr>
        <dsp:cNvPr id="0" name=""/>
        <dsp:cNvSpPr/>
      </dsp:nvSpPr>
      <dsp:spPr>
        <a:xfrm>
          <a:off x="6773265" y="1392166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434396"/>
        <a:ext cx="34897" cy="6979"/>
      </dsp:txXfrm>
    </dsp:sp>
    <dsp:sp modelId="{617B4F90-BAC3-4C7A-892B-DE744E90262B}">
      <dsp:nvSpPr>
        <dsp:cNvPr id="0" name=""/>
        <dsp:cNvSpPr/>
      </dsp:nvSpPr>
      <dsp:spPr>
        <a:xfrm>
          <a:off x="3740534" y="527527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Design</a:t>
          </a:r>
          <a:r>
            <a:rPr lang="en-US" sz="1600" kern="1200"/>
            <a:t>: Foster collaborations with neighboring states and countries to address cross-border pollution.</a:t>
          </a:r>
        </a:p>
      </dsp:txBody>
      <dsp:txXfrm>
        <a:off x="3740534" y="527527"/>
        <a:ext cx="3034531" cy="1820718"/>
      </dsp:txXfrm>
    </dsp:sp>
    <dsp:sp modelId="{20CC766E-E2DB-4E11-B5EA-2240226A9113}">
      <dsp:nvSpPr>
        <dsp:cNvPr id="0" name=""/>
        <dsp:cNvSpPr/>
      </dsp:nvSpPr>
      <dsp:spPr>
        <a:xfrm>
          <a:off x="1525326" y="2346445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676627"/>
        <a:ext cx="374875" cy="6979"/>
      </dsp:txXfrm>
    </dsp:sp>
    <dsp:sp modelId="{ECCC51ED-E079-4983-A96A-611E809A5BDC}">
      <dsp:nvSpPr>
        <dsp:cNvPr id="0" name=""/>
        <dsp:cNvSpPr/>
      </dsp:nvSpPr>
      <dsp:spPr>
        <a:xfrm>
          <a:off x="7473007" y="527527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Innovation</a:t>
          </a:r>
          <a:r>
            <a:rPr lang="en-US" sz="1600" kern="1200"/>
            <a:t>: Develop a regional air quality data-sharing platform to promote information exchange and coordinated response to transboundary pollution.</a:t>
          </a:r>
        </a:p>
      </dsp:txBody>
      <dsp:txXfrm>
        <a:off x="7473007" y="527527"/>
        <a:ext cx="3034531" cy="1820718"/>
      </dsp:txXfrm>
    </dsp:sp>
    <dsp:sp modelId="{BFAF4135-F727-49B7-8533-A029232B3CE9}">
      <dsp:nvSpPr>
        <dsp:cNvPr id="0" name=""/>
        <dsp:cNvSpPr/>
      </dsp:nvSpPr>
      <dsp:spPr>
        <a:xfrm>
          <a:off x="3040792" y="3910827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953057"/>
        <a:ext cx="34897" cy="6979"/>
      </dsp:txXfrm>
    </dsp:sp>
    <dsp:sp modelId="{1FB54421-B057-46BE-BB47-0762D2B56B3F}">
      <dsp:nvSpPr>
        <dsp:cNvPr id="0" name=""/>
        <dsp:cNvSpPr/>
      </dsp:nvSpPr>
      <dsp:spPr>
        <a:xfrm>
          <a:off x="8061" y="3046188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10. Air Quality Index Enhancement:</a:t>
          </a:r>
          <a:endParaRPr lang="en-US" sz="1600" kern="1200"/>
        </a:p>
      </dsp:txBody>
      <dsp:txXfrm>
        <a:off x="8061" y="3046188"/>
        <a:ext cx="3034531" cy="1820718"/>
      </dsp:txXfrm>
    </dsp:sp>
    <dsp:sp modelId="{17714363-C637-4CFA-A7B8-60B1350FF611}">
      <dsp:nvSpPr>
        <dsp:cNvPr id="0" name=""/>
        <dsp:cNvSpPr/>
      </dsp:nvSpPr>
      <dsp:spPr>
        <a:xfrm>
          <a:off x="6773265" y="3910827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953057"/>
        <a:ext cx="34897" cy="6979"/>
      </dsp:txXfrm>
    </dsp:sp>
    <dsp:sp modelId="{DDB969A5-2166-4D89-AAE1-145A58369AF3}">
      <dsp:nvSpPr>
        <dsp:cNvPr id="0" name=""/>
        <dsp:cNvSpPr/>
      </dsp:nvSpPr>
      <dsp:spPr>
        <a:xfrm>
          <a:off x="3740534" y="3046188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Design</a:t>
          </a:r>
          <a:r>
            <a:rPr lang="en-US" sz="1600" kern="1200"/>
            <a:t>: Enhance the existing Air Quality Index (AQI) system.</a:t>
          </a:r>
        </a:p>
      </dsp:txBody>
      <dsp:txXfrm>
        <a:off x="3740534" y="3046188"/>
        <a:ext cx="3034531" cy="1820718"/>
      </dsp:txXfrm>
    </dsp:sp>
    <dsp:sp modelId="{55659B2E-D2DA-4330-BAE3-C00196746958}">
      <dsp:nvSpPr>
        <dsp:cNvPr id="0" name=""/>
        <dsp:cNvSpPr/>
      </dsp:nvSpPr>
      <dsp:spPr>
        <a:xfrm>
          <a:off x="7473007" y="3046188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Innovation</a:t>
          </a:r>
          <a:r>
            <a:rPr lang="en-US" sz="1600" kern="1200"/>
            <a:t>: Customize the AQI system to reflect the unique pollution sources and health risks relevant to Tamil Nadu, and ensure this information is readily accessible through the app.</a:t>
          </a:r>
        </a:p>
      </dsp:txBody>
      <dsp:txXfrm>
        <a:off x="7473007" y="3046188"/>
        <a:ext cx="3034531" cy="1820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61ED4-3401-4C47-B522-68A58138489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4699E-C7CB-4930-AE59-2CBA1F9A788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innovative solution combines the power of technology, data, community engagement, and policy support to comprehensively address air quality issues in Tamil Nadu. It creates a sustainable, data-driven system that empowers both the government and the public to take informed actions to improve air quality and protect public health.</a:t>
          </a:r>
        </a:p>
      </dsp:txBody>
      <dsp:txXfrm>
        <a:off x="696297" y="538547"/>
        <a:ext cx="4171627" cy="2590157"/>
      </dsp:txXfrm>
    </dsp:sp>
    <dsp:sp modelId="{1D8572F7-152F-4E74-9F58-45A0673E754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33BEF-66F3-4AC3-BF41-DFAEB6E507C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Implementing these innovative approaches for air quality analysis in Tamil Nadu will require a combination of technological investments, policy changes, public engagement, and collaboration among various stakeholders, including government agencies, research institutions, and the general public.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054134" cy="3409278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latin typeface="Calibri"/>
                <a:ea typeface="Calibri Light"/>
                <a:cs typeface="Calibri Light"/>
              </a:rPr>
              <a:t>AIR QUALITY ANALYSIS IN TAMILNADU </a:t>
            </a:r>
            <a:endParaRPr lang="en-US" sz="66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893743"/>
            <a:ext cx="6894576" cy="1315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Phase 2: Innovation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6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of india with different colored states&#10;&#10;Description automatically generated">
            <a:extLst>
              <a:ext uri="{FF2B5EF4-FFF2-40B4-BE49-F238E27FC236}">
                <a16:creationId xmlns:a16="http://schemas.microsoft.com/office/drawing/2014/main" id="{FC93BD71-1300-795B-4269-5A21C568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2" y="639616"/>
            <a:ext cx="4255993" cy="56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A8A44-57C7-7CCC-6DAE-2AE0272A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 Light"/>
                <a:cs typeface="Calibri Light"/>
              </a:rPr>
              <a:t>                   INTRODUCTION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059C8B-35BE-9004-8279-759370DE5E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5E5BA-E937-70B0-2800-7C24381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Calibri Light"/>
                <a:cs typeface="Calibri Light"/>
              </a:rPr>
              <a:t>                    </a:t>
            </a:r>
            <a:r>
              <a:rPr lang="en-US" sz="5400" b="1" dirty="0">
                <a:latin typeface="Calibri"/>
                <a:ea typeface="Calibri Light"/>
                <a:cs typeface="Calibri Light"/>
              </a:rPr>
              <a:t>INNOVATIONS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0710706-AC35-C85A-65A9-2C8CD8C98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02873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9F92161-099A-FBF7-73E5-FD98CB7F0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369712"/>
              </p:ext>
            </p:extLst>
          </p:nvPr>
        </p:nvGraphicFramePr>
        <p:xfrm>
          <a:off x="838200" y="674595"/>
          <a:ext cx="10515600" cy="5506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18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FE5417C-9169-2B69-3664-E3648A162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67685"/>
              </p:ext>
            </p:extLst>
          </p:nvPr>
        </p:nvGraphicFramePr>
        <p:xfrm>
          <a:off x="838200" y="764242"/>
          <a:ext cx="10515600" cy="5417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43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FE3CD2E-11F8-864A-3820-B955F6D35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161379"/>
              </p:ext>
            </p:extLst>
          </p:nvPr>
        </p:nvGraphicFramePr>
        <p:xfrm>
          <a:off x="838200" y="536948"/>
          <a:ext cx="10515600" cy="578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1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813CEC-3096-E796-0CEC-5BC716FF6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15584"/>
              </p:ext>
            </p:extLst>
          </p:nvPr>
        </p:nvGraphicFramePr>
        <p:xfrm>
          <a:off x="838200" y="782529"/>
          <a:ext cx="10515600" cy="539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69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3AC6A-AE7A-B404-914F-42BCB472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ea typeface="Calibri Light"/>
                <a:cs typeface="Calibri Light"/>
              </a:rPr>
              <a:t>                           </a:t>
            </a:r>
            <a:r>
              <a:rPr lang="en-US" sz="5400" b="1" dirty="0">
                <a:ea typeface="Calibri Light"/>
                <a:cs typeface="Calibri Light"/>
              </a:rPr>
              <a:t>CONCLUSION</a:t>
            </a:r>
            <a:br>
              <a:rPr lang="en-US" sz="5400" b="1" dirty="0">
                <a:ea typeface="Calibri Light"/>
                <a:cs typeface="Calibri Light"/>
              </a:rPr>
            </a:br>
            <a:endParaRPr lang="en-US" sz="5400" b="1" dirty="0">
              <a:ea typeface="Calibri Light"/>
              <a:cs typeface="Calibri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2243CC-0BD1-E927-F49E-D36436887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7729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70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AIR QUALITY ANALYSIS IN TAMILNADU </vt:lpstr>
      <vt:lpstr>                   INTRODUCTION</vt:lpstr>
      <vt:lpstr>                    INNOVATIONS</vt:lpstr>
      <vt:lpstr>PowerPoint Presentation</vt:lpstr>
      <vt:lpstr>PowerPoint Presentation</vt:lpstr>
      <vt:lpstr>PowerPoint Presentation</vt:lpstr>
      <vt:lpstr>PowerPoint Presentation</vt:lpstr>
      <vt:lpstr>                          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2023-10-11T12:53:34Z</dcterms:created>
  <dcterms:modified xsi:type="dcterms:W3CDTF">2023-10-11T13:54:08Z</dcterms:modified>
</cp:coreProperties>
</file>