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8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A37F-84E8-4099-9F54-EEF9B6AD21BF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67BF-E8C8-47A0-A0CC-FD6055AFCE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37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A37F-84E8-4099-9F54-EEF9B6AD21BF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67BF-E8C8-47A0-A0CC-FD6055AFCE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96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A37F-84E8-4099-9F54-EEF9B6AD21BF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67BF-E8C8-47A0-A0CC-FD6055AFCE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66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A37F-84E8-4099-9F54-EEF9B6AD21BF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67BF-E8C8-47A0-A0CC-FD6055AFCE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17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A37F-84E8-4099-9F54-EEF9B6AD21BF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67BF-E8C8-47A0-A0CC-FD6055AFCE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97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A37F-84E8-4099-9F54-EEF9B6AD21BF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67BF-E8C8-47A0-A0CC-FD6055AFCE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61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A37F-84E8-4099-9F54-EEF9B6AD21BF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67BF-E8C8-47A0-A0CC-FD6055AFCE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48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A37F-84E8-4099-9F54-EEF9B6AD21BF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67BF-E8C8-47A0-A0CC-FD6055AFCE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79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A37F-84E8-4099-9F54-EEF9B6AD21BF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67BF-E8C8-47A0-A0CC-FD6055AFCE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68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A37F-84E8-4099-9F54-EEF9B6AD21BF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67BF-E8C8-47A0-A0CC-FD6055AFCE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95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A37F-84E8-4099-9F54-EEF9B6AD21BF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67BF-E8C8-47A0-A0CC-FD6055AFCE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93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8A37F-84E8-4099-9F54-EEF9B6AD21BF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B67BF-E8C8-47A0-A0CC-FD6055AFCE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2371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124" y="811724"/>
            <a:ext cx="2166076" cy="21660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02" y="3119471"/>
            <a:ext cx="3332995" cy="67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524" y="156524"/>
            <a:ext cx="1114876" cy="11148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400" y="1375802"/>
            <a:ext cx="1430400" cy="290396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5602724" y="2507400"/>
            <a:ext cx="553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rgbClr val="F88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VAMOS CONHECER MAIS SOBRE NOSSO SITE !!</a:t>
            </a:r>
            <a:endParaRPr lang="pt-BR" sz="3200" b="1" dirty="0">
              <a:solidFill>
                <a:srgbClr val="F88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90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2000">
              <a:schemeClr val="bg1"/>
            </a:gs>
            <a:gs pos="79025">
              <a:schemeClr val="bg1"/>
            </a:gs>
            <a:gs pos="92000">
              <a:srgbClr val="F88D00"/>
            </a:gs>
            <a:gs pos="18294">
              <a:srgbClr val="000000"/>
            </a:gs>
            <a:gs pos="27972">
              <a:srgbClr val="000000"/>
            </a:gs>
            <a:gs pos="96000">
              <a:schemeClr val="accent4">
                <a:lumMod val="85000"/>
              </a:schemeClr>
            </a:gs>
            <a:gs pos="67000">
              <a:schemeClr val="bg1"/>
            </a:gs>
            <a:gs pos="100000">
              <a:schemeClr val="accent4">
                <a:lumMod val="60000"/>
                <a:lumOff val="4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262" y="2741228"/>
            <a:ext cx="1430400" cy="290396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665338" y="3574711"/>
            <a:ext cx="69826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rgbClr val="F88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NOSSO SITE FOI DESENVOLVIDO PARA E-COMMERCE DE ITENS DE INFORMÁTICA</a:t>
            </a:r>
            <a:endParaRPr lang="pt-BR" sz="3200" b="1" dirty="0">
              <a:solidFill>
                <a:srgbClr val="F88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924" y="553462"/>
            <a:ext cx="1935076" cy="193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4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2000">
              <a:schemeClr val="bg1"/>
            </a:gs>
            <a:gs pos="79025">
              <a:schemeClr val="bg1"/>
            </a:gs>
            <a:gs pos="92000">
              <a:srgbClr val="F88D00"/>
            </a:gs>
            <a:gs pos="18294">
              <a:srgbClr val="000000"/>
            </a:gs>
            <a:gs pos="27972">
              <a:srgbClr val="000000"/>
            </a:gs>
            <a:gs pos="96000">
              <a:schemeClr val="accent4">
                <a:lumMod val="85000"/>
              </a:schemeClr>
            </a:gs>
            <a:gs pos="67000">
              <a:schemeClr val="bg1"/>
            </a:gs>
            <a:gs pos="100000">
              <a:schemeClr val="accent4">
                <a:lumMod val="60000"/>
                <a:lumOff val="4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462" y="1438028"/>
            <a:ext cx="1430400" cy="29039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324" y="144000"/>
            <a:ext cx="1192538" cy="119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125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17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</dc:creator>
  <cp:lastModifiedBy>windows</cp:lastModifiedBy>
  <cp:revision>7</cp:revision>
  <dcterms:created xsi:type="dcterms:W3CDTF">2021-08-19T18:15:37Z</dcterms:created>
  <dcterms:modified xsi:type="dcterms:W3CDTF">2021-08-19T19:01:14Z</dcterms:modified>
</cp:coreProperties>
</file>