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37343A-E9EA-474A-BB9C-ABB60830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5D33AD8-1CB5-4D55-B4DF-8488F0E84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863315-56CC-4DB1-9EF4-15656EFA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9F35F1-C9B5-4F17-9A9F-8204444A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69CE005-3C6B-472F-B42A-5517D118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8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FAA614-4C43-4F0C-93F6-399308FE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8B20A99-8B3C-49B6-AC0E-936571D7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DD19985-6F2B-4DCB-8A64-A7F457BA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969C3E8-90AC-43F3-866C-30493D79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2811AE5-9DF3-4CFE-8DBF-9E8275C4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20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57BF165-9914-41DD-9BE2-9A8F5B395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ECFD0B8-862F-4301-9FC4-E22946383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DC15F9-C3B3-40D1-B82D-70067023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A8BF7A-688F-4FEC-AE2D-4179F088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A624B7-2692-4D7C-ABD3-278521D0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0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2216D0-1277-4C75-8531-D73C33E9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31377C-82A7-42D2-B20A-E8F7D6CB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C41AAD3-7254-4DD4-9347-3D448D50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4541F6F-301D-430A-A4FE-45E392F5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332A95-4DFE-48D6-B6D1-2BE5CD1A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77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61B7B0-6BBD-49AE-BDEE-02572507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3504BC3-6858-46E1-AFB6-56209987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93FDF85-15AD-4657-ABA3-F6FA63A9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B81C814-F8E0-464E-90AA-93126426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4DDA5E-5337-4D48-A258-14D73998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77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7F6F9-4084-4FE4-98F6-1D3F6F59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A79453-5AC8-4196-9626-2A786F42D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2ACE722-8935-45A4-8893-242BE9C7D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936C7BE-20E9-432F-A4B5-9B6A6FE3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76055-1F06-4BFA-B2E5-9DB78F42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2C2DA3E-0E92-4023-AB02-9D177105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7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45715C-E8A1-4A21-9925-16B01309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F91A70E-3DFC-47DA-8747-8FBC8EE8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1410E8A-E920-4F3E-8691-FA8B05B2A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01435C4-A91B-47D7-87E6-A66961874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4C7516B-A7E9-4521-B564-D99C2851F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3CBBF6-11AF-40F2-8462-6D7F4C71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2ED75EE-C18B-4036-ADD5-F46E9E90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49C10EA-2E28-4683-867B-F65E5A2B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153AB6-39AB-4A17-8E2E-A6DB1651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48ECFCB-E66D-44C7-88F8-C8FD4098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BA3D421-EACB-4E74-93E1-48DAACAA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8F1C43C-A0A8-4B8E-9580-3746E9F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60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E95A773-53C2-4442-AE04-076B560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07F0144-79CE-4227-84DD-4E49741F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B061982-358E-4653-94D1-B1D514E1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93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0B3AD7-B80B-4734-901B-8D69C74A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18B437-016C-40AD-85C0-AB2B4ECB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51A38AB-5068-45C3-9349-01FA8B33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773026-E5F8-47D8-9BA8-BA90DEBB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2307676-9326-4665-A2A8-1855B498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6A9D0F1-0A14-44E1-9262-6139B95F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80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7BEEF7-8385-49B3-BFD6-CBB77E23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E877084-0DE3-44CB-A8AC-83A73699E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3F5B34F-BF77-498B-BFE3-21DCACEB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5C14F86-7B29-440C-B550-7628289E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AB5BDDF-4A85-4185-8D7D-BBC35F29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75CDB7-5F7F-4506-9113-9A100A70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10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DDD8601-05CC-4C0E-BAF6-FB9196D4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43117CA-EC58-4323-A6D4-6A32D2EB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507C14-94DB-46BF-A9D2-8D4B49F0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CCF3-7458-4A22-8D75-DB2FF6CDA04F}" type="datetimeFigureOut">
              <a:rPr lang="sv-SE" smtClean="0"/>
              <a:t>2021-05-03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A3FAD2-69FA-4582-844A-BF467FD2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C36A302-CB02-4D98-94C7-729C87313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00548-6F99-41A9-81CD-31AEDFD18B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2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0B7AFECB-33EA-49CC-ABE1-327CECC132AA}"/>
              </a:ext>
            </a:extLst>
          </p:cNvPr>
          <p:cNvCxnSpPr/>
          <p:nvPr/>
        </p:nvCxnSpPr>
        <p:spPr>
          <a:xfrm flipV="1">
            <a:off x="5879690" y="2841520"/>
            <a:ext cx="0" cy="33675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lips 13">
            <a:extLst>
              <a:ext uri="{FF2B5EF4-FFF2-40B4-BE49-F238E27FC236}">
                <a16:creationId xmlns:a16="http://schemas.microsoft.com/office/drawing/2014/main" id="{9BDF453C-851A-4D32-BFBE-01674579F03C}"/>
              </a:ext>
            </a:extLst>
          </p:cNvPr>
          <p:cNvSpPr/>
          <p:nvPr/>
        </p:nvSpPr>
        <p:spPr>
          <a:xfrm>
            <a:off x="4709652" y="3569105"/>
            <a:ext cx="2035276" cy="4522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FC63445-ADFD-4A83-9D52-D617DD4A2463}"/>
              </a:ext>
            </a:extLst>
          </p:cNvPr>
          <p:cNvCxnSpPr>
            <a:cxnSpLocks/>
          </p:cNvCxnSpPr>
          <p:nvPr/>
        </p:nvCxnSpPr>
        <p:spPr>
          <a:xfrm>
            <a:off x="5707624" y="294968"/>
            <a:ext cx="0" cy="2605548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llips 9">
            <a:extLst>
              <a:ext uri="{FF2B5EF4-FFF2-40B4-BE49-F238E27FC236}">
                <a16:creationId xmlns:a16="http://schemas.microsoft.com/office/drawing/2014/main" id="{0FA8B22B-ADC6-4EDA-8490-228C08DC27B3}"/>
              </a:ext>
            </a:extLst>
          </p:cNvPr>
          <p:cNvSpPr/>
          <p:nvPr/>
        </p:nvSpPr>
        <p:spPr>
          <a:xfrm rot="5400000">
            <a:off x="5602632" y="2730203"/>
            <a:ext cx="209984" cy="9340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4FD69EF-50EE-495F-9D46-B8F61B1B5270}"/>
              </a:ext>
            </a:extLst>
          </p:cNvPr>
          <p:cNvSpPr/>
          <p:nvPr/>
        </p:nvSpPr>
        <p:spPr>
          <a:xfrm>
            <a:off x="5152103" y="766916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16EEBD-B74B-434C-9F25-303B14BAC849}"/>
              </a:ext>
            </a:extLst>
          </p:cNvPr>
          <p:cNvSpPr/>
          <p:nvPr/>
        </p:nvSpPr>
        <p:spPr>
          <a:xfrm rot="5400000">
            <a:off x="5152102" y="693174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8BB86AB3-4533-4C5F-BD58-4B130E0F5EC0}"/>
              </a:ext>
            </a:extLst>
          </p:cNvPr>
          <p:cNvSpPr/>
          <p:nvPr/>
        </p:nvSpPr>
        <p:spPr>
          <a:xfrm>
            <a:off x="4709652" y="2281088"/>
            <a:ext cx="2035276" cy="4522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37FBBCA4-1EA3-47C3-8389-5CC2254B5CD6}"/>
              </a:ext>
            </a:extLst>
          </p:cNvPr>
          <p:cNvCxnSpPr/>
          <p:nvPr/>
        </p:nvCxnSpPr>
        <p:spPr>
          <a:xfrm flipV="1">
            <a:off x="5501149" y="3161070"/>
            <a:ext cx="0" cy="33675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FC63445-ADFD-4A83-9D52-D617DD4A2463}"/>
              </a:ext>
            </a:extLst>
          </p:cNvPr>
          <p:cNvCxnSpPr>
            <a:cxnSpLocks/>
          </p:cNvCxnSpPr>
          <p:nvPr/>
        </p:nvCxnSpPr>
        <p:spPr>
          <a:xfrm>
            <a:off x="5707624" y="294968"/>
            <a:ext cx="0" cy="2605548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llips 9">
            <a:extLst>
              <a:ext uri="{FF2B5EF4-FFF2-40B4-BE49-F238E27FC236}">
                <a16:creationId xmlns:a16="http://schemas.microsoft.com/office/drawing/2014/main" id="{0FA8B22B-ADC6-4EDA-8490-228C08DC27B3}"/>
              </a:ext>
            </a:extLst>
          </p:cNvPr>
          <p:cNvSpPr/>
          <p:nvPr/>
        </p:nvSpPr>
        <p:spPr>
          <a:xfrm rot="5400000">
            <a:off x="5602632" y="2730203"/>
            <a:ext cx="209984" cy="9340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4FD69EF-50EE-495F-9D46-B8F61B1B5270}"/>
              </a:ext>
            </a:extLst>
          </p:cNvPr>
          <p:cNvSpPr/>
          <p:nvPr/>
        </p:nvSpPr>
        <p:spPr>
          <a:xfrm>
            <a:off x="5152103" y="766916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16EEBD-B74B-434C-9F25-303B14BAC849}"/>
              </a:ext>
            </a:extLst>
          </p:cNvPr>
          <p:cNvSpPr/>
          <p:nvPr/>
        </p:nvSpPr>
        <p:spPr>
          <a:xfrm rot="5400000">
            <a:off x="5152102" y="693174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174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FC63445-ADFD-4A83-9D52-D617DD4A2463}"/>
              </a:ext>
            </a:extLst>
          </p:cNvPr>
          <p:cNvCxnSpPr>
            <a:cxnSpLocks/>
          </p:cNvCxnSpPr>
          <p:nvPr/>
        </p:nvCxnSpPr>
        <p:spPr>
          <a:xfrm>
            <a:off x="5707624" y="294968"/>
            <a:ext cx="0" cy="2782529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llips 9">
            <a:extLst>
              <a:ext uri="{FF2B5EF4-FFF2-40B4-BE49-F238E27FC236}">
                <a16:creationId xmlns:a16="http://schemas.microsoft.com/office/drawing/2014/main" id="{0FA8B22B-ADC6-4EDA-8490-228C08DC27B3}"/>
              </a:ext>
            </a:extLst>
          </p:cNvPr>
          <p:cNvSpPr/>
          <p:nvPr/>
        </p:nvSpPr>
        <p:spPr>
          <a:xfrm rot="2469094">
            <a:off x="5602632" y="2730203"/>
            <a:ext cx="209984" cy="9340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4FD69EF-50EE-495F-9D46-B8F61B1B5270}"/>
              </a:ext>
            </a:extLst>
          </p:cNvPr>
          <p:cNvSpPr/>
          <p:nvPr/>
        </p:nvSpPr>
        <p:spPr>
          <a:xfrm>
            <a:off x="5152103" y="766916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16EEBD-B74B-434C-9F25-303B14BAC849}"/>
              </a:ext>
            </a:extLst>
          </p:cNvPr>
          <p:cNvSpPr/>
          <p:nvPr/>
        </p:nvSpPr>
        <p:spPr>
          <a:xfrm rot="5400000">
            <a:off x="5152102" y="693174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54DADEB-5B8F-4991-BBA7-E4DB1A22316B}"/>
              </a:ext>
            </a:extLst>
          </p:cNvPr>
          <p:cNvSpPr/>
          <p:nvPr/>
        </p:nvSpPr>
        <p:spPr>
          <a:xfrm rot="18737489">
            <a:off x="4699820" y="2939850"/>
            <a:ext cx="2035276" cy="4522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70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FC63445-ADFD-4A83-9D52-D617DD4A2463}"/>
              </a:ext>
            </a:extLst>
          </p:cNvPr>
          <p:cNvCxnSpPr>
            <a:cxnSpLocks/>
          </p:cNvCxnSpPr>
          <p:nvPr/>
        </p:nvCxnSpPr>
        <p:spPr>
          <a:xfrm>
            <a:off x="5707624" y="294968"/>
            <a:ext cx="0" cy="2782529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llips 9">
            <a:extLst>
              <a:ext uri="{FF2B5EF4-FFF2-40B4-BE49-F238E27FC236}">
                <a16:creationId xmlns:a16="http://schemas.microsoft.com/office/drawing/2014/main" id="{0FA8B22B-ADC6-4EDA-8490-228C08DC27B3}"/>
              </a:ext>
            </a:extLst>
          </p:cNvPr>
          <p:cNvSpPr/>
          <p:nvPr/>
        </p:nvSpPr>
        <p:spPr>
          <a:xfrm rot="2469094">
            <a:off x="5602632" y="2730203"/>
            <a:ext cx="209984" cy="9340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4FD69EF-50EE-495F-9D46-B8F61B1B5270}"/>
              </a:ext>
            </a:extLst>
          </p:cNvPr>
          <p:cNvSpPr/>
          <p:nvPr/>
        </p:nvSpPr>
        <p:spPr>
          <a:xfrm>
            <a:off x="5152103" y="766916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16EEBD-B74B-434C-9F25-303B14BAC849}"/>
              </a:ext>
            </a:extLst>
          </p:cNvPr>
          <p:cNvSpPr/>
          <p:nvPr/>
        </p:nvSpPr>
        <p:spPr>
          <a:xfrm rot="5400000">
            <a:off x="5152102" y="693174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54DADEB-5B8F-4991-BBA7-E4DB1A22316B}"/>
              </a:ext>
            </a:extLst>
          </p:cNvPr>
          <p:cNvSpPr/>
          <p:nvPr/>
        </p:nvSpPr>
        <p:spPr>
          <a:xfrm>
            <a:off x="4977913" y="2169858"/>
            <a:ext cx="1459422" cy="3283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3786F739-1FD6-4EBD-A4F7-523F2F93DE46}"/>
              </a:ext>
            </a:extLst>
          </p:cNvPr>
          <p:cNvSpPr/>
          <p:nvPr/>
        </p:nvSpPr>
        <p:spPr>
          <a:xfrm>
            <a:off x="4977913" y="3764204"/>
            <a:ext cx="1459422" cy="3283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FACCBFC9-21E9-4D66-B25C-ACA57FEB21C4}"/>
              </a:ext>
            </a:extLst>
          </p:cNvPr>
          <p:cNvSpPr/>
          <p:nvPr/>
        </p:nvSpPr>
        <p:spPr>
          <a:xfrm rot="16200000">
            <a:off x="5755651" y="2987065"/>
            <a:ext cx="1459422" cy="3283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159378B4-51FA-43C9-8E08-E3CFBABF2EC0}"/>
              </a:ext>
            </a:extLst>
          </p:cNvPr>
          <p:cNvSpPr/>
          <p:nvPr/>
        </p:nvSpPr>
        <p:spPr>
          <a:xfrm rot="16200000">
            <a:off x="4144632" y="2987064"/>
            <a:ext cx="1459422" cy="3283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296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FC63445-ADFD-4A83-9D52-D617DD4A2463}"/>
              </a:ext>
            </a:extLst>
          </p:cNvPr>
          <p:cNvCxnSpPr>
            <a:cxnSpLocks/>
          </p:cNvCxnSpPr>
          <p:nvPr/>
        </p:nvCxnSpPr>
        <p:spPr>
          <a:xfrm>
            <a:off x="5707624" y="294968"/>
            <a:ext cx="0" cy="2782529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llips 9">
            <a:extLst>
              <a:ext uri="{FF2B5EF4-FFF2-40B4-BE49-F238E27FC236}">
                <a16:creationId xmlns:a16="http://schemas.microsoft.com/office/drawing/2014/main" id="{0FA8B22B-ADC6-4EDA-8490-228C08DC27B3}"/>
              </a:ext>
            </a:extLst>
          </p:cNvPr>
          <p:cNvSpPr/>
          <p:nvPr/>
        </p:nvSpPr>
        <p:spPr>
          <a:xfrm rot="2469094">
            <a:off x="5602632" y="2730203"/>
            <a:ext cx="209984" cy="9340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4FD69EF-50EE-495F-9D46-B8F61B1B5270}"/>
              </a:ext>
            </a:extLst>
          </p:cNvPr>
          <p:cNvSpPr/>
          <p:nvPr/>
        </p:nvSpPr>
        <p:spPr>
          <a:xfrm>
            <a:off x="5152103" y="766916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16EEBD-B74B-434C-9F25-303B14BAC849}"/>
              </a:ext>
            </a:extLst>
          </p:cNvPr>
          <p:cNvSpPr/>
          <p:nvPr/>
        </p:nvSpPr>
        <p:spPr>
          <a:xfrm rot="5400000">
            <a:off x="5152102" y="693174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54DADEB-5B8F-4991-BBA7-E4DB1A22316B}"/>
              </a:ext>
            </a:extLst>
          </p:cNvPr>
          <p:cNvSpPr/>
          <p:nvPr/>
        </p:nvSpPr>
        <p:spPr>
          <a:xfrm rot="18737489">
            <a:off x="4699820" y="2939850"/>
            <a:ext cx="2035276" cy="4522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C61EF006-8952-479F-9E0D-9C465D9B4B75}"/>
              </a:ext>
            </a:extLst>
          </p:cNvPr>
          <p:cNvCxnSpPr>
            <a:cxnSpLocks/>
          </p:cNvCxnSpPr>
          <p:nvPr/>
        </p:nvCxnSpPr>
        <p:spPr>
          <a:xfrm flipH="1" flipV="1">
            <a:off x="4788484" y="2219440"/>
            <a:ext cx="278481" cy="2754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84B479BD-58F0-4BA6-8491-0A1A0769EC00}"/>
              </a:ext>
            </a:extLst>
          </p:cNvPr>
          <p:cNvCxnSpPr>
            <a:cxnSpLocks/>
          </p:cNvCxnSpPr>
          <p:nvPr/>
        </p:nvCxnSpPr>
        <p:spPr>
          <a:xfrm flipH="1" flipV="1">
            <a:off x="6364600" y="3807542"/>
            <a:ext cx="281832" cy="26340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5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FC63445-ADFD-4A83-9D52-D617DD4A2463}"/>
              </a:ext>
            </a:extLst>
          </p:cNvPr>
          <p:cNvCxnSpPr>
            <a:cxnSpLocks/>
          </p:cNvCxnSpPr>
          <p:nvPr/>
        </p:nvCxnSpPr>
        <p:spPr>
          <a:xfrm>
            <a:off x="5707624" y="294968"/>
            <a:ext cx="0" cy="2782529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llips 9">
            <a:extLst>
              <a:ext uri="{FF2B5EF4-FFF2-40B4-BE49-F238E27FC236}">
                <a16:creationId xmlns:a16="http://schemas.microsoft.com/office/drawing/2014/main" id="{0FA8B22B-ADC6-4EDA-8490-228C08DC27B3}"/>
              </a:ext>
            </a:extLst>
          </p:cNvPr>
          <p:cNvSpPr/>
          <p:nvPr/>
        </p:nvSpPr>
        <p:spPr>
          <a:xfrm rot="2469094">
            <a:off x="5602632" y="2730203"/>
            <a:ext cx="209984" cy="93406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4FD69EF-50EE-495F-9D46-B8F61B1B5270}"/>
              </a:ext>
            </a:extLst>
          </p:cNvPr>
          <p:cNvSpPr/>
          <p:nvPr/>
        </p:nvSpPr>
        <p:spPr>
          <a:xfrm>
            <a:off x="5152103" y="766916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16EEBD-B74B-434C-9F25-303B14BAC849}"/>
              </a:ext>
            </a:extLst>
          </p:cNvPr>
          <p:cNvSpPr/>
          <p:nvPr/>
        </p:nvSpPr>
        <p:spPr>
          <a:xfrm rot="5400000">
            <a:off x="5152102" y="693174"/>
            <a:ext cx="1111045" cy="4916129"/>
          </a:xfrm>
          <a:prstGeom prst="can">
            <a:avLst/>
          </a:prstGeom>
          <a:solidFill>
            <a:srgbClr val="A5A5A5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54DADEB-5B8F-4991-BBA7-E4DB1A22316B}"/>
              </a:ext>
            </a:extLst>
          </p:cNvPr>
          <p:cNvSpPr/>
          <p:nvPr/>
        </p:nvSpPr>
        <p:spPr>
          <a:xfrm rot="18737489">
            <a:off x="4699820" y="2939850"/>
            <a:ext cx="2035276" cy="4522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454853F6-92D7-4E9C-81C0-59AA4923D1DE}"/>
              </a:ext>
            </a:extLst>
          </p:cNvPr>
          <p:cNvSpPr/>
          <p:nvPr/>
        </p:nvSpPr>
        <p:spPr>
          <a:xfrm rot="18737489">
            <a:off x="4329086" y="2890893"/>
            <a:ext cx="2757075" cy="6126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AD53A3F1-FB24-486D-95A8-AEA74A03A924}"/>
              </a:ext>
            </a:extLst>
          </p:cNvPr>
          <p:cNvSpPr/>
          <p:nvPr/>
        </p:nvSpPr>
        <p:spPr>
          <a:xfrm rot="18737489">
            <a:off x="4010315" y="2847800"/>
            <a:ext cx="3394616" cy="7543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51185465-5171-4944-A36E-F987CCBB5578}"/>
              </a:ext>
            </a:extLst>
          </p:cNvPr>
          <p:cNvSpPr/>
          <p:nvPr/>
        </p:nvSpPr>
        <p:spPr>
          <a:xfrm rot="18737489">
            <a:off x="3514042" y="2737517"/>
            <a:ext cx="4387162" cy="97492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88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Bredbild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Gustav Lidberg</dc:creator>
  <cp:lastModifiedBy>Gustav Lidberg</cp:lastModifiedBy>
  <cp:revision>2</cp:revision>
  <dcterms:created xsi:type="dcterms:W3CDTF">2021-05-03T12:46:45Z</dcterms:created>
  <dcterms:modified xsi:type="dcterms:W3CDTF">2021-05-03T12:59:25Z</dcterms:modified>
</cp:coreProperties>
</file>