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8393-CB69-48C0-8A33-CB4F61A8C8EB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9F4F-AD9A-4A8C-BB4B-DD839508F6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8393-CB69-48C0-8A33-CB4F61A8C8EB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9F4F-AD9A-4A8C-BB4B-DD839508F6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8393-CB69-48C0-8A33-CB4F61A8C8EB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9F4F-AD9A-4A8C-BB4B-DD839508F6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8393-CB69-48C0-8A33-CB4F61A8C8EB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9F4F-AD9A-4A8C-BB4B-DD839508F6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8393-CB69-48C0-8A33-CB4F61A8C8EB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9F4F-AD9A-4A8C-BB4B-DD839508F6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8393-CB69-48C0-8A33-CB4F61A8C8EB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9F4F-AD9A-4A8C-BB4B-DD839508F6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8393-CB69-48C0-8A33-CB4F61A8C8EB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9F4F-AD9A-4A8C-BB4B-DD839508F6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8393-CB69-48C0-8A33-CB4F61A8C8EB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9F4F-AD9A-4A8C-BB4B-DD839508F6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8393-CB69-48C0-8A33-CB4F61A8C8EB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9F4F-AD9A-4A8C-BB4B-DD839508F6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8393-CB69-48C0-8A33-CB4F61A8C8EB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9F4F-AD9A-4A8C-BB4B-DD839508F6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8393-CB69-48C0-8A33-CB4F61A8C8EB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9F4F-AD9A-4A8C-BB4B-DD839508F6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D8393-CB69-48C0-8A33-CB4F61A8C8EB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99F4F-AD9A-4A8C-BB4B-DD839508F6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 Component Life Cycle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AU" dirty="0"/>
              <a:t>Every component will have following phases in its Lifecycle:</a:t>
            </a:r>
          </a:p>
          <a:p>
            <a:r>
              <a:rPr lang="en-AU" b="1" dirty="0"/>
              <a:t> Mounting phase </a:t>
            </a:r>
            <a:r>
              <a:rPr lang="en-AU" dirty="0"/>
              <a:t>- when the component is mounted to DOM tree</a:t>
            </a:r>
          </a:p>
          <a:p>
            <a:r>
              <a:rPr lang="en-AU" dirty="0"/>
              <a:t> </a:t>
            </a:r>
            <a:r>
              <a:rPr lang="en-AU" b="1" dirty="0"/>
              <a:t>Updating phase </a:t>
            </a:r>
            <a:r>
              <a:rPr lang="en-AU" dirty="0"/>
              <a:t>- when component is being updated with new state, new props are being received</a:t>
            </a:r>
          </a:p>
          <a:p>
            <a:r>
              <a:rPr lang="en-AU" dirty="0"/>
              <a:t> </a:t>
            </a:r>
            <a:r>
              <a:rPr lang="en-AU" b="1" dirty="0"/>
              <a:t>Unmounting phase </a:t>
            </a:r>
            <a:r>
              <a:rPr lang="en-AU" dirty="0"/>
              <a:t>- destroying component from DOM tree</a:t>
            </a:r>
          </a:p>
          <a:p>
            <a:r>
              <a:rPr lang="en-AU" b="1" dirty="0"/>
              <a:t>Error Handling </a:t>
            </a:r>
            <a:r>
              <a:rPr lang="en-AU" dirty="0"/>
              <a:t>- Handling errors within React Component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in life cycle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AU" dirty="0" smtClean="0"/>
              <a:t>Every phase in the lifecycle of a component has few methods which will be invoked during that phase of a component's lifecycle. We can override these methods to provide the desired functionality.</a:t>
            </a:r>
          </a:p>
          <a:p>
            <a:r>
              <a:rPr lang="en-AU" dirty="0" smtClean="0"/>
              <a:t>These methods can be used in the following cases:</a:t>
            </a:r>
          </a:p>
          <a:p>
            <a:pPr>
              <a:buFont typeface="Wingdings" pitchFamily="2" charset="2"/>
              <a:buChar char="Ø"/>
            </a:pPr>
            <a:r>
              <a:rPr lang="en-AU" dirty="0" smtClean="0"/>
              <a:t>For making an Ajax call, to set timer and to integrate with other frameworks</a:t>
            </a:r>
          </a:p>
          <a:p>
            <a:pPr>
              <a:buFont typeface="Wingdings" pitchFamily="2" charset="2"/>
              <a:buChar char="Ø"/>
            </a:pPr>
            <a:r>
              <a:rPr lang="en-AU" dirty="0" smtClean="0"/>
              <a:t>To avoid unnecessary re-rendering of a component</a:t>
            </a:r>
          </a:p>
          <a:p>
            <a:pPr>
              <a:buFont typeface="Wingdings" pitchFamily="2" charset="2"/>
              <a:buChar char="Ø"/>
            </a:pPr>
            <a:r>
              <a:rPr lang="en-AU" dirty="0" smtClean="0"/>
              <a:t>To update the component, based on the props changes</a:t>
            </a:r>
          </a:p>
          <a:p>
            <a:pPr>
              <a:buFont typeface="Wingdings" pitchFamily="2" charset="2"/>
              <a:buChar char="Ø"/>
            </a:pPr>
            <a:r>
              <a:rPr lang="en-AU" dirty="0" smtClean="0"/>
              <a:t>For clearing the values when component is unmounted</a:t>
            </a:r>
          </a:p>
          <a:p>
            <a:endParaRPr lang="en-AU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At mounting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At mounting phase of a component, following methods which will be invoked:</a:t>
            </a:r>
          </a:p>
          <a:p>
            <a:r>
              <a:rPr lang="en-AU" dirty="0"/>
              <a:t>constructor()</a:t>
            </a:r>
          </a:p>
          <a:p>
            <a:r>
              <a:rPr lang="en-AU" dirty="0"/>
              <a:t>static </a:t>
            </a:r>
            <a:r>
              <a:rPr lang="en-AU" dirty="0" err="1"/>
              <a:t>getDerivedStateFromProps</a:t>
            </a:r>
            <a:r>
              <a:rPr lang="en-AU" dirty="0"/>
              <a:t>()</a:t>
            </a:r>
          </a:p>
          <a:p>
            <a:r>
              <a:rPr lang="en-AU" dirty="0"/>
              <a:t>render()</a:t>
            </a:r>
          </a:p>
          <a:p>
            <a:r>
              <a:rPr lang="en-AU" dirty="0" err="1"/>
              <a:t>componentDidMount</a:t>
            </a:r>
            <a:r>
              <a:rPr lang="en-AU" dirty="0"/>
              <a:t>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b="1" dirty="0"/>
              <a:t>constructor(): </a:t>
            </a:r>
            <a:r>
              <a:rPr lang="en-AU" dirty="0"/>
              <a:t>Constructors are used only for the below 2 purposes which we have already seen in the state demo:</a:t>
            </a:r>
          </a:p>
          <a:p>
            <a:pPr lvl="1"/>
            <a:r>
              <a:rPr lang="en-AU" dirty="0"/>
              <a:t>Initializing state of a component</a:t>
            </a:r>
          </a:p>
          <a:p>
            <a:pPr lvl="1"/>
            <a:r>
              <a:rPr lang="en-AU" dirty="0"/>
              <a:t>For binding event handler methods to an instance</a:t>
            </a:r>
          </a:p>
          <a:p>
            <a:pPr>
              <a:buNone/>
            </a:pPr>
            <a:r>
              <a:rPr lang="en-AU" dirty="0"/>
              <a:t> </a:t>
            </a:r>
          </a:p>
          <a:p>
            <a:r>
              <a:rPr lang="en-AU" b="1" dirty="0"/>
              <a:t>static </a:t>
            </a:r>
            <a:r>
              <a:rPr lang="en-AU" b="1" dirty="0" err="1"/>
              <a:t>getDerivedStateFromProps</a:t>
            </a:r>
            <a:r>
              <a:rPr lang="en-AU" b="1" dirty="0" smtClean="0"/>
              <a:t>() :  </a:t>
            </a:r>
          </a:p>
          <a:p>
            <a:pPr lvl="1"/>
            <a:r>
              <a:rPr lang="en-AU" b="1" dirty="0" smtClean="0"/>
              <a:t> </a:t>
            </a:r>
            <a:r>
              <a:rPr lang="en-AU" dirty="0" err="1" smtClean="0"/>
              <a:t>getDerivedStateFromProps</a:t>
            </a:r>
            <a:r>
              <a:rPr lang="en-AU" dirty="0"/>
              <a:t>() is invoked right before the render method. This method is called both in mounting and updating phase. </a:t>
            </a:r>
            <a:endParaRPr lang="en-AU" dirty="0" smtClean="0"/>
          </a:p>
          <a:p>
            <a:pPr lvl="1"/>
            <a:r>
              <a:rPr lang="en-AU" dirty="0"/>
              <a:t>This method returns an object which will be the updated state and return null if there is no state update.</a:t>
            </a:r>
          </a:p>
          <a:p>
            <a:pPr lvl="1"/>
            <a:r>
              <a:rPr lang="en-AU" dirty="0"/>
              <a:t>This method is used to update the state of a component based on the changes of the props</a:t>
            </a:r>
          </a:p>
          <a:p>
            <a:pPr lvl="1"/>
            <a:endParaRPr lang="en-AU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b="1" dirty="0"/>
              <a:t>render(): </a:t>
            </a:r>
            <a:r>
              <a:rPr lang="en-AU" dirty="0"/>
              <a:t>Every React component must have render() method. render() method should be a pure function which returns the same result every time it is called which means, it doesn't modify any component's state.</a:t>
            </a:r>
          </a:p>
          <a:p>
            <a:pPr>
              <a:buNone/>
            </a:pPr>
            <a:r>
              <a:rPr lang="en-AU" dirty="0"/>
              <a:t> </a:t>
            </a:r>
          </a:p>
          <a:p>
            <a:r>
              <a:rPr lang="en-AU" b="1" dirty="0" err="1"/>
              <a:t>componentDidMount</a:t>
            </a:r>
            <a:r>
              <a:rPr lang="en-AU" b="1" dirty="0"/>
              <a:t>():</a:t>
            </a:r>
            <a:endParaRPr lang="en-AU" dirty="0"/>
          </a:p>
          <a:p>
            <a:pPr lvl="1"/>
            <a:r>
              <a:rPr lang="en-AU" dirty="0"/>
              <a:t>Invoked immediately after the component is mounted to DOM tree</a:t>
            </a:r>
          </a:p>
          <a:p>
            <a:pPr lvl="1"/>
            <a:r>
              <a:rPr lang="en-AU" dirty="0"/>
              <a:t>Now will have access to all the DOM nodes hence any initialization which requires DOM nodes should be done here</a:t>
            </a:r>
          </a:p>
          <a:p>
            <a:pPr lvl="1"/>
            <a:r>
              <a:rPr lang="en-AU" dirty="0"/>
              <a:t>Best place for setting timers and handling Ajax request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At updating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At updating phase of a component, below methods are executed based on props or state being received and updates happens in a component:</a:t>
            </a:r>
          </a:p>
          <a:p>
            <a:pPr lvl="1"/>
            <a:r>
              <a:rPr lang="en-AU" dirty="0"/>
              <a:t>static </a:t>
            </a:r>
            <a:r>
              <a:rPr lang="en-AU" dirty="0" err="1"/>
              <a:t>getDerivedStateFromProps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shouldComponentUpdate</a:t>
            </a:r>
            <a:r>
              <a:rPr lang="en-AU" dirty="0"/>
              <a:t>()</a:t>
            </a:r>
          </a:p>
          <a:p>
            <a:pPr lvl="1"/>
            <a:r>
              <a:rPr lang="en-AU" dirty="0"/>
              <a:t>render()</a:t>
            </a:r>
          </a:p>
          <a:p>
            <a:pPr lvl="1"/>
            <a:r>
              <a:rPr lang="en-AU" dirty="0" err="1"/>
              <a:t>getSnapshotBeforeUpdate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componentDidUpdate</a:t>
            </a:r>
            <a:r>
              <a:rPr lang="en-AU" dirty="0"/>
              <a:t>()</a:t>
            </a:r>
          </a:p>
          <a:p>
            <a:r>
              <a:rPr lang="en-AU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AU" b="1" dirty="0" err="1" smtClean="0"/>
              <a:t>shouldComponentUpdate</a:t>
            </a:r>
            <a:r>
              <a:rPr lang="en-AU" b="1" dirty="0" smtClean="0"/>
              <a:t>(</a:t>
            </a:r>
            <a:r>
              <a:rPr lang="en-AU" b="1" dirty="0" err="1" smtClean="0"/>
              <a:t>nextProps</a:t>
            </a:r>
            <a:r>
              <a:rPr lang="en-AU" b="1" dirty="0" smtClean="0"/>
              <a:t>, </a:t>
            </a:r>
            <a:r>
              <a:rPr lang="en-AU" b="1" dirty="0" err="1" smtClean="0"/>
              <a:t>nextState</a:t>
            </a:r>
            <a:r>
              <a:rPr lang="en-AU" b="1" dirty="0" smtClean="0"/>
              <a:t>):</a:t>
            </a:r>
            <a:endParaRPr lang="en-AU" dirty="0" smtClean="0"/>
          </a:p>
          <a:p>
            <a:pPr lvl="1"/>
            <a:r>
              <a:rPr lang="en-AU" dirty="0" smtClean="0"/>
              <a:t>Executed before rendering when new state or props are being received</a:t>
            </a:r>
          </a:p>
          <a:p>
            <a:pPr lvl="1"/>
            <a:r>
              <a:rPr lang="en-AU" dirty="0" smtClean="0"/>
              <a:t>By default it will return true by calling </a:t>
            </a:r>
            <a:r>
              <a:rPr lang="en-AU" dirty="0" err="1" smtClean="0"/>
              <a:t>componentDidUpdate</a:t>
            </a:r>
            <a:r>
              <a:rPr lang="en-AU" dirty="0" smtClean="0"/>
              <a:t>() method. If it returns false </a:t>
            </a:r>
            <a:r>
              <a:rPr lang="en-AU" dirty="0" err="1" smtClean="0"/>
              <a:t>componentDidUpdate</a:t>
            </a:r>
            <a:r>
              <a:rPr lang="en-AU" dirty="0" smtClean="0"/>
              <a:t>() method will not be invoked</a:t>
            </a:r>
          </a:p>
          <a:p>
            <a:pPr lvl="1"/>
            <a:r>
              <a:rPr lang="en-AU" dirty="0" smtClean="0"/>
              <a:t>In case we want to skip re-rendering, this method could be used by returning false, so this would skip re-rendering</a:t>
            </a:r>
          </a:p>
          <a:p>
            <a:pPr lvl="1"/>
            <a:r>
              <a:rPr lang="en-AU" dirty="0" smtClean="0"/>
              <a:t>This method only exists as a performance optimization</a:t>
            </a:r>
          </a:p>
          <a:p>
            <a:pPr>
              <a:buNone/>
            </a:pPr>
            <a:r>
              <a:rPr lang="en-AU" dirty="0" smtClean="0"/>
              <a:t> </a:t>
            </a:r>
          </a:p>
          <a:p>
            <a:r>
              <a:rPr lang="en-AU" b="1" dirty="0" err="1" smtClean="0"/>
              <a:t>getSnapshotBeforeUpdate</a:t>
            </a:r>
            <a:r>
              <a:rPr lang="en-AU" b="1" dirty="0" smtClean="0"/>
              <a:t>(</a:t>
            </a:r>
            <a:r>
              <a:rPr lang="en-AU" b="1" dirty="0" err="1" smtClean="0"/>
              <a:t>prevProps</a:t>
            </a:r>
            <a:r>
              <a:rPr lang="en-AU" b="1" dirty="0" smtClean="0"/>
              <a:t>, </a:t>
            </a:r>
            <a:r>
              <a:rPr lang="en-AU" b="1" dirty="0" err="1" smtClean="0"/>
              <a:t>prevState</a:t>
            </a:r>
            <a:r>
              <a:rPr lang="en-AU" b="1" dirty="0" smtClean="0"/>
              <a:t>):</a:t>
            </a:r>
            <a:endParaRPr lang="en-AU" dirty="0" smtClean="0"/>
          </a:p>
          <a:p>
            <a:pPr lvl="1"/>
            <a:r>
              <a:rPr lang="en-AU" dirty="0" smtClean="0"/>
              <a:t>Invoked right before changes are made to the DOM</a:t>
            </a:r>
          </a:p>
          <a:p>
            <a:pPr lvl="1"/>
            <a:r>
              <a:rPr lang="en-AU" dirty="0" smtClean="0"/>
              <a:t>It is recommended to return a value from this method which will be passed as a third parameter(as 'snapshot') to the </a:t>
            </a:r>
            <a:r>
              <a:rPr lang="en-AU" dirty="0" err="1" smtClean="0"/>
              <a:t>componentDidUpdate</a:t>
            </a:r>
            <a:r>
              <a:rPr lang="en-AU" dirty="0" smtClean="0"/>
              <a:t>()</a:t>
            </a:r>
          </a:p>
          <a:p>
            <a:pPr lvl="1"/>
            <a:r>
              <a:rPr lang="en-AU" dirty="0" smtClean="0"/>
              <a:t>Once the updates flushed to the DOM, immediately next lifecycle method will be invoked</a:t>
            </a:r>
          </a:p>
          <a:p>
            <a:pPr>
              <a:buNone/>
            </a:pPr>
            <a:r>
              <a:rPr lang="en-AU" dirty="0" smtClean="0"/>
              <a:t/>
            </a:r>
            <a:br>
              <a:rPr lang="en-AU" dirty="0" smtClean="0"/>
            </a:br>
            <a:r>
              <a:rPr lang="en-AU" b="1" dirty="0" err="1" smtClean="0"/>
              <a:t>componentDidUpdate</a:t>
            </a:r>
            <a:r>
              <a:rPr lang="en-AU" b="1" dirty="0" smtClean="0"/>
              <a:t>(</a:t>
            </a:r>
            <a:r>
              <a:rPr lang="en-AU" b="1" dirty="0" err="1" smtClean="0"/>
              <a:t>prevProps</a:t>
            </a:r>
            <a:r>
              <a:rPr lang="en-AU" b="1" dirty="0" smtClean="0"/>
              <a:t>, </a:t>
            </a:r>
            <a:r>
              <a:rPr lang="en-AU" b="1" dirty="0" err="1" smtClean="0"/>
              <a:t>prevState</a:t>
            </a:r>
            <a:r>
              <a:rPr lang="en-AU" b="1" dirty="0" smtClean="0"/>
              <a:t>, snapshot):</a:t>
            </a:r>
            <a:endParaRPr lang="en-AU" dirty="0" smtClean="0"/>
          </a:p>
          <a:p>
            <a:pPr lvl="1"/>
            <a:r>
              <a:rPr lang="en-AU" dirty="0" smtClean="0"/>
              <a:t>Invoked immediately after the changes are updated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69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React Component Life Cycle</vt:lpstr>
      <vt:lpstr>Slide 2</vt:lpstr>
      <vt:lpstr>Methods in life cycle Phases</vt:lpstr>
      <vt:lpstr>At mounting phase</vt:lpstr>
      <vt:lpstr>Slide 5</vt:lpstr>
      <vt:lpstr>Slide 6</vt:lpstr>
      <vt:lpstr>At updating phase</vt:lpstr>
      <vt:lpstr>Slide 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Component Life Cycle</dc:title>
  <dc:creator>Saji</dc:creator>
  <cp:lastModifiedBy>Saji</cp:lastModifiedBy>
  <cp:revision>1</cp:revision>
  <dcterms:created xsi:type="dcterms:W3CDTF">2022-11-11T16:49:53Z</dcterms:created>
  <dcterms:modified xsi:type="dcterms:W3CDTF">2022-11-11T17:12:21Z</dcterms:modified>
</cp:coreProperties>
</file>