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  <p:sldId id="272" r:id="rId6"/>
    <p:sldId id="261" r:id="rId7"/>
    <p:sldId id="273" r:id="rId8"/>
    <p:sldId id="276" r:id="rId9"/>
    <p:sldId id="274" r:id="rId10"/>
    <p:sldId id="262" r:id="rId11"/>
    <p:sldId id="265" r:id="rId12"/>
    <p:sldId id="267" r:id="rId13"/>
    <p:sldId id="268" r:id="rId14"/>
    <p:sldId id="264" r:id="rId15"/>
    <p:sldId id="257" r:id="rId16"/>
    <p:sldId id="258" r:id="rId17"/>
    <p:sldId id="259" r:id="rId18"/>
    <p:sldId id="260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K.Sajitha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useEffect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useEffect</a:t>
            </a:r>
            <a:r>
              <a:rPr lang="en-AU" dirty="0"/>
              <a:t> hook is normally used for any side effect – whether that is to read from an external object or write to an external object</a:t>
            </a:r>
          </a:p>
          <a:p>
            <a:r>
              <a:rPr lang="en-AU" dirty="0" err="1"/>
              <a:t>useEffect</a:t>
            </a:r>
            <a:r>
              <a:rPr lang="en-AU" dirty="0"/>
              <a:t> is asynchronous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7896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AU" dirty="0"/>
              <a:t>We can create a context with the </a:t>
            </a:r>
            <a:r>
              <a:rPr lang="en-AU" dirty="0" err="1"/>
              <a:t>createContext</a:t>
            </a:r>
            <a:r>
              <a:rPr lang="en-AU" dirty="0"/>
              <a:t> function.</a:t>
            </a:r>
          </a:p>
          <a:p>
            <a:endParaRPr lang="en-AU" dirty="0"/>
          </a:p>
          <a:p>
            <a:r>
              <a:rPr lang="en-AU" dirty="0"/>
              <a:t>The context allows us to provide the value to all consumers underneath via a Provider property: 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5857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267200"/>
            <a:ext cx="4867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context provider, such as </a:t>
            </a:r>
            <a:r>
              <a:rPr lang="en-AU" dirty="0" err="1"/>
              <a:t>UserContext.Provider</a:t>
            </a:r>
            <a:r>
              <a:rPr lang="en-AU" dirty="0"/>
              <a:t>, accepts a value prop to share. The provider is a special component. Unlike a function component, it has its own update implementation.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267200"/>
            <a:ext cx="5133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useContext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React provides a </a:t>
            </a:r>
            <a:r>
              <a:rPr lang="en-AU" dirty="0" err="1"/>
              <a:t>useContext</a:t>
            </a:r>
            <a:r>
              <a:rPr lang="en-AU" dirty="0"/>
              <a:t> hook to consume a context: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err="1"/>
              <a:t>useContext</a:t>
            </a:r>
            <a:r>
              <a:rPr lang="en-AU" dirty="0"/>
              <a:t> hook function takes one input argument, context, and returns the shared value. context is normally imported from a definition file.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5038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err="1"/>
              <a:t>useRef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useRef</a:t>
            </a:r>
            <a:r>
              <a:rPr lang="en-AU" dirty="0"/>
              <a:t> hook takes an initial value as its only input argument and returns a ref object, putting that initial value under the current property.</a:t>
            </a:r>
          </a:p>
          <a:p>
            <a:endParaRPr lang="en-AU" dirty="0"/>
          </a:p>
          <a:p>
            <a:r>
              <a:rPr lang="en-AU" dirty="0"/>
              <a:t>The ref created via </a:t>
            </a:r>
            <a:r>
              <a:rPr lang="en-AU" dirty="0" err="1"/>
              <a:t>useRef</a:t>
            </a:r>
            <a:r>
              <a:rPr lang="en-AU" dirty="0"/>
              <a:t> can be used to hold not only a DOM instance but also any value.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24200"/>
            <a:ext cx="51149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219700"/>
            <a:ext cx="6029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562600"/>
            <a:ext cx="35052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The </a:t>
            </a:r>
            <a:r>
              <a:rPr lang="en-AU" dirty="0" err="1"/>
              <a:t>useRef</a:t>
            </a:r>
            <a:r>
              <a:rPr lang="en-AU" dirty="0"/>
              <a:t> hook is a </a:t>
            </a:r>
            <a:r>
              <a:rPr lang="en-AU" i="1" dirty="0"/>
              <a:t>React-supported way to bypass the React engine.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useMemo</a:t>
            </a:r>
            <a:r>
              <a:rPr lang="en-AU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React provides a special Hook called </a:t>
            </a:r>
            <a:r>
              <a:rPr lang="en-AU" dirty="0" err="1"/>
              <a:t>useMemo</a:t>
            </a:r>
            <a:r>
              <a:rPr lang="en-AU" dirty="0"/>
              <a:t> that you can use to preserve parts of your component across re-renders. </a:t>
            </a:r>
          </a:p>
          <a:p>
            <a:r>
              <a:rPr lang="en-AU" dirty="0"/>
              <a:t>The Hook takes two arguments. The first argument is a function that will return the value you want to </a:t>
            </a:r>
            <a:r>
              <a:rPr lang="en-AU" dirty="0" err="1"/>
              <a:t>memoize</a:t>
            </a:r>
            <a:r>
              <a:rPr lang="en-AU" dirty="0"/>
              <a:t>. </a:t>
            </a:r>
          </a:p>
          <a:p>
            <a:r>
              <a:rPr lang="en-AU" dirty="0"/>
              <a:t>The second argument is an array of  dependencies. If a dependency changes, </a:t>
            </a:r>
            <a:r>
              <a:rPr lang="en-AU" dirty="0" err="1"/>
              <a:t>useMemo</a:t>
            </a:r>
            <a:r>
              <a:rPr lang="en-AU" dirty="0"/>
              <a:t> will re-run the function  </a:t>
            </a:r>
            <a:r>
              <a:rPr lang="en-US" dirty="0"/>
              <a:t>and return a value.</a:t>
            </a:r>
          </a:p>
          <a:p>
            <a:r>
              <a:rPr lang="en-US" dirty="0" err="1"/>
              <a:t>useMemo</a:t>
            </a:r>
            <a:r>
              <a:rPr lang="en-US" dirty="0"/>
              <a:t> </a:t>
            </a:r>
            <a:r>
              <a:rPr lang="en-AU" dirty="0"/>
              <a:t>Hook can be used to run the function only when certain dependencies change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useCallback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useCallback</a:t>
            </a:r>
            <a:r>
              <a:rPr lang="en-US" dirty="0"/>
              <a:t>  </a:t>
            </a:r>
            <a:r>
              <a:rPr lang="en-AU" dirty="0"/>
              <a:t>Hook is similar to </a:t>
            </a:r>
            <a:r>
              <a:rPr lang="en-AU" dirty="0" err="1"/>
              <a:t>useMemo</a:t>
            </a:r>
            <a:r>
              <a:rPr lang="en-AU" dirty="0"/>
              <a:t> : it takes a function as the first argument and an array of dependencies as the second argument. </a:t>
            </a:r>
          </a:p>
          <a:p>
            <a:r>
              <a:rPr lang="en-AU" dirty="0"/>
              <a:t>The difference is that </a:t>
            </a:r>
            <a:r>
              <a:rPr lang="en-AU" dirty="0" err="1"/>
              <a:t>useCallback</a:t>
            </a:r>
            <a:r>
              <a:rPr lang="en-AU" dirty="0"/>
              <a:t> returns the function and not the result of the function. Like the </a:t>
            </a:r>
            <a:r>
              <a:rPr lang="en-AU" dirty="0" err="1"/>
              <a:t>useMemo</a:t>
            </a:r>
            <a:r>
              <a:rPr lang="en-AU" dirty="0"/>
              <a:t> Hook, it will not recreate the function unless a dependency changes.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memoization</a:t>
            </a:r>
            <a:r>
              <a:rPr lang="en-US" dirty="0"/>
              <a:t>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can use memo , </a:t>
            </a:r>
            <a:r>
              <a:rPr lang="en-AU" dirty="0" err="1"/>
              <a:t>useMemo</a:t>
            </a:r>
            <a:r>
              <a:rPr lang="en-AU" dirty="0"/>
              <a:t> , and </a:t>
            </a:r>
            <a:r>
              <a:rPr lang="en-AU" dirty="0" err="1"/>
              <a:t>useCallback</a:t>
            </a:r>
            <a:r>
              <a:rPr lang="en-AU" dirty="0"/>
              <a:t> to avoid costly component re-renders. But all these strategies include a performance cost of their own.</a:t>
            </a:r>
          </a:p>
          <a:p>
            <a:r>
              <a:rPr lang="en-AU" dirty="0"/>
              <a:t>memo will take extra work to compare properties, and the Hooks will need to run extra comparisons on each render. </a:t>
            </a:r>
          </a:p>
          <a:p>
            <a:r>
              <a:rPr lang="en-AU" dirty="0"/>
              <a:t>Only use these tools when there is a clear need in your project, otherwise you risk adding in your own latency.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useRef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You may want to use </a:t>
            </a:r>
            <a:r>
              <a:rPr lang="en-AU" dirty="0" err="1"/>
              <a:t>setTimeout</a:t>
            </a:r>
            <a:r>
              <a:rPr lang="en-AU" dirty="0"/>
              <a:t> or </a:t>
            </a:r>
            <a:r>
              <a:rPr lang="en-AU" dirty="0" err="1"/>
              <a:t>setInterval</a:t>
            </a:r>
            <a:r>
              <a:rPr lang="en-AU" dirty="0"/>
              <a:t> as part of an animation, so you need to keep hold of the IDs they return. </a:t>
            </a:r>
          </a:p>
          <a:p>
            <a:r>
              <a:rPr lang="en-AU" dirty="0"/>
              <a:t>Or you may want to work with DOM form elements as uncontrolled  inputs, so you need to keep hold of references to those elements. </a:t>
            </a:r>
          </a:p>
          <a:p>
            <a:r>
              <a:rPr lang="en-AU" dirty="0"/>
              <a:t>Either  way, you may not need to display these values to the user, and so changing them  shouldn’t automatically trigger a re-render.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 </a:t>
            </a:r>
            <a:r>
              <a:rPr lang="en-AU" dirty="0"/>
              <a:t>custom hook is that it meets the following requirements: </a:t>
            </a:r>
          </a:p>
          <a:p>
            <a:r>
              <a:rPr lang="en-US" dirty="0"/>
              <a:t>It is a function. </a:t>
            </a:r>
          </a:p>
          <a:p>
            <a:r>
              <a:rPr lang="en-AU" dirty="0"/>
              <a:t>It is named with the prefix use. </a:t>
            </a:r>
          </a:p>
          <a:p>
            <a:r>
              <a:rPr lang="en-AU" dirty="0"/>
              <a:t>It consumes at least one built-in hook.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181600"/>
            <a:ext cx="6381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React Hooks are based on the same fundamental principles as React. They try to encapsulate state management by using existing JavaScript features. </a:t>
            </a:r>
          </a:p>
          <a:p>
            <a:r>
              <a:rPr lang="en-AU" dirty="0"/>
              <a:t>We do not need to use class components anymore, because Hooks are simply functions that can be called in function components.</a:t>
            </a:r>
          </a:p>
          <a:p>
            <a:r>
              <a:rPr lang="en-AU" dirty="0"/>
              <a:t>React Hooks solve many problems, especially of larger web applications. Hooks were added in React 16.8, and they allow us to use state, and various other React features, without writing a class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Function components with hooks no longer need all the life-cycle methods because  effects can be encapsulated into hooks. The change leads to neater, better organized code.</a:t>
            </a:r>
          </a:p>
          <a:p>
            <a:r>
              <a:rPr lang="en-AU" dirty="0"/>
              <a:t>The improved organization makes it easier  to find the code for a particular effect, see how a component works, and maintain </a:t>
            </a:r>
            <a:r>
              <a:rPr lang="en-US" dirty="0"/>
              <a:t>it in the future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React can do various optimizations on our code, since it is easier to </a:t>
            </a:r>
            <a:r>
              <a:rPr lang="en-AU" dirty="0" err="1"/>
              <a:t>analyze</a:t>
            </a:r>
            <a:r>
              <a:rPr lang="en-AU" dirty="0"/>
              <a:t> functions and function calls rather than classes and their complex this </a:t>
            </a:r>
            <a:r>
              <a:rPr lang="en-AU" dirty="0" err="1"/>
              <a:t>behavior</a:t>
            </a:r>
            <a:r>
              <a:rPr lang="en-AU" dirty="0"/>
              <a:t>.</a:t>
            </a:r>
          </a:p>
          <a:p>
            <a:r>
              <a:rPr lang="en-AU" dirty="0"/>
              <a:t> Hooks make it easier to abstract and share common </a:t>
            </a:r>
            <a:r>
              <a:rPr lang="en-AU" dirty="0" err="1"/>
              <a:t>stateful</a:t>
            </a:r>
            <a:r>
              <a:rPr lang="en-AU" dirty="0"/>
              <a:t> logic between components.</a:t>
            </a:r>
          </a:p>
          <a:p>
            <a:r>
              <a:rPr lang="en-AU" dirty="0"/>
              <a:t> By using Hooks, we can avoid render props and higher-order components.</a:t>
            </a:r>
          </a:p>
          <a:p>
            <a:r>
              <a:rPr lang="en-AU" dirty="0"/>
              <a:t>Hooks make the code easier to optimize for React.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Hooks can be called at the top level of the following:</a:t>
            </a:r>
          </a:p>
          <a:p>
            <a:pPr lvl="1"/>
            <a:r>
              <a:rPr lang="en-AU" dirty="0"/>
              <a:t>React function components</a:t>
            </a:r>
          </a:p>
          <a:p>
            <a:pPr lvl="1"/>
            <a:r>
              <a:rPr lang="en-AU" dirty="0"/>
              <a:t>Custom Hooks</a:t>
            </a:r>
          </a:p>
          <a:p>
            <a:r>
              <a:rPr lang="en-AU" dirty="0"/>
              <a:t>Do not call Hooks inside conditions, loops, or nested functions—doing so changes the order of Hooks, which causes 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React provides a </a:t>
            </a:r>
            <a:r>
              <a:rPr lang="en-AU" dirty="0" err="1"/>
              <a:t>useState</a:t>
            </a:r>
            <a:r>
              <a:rPr lang="en-AU" dirty="0"/>
              <a:t> hook to manage the state within function components.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78390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5ADB-3935-CB0B-F7EC-79CC8B3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useReducer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4AC4-D221-F7B9-8721-A0679A34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is usually preferable to </a:t>
            </a:r>
            <a:r>
              <a:rPr lang="en-US" dirty="0" err="1"/>
              <a:t>useState</a:t>
            </a:r>
            <a:r>
              <a:rPr lang="en-US" dirty="0"/>
              <a:t> when you have complex state logic that involves multiple sub-values or when the next state depends on the previous one.</a:t>
            </a:r>
          </a:p>
          <a:p>
            <a:r>
              <a:rPr lang="en-US" dirty="0" err="1"/>
              <a:t>useReducer</a:t>
            </a:r>
            <a:r>
              <a:rPr lang="en-US" dirty="0"/>
              <a:t> also lets you optimize performance for components that trigger deep updates because you can pass dispatch down instead of 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92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0A63-9BF0-FD9E-73EC-1B8175FF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E577-6410-745F-D8A5-7ADE8B0A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returns an array with exactly two items:</a:t>
            </a:r>
          </a:p>
          <a:p>
            <a:r>
              <a:rPr lang="en-US" dirty="0"/>
              <a:t>The current state of this state variable, initially set to the initial state you provided.</a:t>
            </a:r>
          </a:p>
          <a:p>
            <a:r>
              <a:rPr lang="en-US" dirty="0"/>
              <a:t>The dispatch function that lets you change it in response to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C559-49E7-5578-F3D7-1FD2530A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useReducer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70BA-1FAA-EA3F-CAE1-61AB2D40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useReducer</a:t>
            </a:r>
            <a:r>
              <a:rPr lang="en-IN" dirty="0"/>
              <a:t> accepts a reducer function and the initial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8414A-218A-6568-6589-DB02EDA72536}"/>
              </a:ext>
            </a:extLst>
          </p:cNvPr>
          <p:cNvSpPr txBox="1"/>
          <p:nvPr/>
        </p:nvSpPr>
        <p:spPr>
          <a:xfrm>
            <a:off x="1371600" y="2969560"/>
            <a:ext cx="688156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import { </a:t>
            </a:r>
            <a:r>
              <a:rPr lang="en-IN" b="0" i="0" dirty="0" err="1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useReducer</a:t>
            </a: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 } from 'react';</a:t>
            </a:r>
            <a:b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</a:b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function reducer(state, action) {</a:t>
            </a:r>
            <a:b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</a:br>
            <a:endParaRPr lang="en-IN" b="0" i="0" dirty="0">
              <a:solidFill>
                <a:srgbClr val="404756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// ... </a:t>
            </a:r>
          </a:p>
          <a:p>
            <a:pPr algn="l"/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</a:b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function </a:t>
            </a:r>
            <a:r>
              <a:rPr lang="en-IN" b="0" i="0" dirty="0" err="1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MyComponent</a:t>
            </a: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() {</a:t>
            </a:r>
            <a:b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</a:br>
            <a:endParaRPr lang="en-IN" b="0" i="0" dirty="0">
              <a:solidFill>
                <a:srgbClr val="404756"/>
              </a:solidFill>
              <a:effectLst/>
              <a:latin typeface="Source Code Pro" panose="020B0509030403020204" pitchFamily="49" charset="0"/>
            </a:endParaRPr>
          </a:p>
          <a:p>
            <a:pPr algn="l"/>
            <a:r>
              <a:rPr lang="en-IN" b="0" i="0" dirty="0" err="1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 [state, dispatch] = </a:t>
            </a:r>
            <a:r>
              <a:rPr lang="en-IN" b="0" i="0" dirty="0" err="1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useReducer</a:t>
            </a:r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(reducer, { age: 42 });</a:t>
            </a:r>
          </a:p>
          <a:p>
            <a:pPr algn="l"/>
            <a:r>
              <a:rPr lang="en-IN" b="0" i="0" dirty="0">
                <a:solidFill>
                  <a:srgbClr val="404756"/>
                </a:solidFill>
                <a:effectLst/>
                <a:latin typeface="Source Code Pro" panose="020B05090304030202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67914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952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Source Code Pro</vt:lpstr>
      <vt:lpstr>Office Theme</vt:lpstr>
      <vt:lpstr>React Hooks</vt:lpstr>
      <vt:lpstr>React Hooks</vt:lpstr>
      <vt:lpstr>Why Hooks</vt:lpstr>
      <vt:lpstr>Advantages</vt:lpstr>
      <vt:lpstr>React Hooks Rules</vt:lpstr>
      <vt:lpstr>useState</vt:lpstr>
      <vt:lpstr>useReducer()</vt:lpstr>
      <vt:lpstr>useReducer()</vt:lpstr>
      <vt:lpstr>useReducer Example</vt:lpstr>
      <vt:lpstr>useEffect</vt:lpstr>
      <vt:lpstr>Context API</vt:lpstr>
      <vt:lpstr>Context provider</vt:lpstr>
      <vt:lpstr>useContext</vt:lpstr>
      <vt:lpstr> useRef </vt:lpstr>
      <vt:lpstr>useMemo()</vt:lpstr>
      <vt:lpstr>useCallback()</vt:lpstr>
      <vt:lpstr>When to use memoization  ?</vt:lpstr>
      <vt:lpstr>When to use useRef()</vt:lpstr>
      <vt:lpstr>Custom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Sajitha</dc:creator>
  <cp:lastModifiedBy>sajitha kaleel</cp:lastModifiedBy>
  <cp:revision>7</cp:revision>
  <dcterms:created xsi:type="dcterms:W3CDTF">2006-08-16T00:00:00Z</dcterms:created>
  <dcterms:modified xsi:type="dcterms:W3CDTF">2022-11-24T13:20:34Z</dcterms:modified>
</cp:coreProperties>
</file>