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3BA8-292C-A0E9-DDE9-37BDD84B8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A2DDA-36B2-5213-7CD9-8ACD991A5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35A7-EB76-E9F6-2133-E9B16D70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1A9A-69D5-42C7-82B3-005987D33A9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C6A4-99BB-E3E8-4761-C5C8945F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17E0-DAF8-941D-2484-70759847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EE16-7E7D-4C97-8084-75016EAD8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8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56DD-C4EA-43C3-1A79-024B7906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88C69-067C-05C3-CA5D-78E87D46D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3560-633D-EB63-79BE-D552C399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1A9A-69D5-42C7-82B3-005987D33A9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9AB58-F8DE-7EFF-2B2F-D8737B8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6074-01E6-8A53-D969-59D4972A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EE16-7E7D-4C97-8084-75016EAD8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64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057E7-2A15-BA31-1884-11E627D68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7FABF-C754-4DCA-A969-6E3449AD4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9A1D-78AD-511D-283A-6390E75B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1A9A-69D5-42C7-82B3-005987D33A9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A2A4-DDAF-1B06-F482-5FC7D752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80491-0D9F-4C15-A70A-373A7307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EE16-7E7D-4C97-8084-75016EAD8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86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CD30-E046-1180-099B-379B6C38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119A-71C0-EDDD-E053-3456DF24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906C8-BE2F-EA45-A0D4-3EDAEE95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1A9A-69D5-42C7-82B3-005987D33A9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249FC-81D9-FEF2-CA28-DF541F0F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33DF-05AA-9625-2E3B-9B6B5E5E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EE16-7E7D-4C97-8084-75016EAD8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6F72-FA04-FAC7-62BE-B70B7534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37796-1F6B-1296-EF8D-D5452DFD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5ED5-5913-B25C-69DE-A6C01E41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1A9A-69D5-42C7-82B3-005987D33A9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E204-0ABB-0F35-577C-C1587FD6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4E5D2-2874-AD53-53ED-FF63F541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EE16-7E7D-4C97-8084-75016EAD8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88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8508-5889-A0BC-1AE8-83A2ED31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C13E9-603F-1B87-5F12-0E542A18E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30A27-2CA5-D592-5A6D-EA2D965A4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1A21A-0C67-CC2C-3FE5-521E3209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1A9A-69D5-42C7-82B3-005987D33A9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89B1B-23C3-ED60-91FD-0A334243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7B5A6-95F6-1A3F-3728-C75B263A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EE16-7E7D-4C97-8084-75016EAD8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33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602F-E348-A2F4-8D22-6CDE16F6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DC17-725D-1AB4-87E4-106EB9EA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22195-524E-A991-792D-E02016F25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02951-696A-2173-190E-8CE09A7C5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3905B-5686-88C9-B7CF-1840F5039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D8AE-E3FE-13A9-4625-4BF77003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1A9A-69D5-42C7-82B3-005987D33A9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B124F-C324-8A9F-BB62-698F118F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59153-0248-1AF8-26FF-90B93064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EE16-7E7D-4C97-8084-75016EAD8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6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B8E8-5C54-5406-640C-926C9F0F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C7C51-F6A5-F5A5-54ED-685EAA2A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1A9A-69D5-42C7-82B3-005987D33A9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A0683-9919-93C5-05BE-FD7D438E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5F4CB-368B-65FA-8F88-2F759434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EE16-7E7D-4C97-8084-75016EAD8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38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D070D-F7DE-BAE8-BF69-A8C657DA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1A9A-69D5-42C7-82B3-005987D33A9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3B16C-C6EA-B53A-1A12-9B3DC4BB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F8D64-2008-268C-8D53-91BD9DF4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EE16-7E7D-4C97-8084-75016EAD8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8F46-5951-442B-664B-9ACABBD3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5B08-425B-F3CF-D982-378A216D8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F8B98-31EC-AEC9-5A18-3D94A6CB4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F501D-A200-A49B-C310-EBC6D95C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1A9A-69D5-42C7-82B3-005987D33A9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E62B5-7C9E-F041-FEB4-CE7831AF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F968-4585-4F79-0DAC-C7F9C85F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EE16-7E7D-4C97-8084-75016EAD8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3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A82E-E29D-E99D-B715-12778BED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D5737-870A-D07D-A5B2-259736E5A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3F019-A39A-B31B-BCBA-DC1471279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3F38B-BD74-E7C3-093A-7BE02920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61A9A-69D5-42C7-82B3-005987D33A9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8FD36-9250-12B3-3F8B-DB937274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7699B-14B5-CE3D-6D9D-C1B89AF2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EE16-7E7D-4C97-8084-75016EAD8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7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A519E-79EF-7832-4427-37B26BCA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FB7D4-3566-2ABD-0C8D-C73C3D8A5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D6A2-7F88-AC76-4D07-8AE054E42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61A9A-69D5-42C7-82B3-005987D33A95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92AC7-86B5-36FF-B2D4-24419F0B5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FB60-E3E1-4751-BFF3-57088CCF3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6EE16-7E7D-4C97-8084-75016EAD8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0BFC-32A4-A9E5-1311-D55B9283B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Router V6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136C3-24CC-8F07-FE93-87DA260C6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Sajitha.K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73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6D0D-B2D1-16A2-78CD-DA2773C7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useNavigate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6008-829D-583A-67FD-1745FB80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useNavigate</a:t>
            </a:r>
            <a:r>
              <a:rPr lang="en-US" dirty="0"/>
              <a:t> hook returns a function that lets you navigate programmatically, for example in an effect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979F6-CE98-DAE0-3611-951ECDC1291A}"/>
              </a:ext>
            </a:extLst>
          </p:cNvPr>
          <p:cNvSpPr txBox="1"/>
          <p:nvPr/>
        </p:nvSpPr>
        <p:spPr>
          <a:xfrm>
            <a:off x="3048000" y="3244334"/>
            <a:ext cx="400722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let </a:t>
            </a:r>
            <a:r>
              <a:rPr lang="en-IN" dirty="0" err="1"/>
              <a:t>naviagte</a:t>
            </a:r>
            <a:r>
              <a:rPr lang="en-IN" dirty="0"/>
              <a:t>=</a:t>
            </a:r>
            <a:r>
              <a:rPr lang="en-IN" dirty="0" err="1"/>
              <a:t>useNavigate</a:t>
            </a:r>
            <a:r>
              <a:rPr lang="en-IN" dirty="0"/>
              <a:t>();</a:t>
            </a:r>
          </a:p>
          <a:p>
            <a:r>
              <a:rPr lang="en-IN" dirty="0"/>
              <a:t>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navigateToHome</a:t>
            </a:r>
            <a:r>
              <a:rPr lang="en-IN" dirty="0"/>
              <a:t> =() =&gt; {</a:t>
            </a:r>
          </a:p>
          <a:p>
            <a:r>
              <a:rPr lang="en-IN" dirty="0"/>
              <a:t>        </a:t>
            </a:r>
            <a:r>
              <a:rPr lang="en-IN" dirty="0" err="1"/>
              <a:t>naviagte</a:t>
            </a:r>
            <a:r>
              <a:rPr lang="en-IN" dirty="0"/>
              <a:t>('/')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88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9CCB-4007-CF1F-B946-A941B896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redirect()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3D81-764F-3F2F-1C08-E16197D0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redirect to redirect to another route as you can return or throw responses in loaders and actions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14DE7-F89F-632A-682E-403DE7E32BE7}"/>
              </a:ext>
            </a:extLst>
          </p:cNvPr>
          <p:cNvSpPr txBox="1"/>
          <p:nvPr/>
        </p:nvSpPr>
        <p:spPr>
          <a:xfrm>
            <a:off x="2519082" y="2983050"/>
            <a:ext cx="60960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import { redirect } from "react-router-</a:t>
            </a:r>
            <a:r>
              <a:rPr lang="en-IN" dirty="0" err="1"/>
              <a:t>dom</a:t>
            </a:r>
            <a:r>
              <a:rPr lang="en-IN" dirty="0"/>
              <a:t>";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loader = async () =&gt; {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user = await </a:t>
            </a:r>
            <a:r>
              <a:rPr lang="en-IN" dirty="0" err="1"/>
              <a:t>getUser</a:t>
            </a:r>
            <a:r>
              <a:rPr lang="en-IN" dirty="0"/>
              <a:t>();</a:t>
            </a:r>
          </a:p>
          <a:p>
            <a:r>
              <a:rPr lang="en-IN" dirty="0"/>
              <a:t>  if (!user) {</a:t>
            </a:r>
          </a:p>
          <a:p>
            <a:r>
              <a:rPr lang="en-IN" dirty="0"/>
              <a:t>    return redirect("/login");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4498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211A-EDB6-FE2D-1BC1-F8A68146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C332-A78C-49C9-E64A-7EE0F126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page applications (SPAs) with multiple views need to have a mechanism of routing to navigate between those different views without refreshing the whole web page. </a:t>
            </a:r>
          </a:p>
          <a:p>
            <a:r>
              <a:rPr lang="en-US" dirty="0"/>
              <a:t>This can be handled by using a routing library such as React Router.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67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8489-C974-9D12-5CBF-D2BCDB53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BrowserRouter</a:t>
            </a:r>
            <a:r>
              <a:rPr lang="en-US" dirty="0"/>
              <a:t>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A61D-B9DC-1744-68DF-731B8C371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&lt;</a:t>
            </a:r>
            <a:r>
              <a:rPr lang="en-US" dirty="0" err="1"/>
              <a:t>BrowserRouter</a:t>
            </a:r>
            <a:r>
              <a:rPr lang="en-US" dirty="0"/>
              <a:t>&gt; stores the current location in the browser's address bar using clean URLs and navigates using the browser's built-in history stack.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576477-729A-D858-CD72-937838712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906" y="3768229"/>
            <a:ext cx="7306235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{/* The rest of your app goes here */} 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&gt;,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0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A012-7127-5FC0-2707-A8B85EEF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MemoryRouter</a:t>
            </a:r>
            <a:r>
              <a:rPr lang="en-US" dirty="0"/>
              <a:t>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865C-8780-9F4F-FD46-4AEA3A54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&lt;</a:t>
            </a:r>
            <a:r>
              <a:rPr lang="en-US" dirty="0" err="1"/>
              <a:t>MemoryRouter</a:t>
            </a:r>
            <a:r>
              <a:rPr lang="en-US" dirty="0"/>
              <a:t>&gt; stores its locations internally in an array. </a:t>
            </a:r>
          </a:p>
          <a:p>
            <a:r>
              <a:rPr lang="en-US" dirty="0"/>
              <a:t>Unlike &lt;</a:t>
            </a:r>
            <a:r>
              <a:rPr lang="en-US" dirty="0" err="1"/>
              <a:t>BrowserHistory</a:t>
            </a:r>
            <a:r>
              <a:rPr lang="en-US" dirty="0"/>
              <a:t>&gt; and &lt;</a:t>
            </a:r>
            <a:r>
              <a:rPr lang="en-US" dirty="0" err="1"/>
              <a:t>HashHistory</a:t>
            </a:r>
            <a:r>
              <a:rPr lang="en-US" dirty="0"/>
              <a:t>&gt;, it isn't tied to an external source, like the history stack in a browser. </a:t>
            </a:r>
          </a:p>
          <a:p>
            <a:r>
              <a:rPr lang="en-US" dirty="0"/>
              <a:t>This makes it ideal for scenarios where you need complete control over the history stack, like testing.</a:t>
            </a:r>
          </a:p>
          <a:p>
            <a:r>
              <a:rPr lang="en-US" dirty="0"/>
              <a:t>Most of React Router's tests are written using a &lt;</a:t>
            </a:r>
            <a:r>
              <a:rPr lang="en-US" dirty="0" err="1"/>
              <a:t>MemoryRouter</a:t>
            </a:r>
            <a:r>
              <a:rPr lang="en-US" dirty="0"/>
              <a:t>&gt; as the source of truth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87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4165-BC32-6237-3A4A-B0D1A0DA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&lt;Router&gt;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225C-B044-F131-D645-156E99A8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&lt;Router&gt; is the low-level interface that is shared by all router components (like &lt;</a:t>
            </a:r>
            <a:r>
              <a:rPr lang="en-US" dirty="0" err="1"/>
              <a:t>BrowserRouter</a:t>
            </a:r>
            <a:r>
              <a:rPr lang="en-US" dirty="0"/>
              <a:t>&gt; and &lt;</a:t>
            </a:r>
            <a:r>
              <a:rPr lang="en-US" dirty="0" err="1"/>
              <a:t>StaticRouter</a:t>
            </a:r>
            <a:r>
              <a:rPr lang="en-US" dirty="0"/>
              <a:t>&gt;). </a:t>
            </a:r>
          </a:p>
          <a:p>
            <a:r>
              <a:rPr lang="en-US" dirty="0"/>
              <a:t>In terms of React, &lt;Router&gt; is a context provider that supplies routing information to the rest of the app.</a:t>
            </a:r>
          </a:p>
          <a:p>
            <a:r>
              <a:rPr lang="en-US" dirty="0"/>
              <a:t>You probably never need to render a &lt;Router&gt; manually. Instead, you should use one of the higher-level routers depending on your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77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F661-A4C9-031E-B4E2-F6F8E6BC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&lt;Routes 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826A-BBCE-9259-94DC-49824BF72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Rendered anywhere in the app, &lt;Routes&gt; will match a set of child routes from the current location.</a:t>
            </a:r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9C1D6B-37B2-3508-460C-C259385EC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541" y="3618783"/>
            <a:ext cx="1144544" cy="1538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&lt;Routes 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&lt;Route /&gt;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&lt;Route /&gt;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&lt;Route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&lt;/Routes&gt;;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4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A270-1DB6-80F3-4F24-33523F46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&lt;Route&gt;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F0F9-AB23-93CC-7B8C-71F3DDC9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34343"/>
                </a:solidFill>
                <a:effectLst/>
                <a:latin typeface="ui-sans-serif"/>
              </a:rPr>
              <a:t>Routes are the most important part of a React Router app. 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  <a:latin typeface="ui-sans-serif"/>
              </a:rPr>
              <a:t>They couple URL segments to components, data loading and data mutations. 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  <a:latin typeface="ui-sans-serif"/>
              </a:rPr>
              <a:t>Through route nesting, complex application layouts and data dependencies become simple and declarative.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87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35B7-90DC-4604-35A2-DB11D268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useParam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44FD-79CF-B977-67BC-04794240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useParams</a:t>
            </a:r>
            <a:r>
              <a:rPr lang="en-US" dirty="0"/>
              <a:t> hook returns an object of key/value pairs of the dynamic params from the current URL that were matched by the &lt;Route path&gt;. </a:t>
            </a:r>
          </a:p>
          <a:p>
            <a:r>
              <a:rPr lang="en-US" dirty="0"/>
              <a:t>Child routes inherit all params from their parent routes.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8E5E7-CBFE-4BF7-1CEC-C31369A0676C}"/>
              </a:ext>
            </a:extLst>
          </p:cNvPr>
          <p:cNvSpPr txBox="1"/>
          <p:nvPr/>
        </p:nvSpPr>
        <p:spPr>
          <a:xfrm>
            <a:off x="7324164" y="3777176"/>
            <a:ext cx="374724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ProfilePage</a:t>
            </a:r>
            <a:r>
              <a:rPr lang="en-US" dirty="0"/>
              <a:t>() {</a:t>
            </a:r>
          </a:p>
          <a:p>
            <a:r>
              <a:rPr lang="en-US" dirty="0"/>
              <a:t>  // Get the </a:t>
            </a:r>
            <a:r>
              <a:rPr lang="en-US" dirty="0" err="1"/>
              <a:t>userId</a:t>
            </a:r>
            <a:r>
              <a:rPr lang="en-US" dirty="0"/>
              <a:t> param from the URL.</a:t>
            </a:r>
          </a:p>
          <a:p>
            <a:r>
              <a:rPr lang="en-US" dirty="0"/>
              <a:t>  let { </a:t>
            </a:r>
            <a:r>
              <a:rPr lang="en-US" dirty="0" err="1"/>
              <a:t>userId</a:t>
            </a:r>
            <a:r>
              <a:rPr lang="en-US" dirty="0"/>
              <a:t> } = </a:t>
            </a:r>
            <a:r>
              <a:rPr lang="en-US" dirty="0" err="1"/>
              <a:t>useParams</a:t>
            </a:r>
            <a:r>
              <a:rPr lang="en-US" dirty="0"/>
              <a:t>();</a:t>
            </a:r>
          </a:p>
          <a:p>
            <a:r>
              <a:rPr lang="en-US" dirty="0"/>
              <a:t>  // ...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653FD72-E62B-C0F0-4133-81D132327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11" y="3815544"/>
            <a:ext cx="6624917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function App()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return 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&lt;Routes&gt; &lt;Route path="users"&gt;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	    &lt;Route path=":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userId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" element={&lt;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ProfilePage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/&gt;}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ui-monospace"/>
              </a:rPr>
              <a:t> 	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&lt;Route path="me" element={...}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	&lt;/Route&gt;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&lt;/Routes&gt; );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0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B46-275D-170A-029D-CDCE55D8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useSearchParams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F48E-4E09-BF72-4D51-B35FF057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useSearchParams</a:t>
            </a:r>
            <a:r>
              <a:rPr lang="en-US" dirty="0"/>
              <a:t> hook is used to read and modify the query string in the URL for the current location. </a:t>
            </a:r>
          </a:p>
          <a:p>
            <a:r>
              <a:rPr lang="en-US" dirty="0" err="1"/>
              <a:t>useSearchParams</a:t>
            </a:r>
            <a:r>
              <a:rPr lang="en-US" dirty="0"/>
              <a:t> returns an array of two values: the current location's search params and a function that may be used to update them. </a:t>
            </a:r>
          </a:p>
          <a:p>
            <a:r>
              <a:rPr lang="en-US" dirty="0" err="1"/>
              <a:t>setSearchParams</a:t>
            </a:r>
            <a:r>
              <a:rPr lang="en-US" dirty="0"/>
              <a:t> also supports functional updates. Therefore, you may provide a function that takes a </a:t>
            </a:r>
            <a:r>
              <a:rPr lang="en-US" dirty="0" err="1"/>
              <a:t>searchParams</a:t>
            </a:r>
            <a:r>
              <a:rPr lang="en-US" dirty="0"/>
              <a:t> and returns an updated version.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31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607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ui-monospace</vt:lpstr>
      <vt:lpstr>ui-sans-serif</vt:lpstr>
      <vt:lpstr>Office Theme</vt:lpstr>
      <vt:lpstr>React Router V6</vt:lpstr>
      <vt:lpstr>Introduction</vt:lpstr>
      <vt:lpstr>&lt;BrowserRouter&gt;</vt:lpstr>
      <vt:lpstr>&lt;MemoryRouter&gt;</vt:lpstr>
      <vt:lpstr>&lt;Router&gt;</vt:lpstr>
      <vt:lpstr>&lt;Routes &gt;</vt:lpstr>
      <vt:lpstr>&lt;Route&gt;</vt:lpstr>
      <vt:lpstr>useParam()</vt:lpstr>
      <vt:lpstr>useSearchParams()</vt:lpstr>
      <vt:lpstr>useNavigate()</vt:lpstr>
      <vt:lpstr>redirect()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Router V6</dc:title>
  <dc:creator>sajitha kaleel</dc:creator>
  <cp:lastModifiedBy>sajitha kaleel</cp:lastModifiedBy>
  <cp:revision>3</cp:revision>
  <dcterms:created xsi:type="dcterms:W3CDTF">2022-11-27T15:06:01Z</dcterms:created>
  <dcterms:modified xsi:type="dcterms:W3CDTF">2022-11-28T11:43:46Z</dcterms:modified>
</cp:coreProperties>
</file>