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3"/>
    <p:sldId id="264" r:id="rId4"/>
    <p:sldId id="260" r:id="rId5"/>
    <p:sldId id="257" r:id="rId6"/>
    <p:sldId id="263" r:id="rId7"/>
    <p:sldId id="258" r:id="rId8"/>
    <p:sldId id="276" r:id="rId9"/>
    <p:sldId id="265" r:id="rId10"/>
    <p:sldId id="266" r:id="rId11"/>
    <p:sldId id="267" r:id="rId12"/>
    <p:sldId id="268" r:id="rId13"/>
    <p:sldId id="259" r:id="rId14"/>
    <p:sldId id="262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642" y="-240"/>
      </p:cViewPr>
      <p:guideLst>
        <p:guide orient="horz" pos="2160"/>
        <p:guide pos="28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38FC5-9845-41AB-9A16-2972C0852E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9FBE6-45E0-48B1-9500-7954A154A4A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6679-F355-4065-97AB-5F8A52587DA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AF79-2EC2-41AF-BD47-1935579A8EB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DA5-642A-45BC-B7D2-2AC53DE148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F54-95E4-4128-96E6-EF8467A2515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464F-1D67-42EF-89CB-E2673296078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5A52-8CD6-4989-BE5F-EFA72AE9014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727-D99D-4500-8B6C-2717494BA855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9892-6934-4224-8A66-5531E68E4BE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4FF9-4CE3-47EC-AC03-387E6823A7F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8C88-A7B5-41F1-88C3-B8AAA9CD7FD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3FAB-AC7E-4251-9D05-098905FB54C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B045-F33A-4F3F-B273-2281925F519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1470025"/>
          </a:xfrm>
        </p:spPr>
        <p:txBody>
          <a:bodyPr/>
          <a:lstStyle/>
          <a:p>
            <a:r>
              <a:rPr lang="en-US" b="1" dirty="0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RECIPE </a:t>
            </a:r>
            <a:r>
              <a:rPr lang="en-US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br>
              <a:rPr lang="en-US" b="1" dirty="0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b="1" dirty="0" smtClean="0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905000"/>
            <a:ext cx="8763000" cy="4572000"/>
          </a:xfrm>
        </p:spPr>
        <p:txBody>
          <a:bodyPr numCol="1">
            <a:normAutofit fontScale="92500"/>
          </a:bodyPr>
          <a:lstStyle/>
          <a:p>
            <a:pPr algn="l">
              <a:buFont typeface="Arial" panose="020B0604020202020204" pitchFamily="34" charset="0"/>
            </a:pPr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MEMBERS                                                             </a:t>
            </a:r>
            <a:r>
              <a:rPr lang="en-US" sz="2400" b="1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Name:Pratigya</a:t>
            </a:r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Paudel</a:t>
            </a:r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Roll No:THA076BCT029</a:t>
            </a:r>
            <a:endParaRPr 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2400" b="1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Name:Sudeep</a:t>
            </a:r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kaucha</a:t>
            </a:r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Roll No:THA076BCT044</a:t>
            </a:r>
            <a:endParaRPr 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2400" b="1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Name:Aashish</a:t>
            </a:r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kumar</a:t>
            </a:r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sah              Roll No:THA076BCT001</a:t>
            </a:r>
            <a:endParaRPr 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Name :</a:t>
            </a:r>
            <a:r>
              <a:rPr lang="en-US" sz="2400" b="1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Prabin</a:t>
            </a:r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Sharma </a:t>
            </a:r>
            <a:r>
              <a:rPr lang="en-US" sz="2400" b="1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Poudel</a:t>
            </a:r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Roll No:THA076BCT027</a:t>
            </a:r>
            <a:endParaRPr lang="en-US" sz="24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/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 SUPERVISOR: </a:t>
            </a:r>
            <a:r>
              <a:rPr lang="en-US" sz="2400" b="1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Rama </a:t>
            </a:r>
            <a:r>
              <a:rPr lang="en-US" sz="2400" b="1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Bastola</a:t>
            </a:r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Institute of Engineering </a:t>
            </a:r>
            <a:endParaRPr 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Department of Electronics and Computer Engineering</a:t>
            </a:r>
            <a:endParaRPr 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2400" b="1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Thapathali</a:t>
            </a:r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Campus </a:t>
            </a:r>
            <a:endParaRPr 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/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Presentation date:2nd March,2019    </a:t>
            </a:r>
            <a:endParaRPr 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 comments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This application allows user to include their views about recipes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Those views and comments are then displayed along with the recipes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Demo: 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F54-95E4-4128-96E6-EF8467A2515E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consoles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F54-95E4-4128-96E6-EF8467A2515E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presented how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effective it is to use these kind of applications over the old systems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just presented an idea or concept that how RECIPE MANAGEMENT SYSTEM can be made in recent future for categorized and sort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recipes,allow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user to add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recipes,allow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 add user have their own user login id ,add comment about it and also the counting of viewers.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B4D3-1354-4F3E-B7DB-69A493CC9EEE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FURTHER WORKS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User login accessing with their passwords</a:t>
            </a:r>
            <a:endParaRPr lang="en-US" sz="2800" dirty="0" smtClean="0"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Reviews of recipes</a:t>
            </a:r>
            <a:endParaRPr lang="en-US" sz="2800" dirty="0" smtClean="0"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Likes and dislikes can be added and counted on particular recipe</a:t>
            </a:r>
            <a:endParaRPr lang="en-US" sz="2800" dirty="0" smtClean="0"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Our </a:t>
            </a:r>
            <a:r>
              <a:rPr lang="en-US" sz="2800" dirty="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program is just a sample for </a:t>
            </a:r>
            <a:r>
              <a:rPr lang="en-US" sz="2800" dirty="0" smtClean="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few recipes. </a:t>
            </a:r>
            <a:r>
              <a:rPr lang="en-US" sz="2800" dirty="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It can be extended </a:t>
            </a:r>
            <a:r>
              <a:rPr lang="en-US" sz="2800" dirty="0" smtClean="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for world wide </a:t>
            </a:r>
            <a:r>
              <a:rPr lang="en-US" sz="2800" dirty="0" err="1" smtClean="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quisines</a:t>
            </a:r>
            <a:r>
              <a:rPr lang="en-US" sz="2800" dirty="0" smtClean="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and food.</a:t>
            </a:r>
            <a:endParaRPr lang="en-US" sz="2800" dirty="0" smtClean="0"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We promise to update</a:t>
            </a:r>
            <a:endParaRPr lang="en-US" sz="2800" dirty="0" smtClean="0"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Suggestions?</a:t>
            </a:r>
            <a:endParaRPr lang="en-US" sz="2800" dirty="0" smtClean="0"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056C-D9EF-471D-BB41-6D08FDFFD6E7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REFRENCES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R.D.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Bhatta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B.R.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Dawadi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, A textbook of C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programming,bhotahity,Kathmandu:Vidyarthi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Pustak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Bhandar,2018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Kelley and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I.Pohl,a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book on C ,4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ed.India:Dorling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Kindersley Pvt,Ltd.,2009.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Y.Kanetkar,let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us C,16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ed.india:BPB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publications,2017.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Meal planner</a:t>
            </a:r>
            <a:endParaRPr lang="en-US" dirty="0" smtClean="0"/>
          </a:p>
          <a:p>
            <a:r>
              <a:rPr lang="en-US" dirty="0" smtClean="0"/>
              <a:t>Allrecipes.com</a:t>
            </a:r>
            <a:endParaRPr lang="en-US" dirty="0" smtClean="0"/>
          </a:p>
          <a:p>
            <a:r>
              <a:rPr lang="en-US" dirty="0" smtClean="0"/>
              <a:t>Thekitchn.com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47E4-4CA4-4BD4-8B5A-D909210DB0C4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PRESENTATION OUTLINE</a:t>
            </a:r>
            <a:endParaRPr lang="en-US" sz="36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l">
              <a:buFont typeface="Wingdings" panose="05000000000000000000" charset="0"/>
              <a:buChar char="ü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charset="0"/>
              <a:buChar char="ü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charset="0"/>
              <a:buChar char="ü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charset="0"/>
              <a:buChar char="ü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charset="0"/>
              <a:buChar char="ü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charset="0"/>
              <a:buChar char="ü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charset="0"/>
              <a:buChar char="ü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Further Works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charset="0"/>
              <a:buChar char="ü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AE68-E39B-4183-A7FC-574239C9E073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36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the context of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cooking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world,there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are lots of apps and management system that provides user recipes but not in a proper and managed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way. We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wondered how people will be benefited ,if such system includes all the recipes of food in categorized and properly managed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form.This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what made us think about this project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4FAC-D245-4A2D-86B1-124AB2EE4056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36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view desired recipe according to different categories,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able the user to add their own </a:t>
            </a:r>
            <a:r>
              <a:rPr lang="en-US" alt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uisines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the program and save other cuisines for further use.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C665-9B17-45BC-AD2C-692DBF12ACD9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36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charset="0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Recipe management system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Why is this program irony cooking world?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charset="0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Pros and cons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other recipe management programs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charset="0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RECIPE MANAGEMENT 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charset="0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Pros and cons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RECIPE MANAGEMENT SYSTEM      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Short outline of the program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Areas of use of Recipe management system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1BDB-1795-4340-9A5D-1CF4B18C1FDC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36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Food sections and directions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the main part of the whole project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be used by the all user who needs the recipes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application to user for displaying recipes in properly managed and categorized form along with ingredients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06B7-FAFE-4D3A-9305-B141FDC67819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ma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845" y="614045"/>
            <a:ext cx="8752205" cy="54006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A0F54-95E4-4128-96E6-EF8467A2515E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BF4C845-3860-4AEB-9D96-4DC76923EA0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524000"/>
            <a:ext cx="1828800" cy="1676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14145" y="1614805"/>
            <a:ext cx="391287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this is list of recipes you can choose</a:t>
            </a:r>
            <a:endParaRPr lang="en-US" altLang="zh-CN" sz="2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3200400"/>
            <a:ext cx="4267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298950" y="2943225"/>
            <a:ext cx="4185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this is the additional functions user can use</a:t>
            </a:r>
            <a:endParaRPr lang="en-US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3581400"/>
            <a:ext cx="2819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339215" y="3826510"/>
            <a:ext cx="2959735" cy="36830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a:rPr>
              <a:t>here user can input command</a:t>
            </a:r>
            <a:endParaRPr lang="en-US">
              <a:pattFill prst="pct5">
                <a:fgClr>
                  <a:schemeClr val="accent1"/>
                </a:fgClr>
                <a:bgClr>
                  <a:schemeClr val="bg1"/>
                </a:bgClr>
              </a:patt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 in and add users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 application provides user login id in the system also to add users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Uses database provided by the sign in application for logging in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such as adding, editing, searching and deleting the data.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E252-7DB7-4800-AAA5-92C267FCE978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 counter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application is about counting the views on 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paricular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recipe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Recipe with highest numbers of views is displayed on the top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F54-95E4-4128-96E6-EF8467A2515E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845-3860-4AEB-9D96-4DC76923EA0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3358</Words>
  <Application>WPS Presentation</Application>
  <PresentationFormat>On-screen Show (4:3)</PresentationFormat>
  <Paragraphs>172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MS Gothic</vt:lpstr>
      <vt:lpstr>Microsoft YaHei</vt:lpstr>
      <vt:lpstr>Arial Unicode MS</vt:lpstr>
      <vt:lpstr>Calibri</vt:lpstr>
      <vt:lpstr>Wingdings</vt:lpstr>
      <vt:lpstr>Office Theme</vt:lpstr>
      <vt:lpstr>RECIPE MANAGEMENT SYSTEM</vt:lpstr>
      <vt:lpstr>PRESENTATION OUTLINE</vt:lpstr>
      <vt:lpstr>MOTIVATION</vt:lpstr>
      <vt:lpstr>OBJECTIVES</vt:lpstr>
      <vt:lpstr>INTRODUCTION</vt:lpstr>
      <vt:lpstr>METHODOLOGY</vt:lpstr>
      <vt:lpstr>PowerPoint 演示文稿</vt:lpstr>
      <vt:lpstr>METHODOLOGY</vt:lpstr>
      <vt:lpstr>METHODOLOGY</vt:lpstr>
      <vt:lpstr>METHODOLOGY</vt:lpstr>
      <vt:lpstr>METHODOLOGY</vt:lpstr>
      <vt:lpstr>CONCLUSION</vt:lpstr>
      <vt:lpstr>FURTHER WORKS</vt:lpstr>
      <vt:lpstr>REFRENCES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VOTING SYSTEM</dc:title>
  <dc:creator>lenovo</dc:creator>
  <cp:lastModifiedBy>Sudeep Kaucha</cp:lastModifiedBy>
  <cp:revision>44</cp:revision>
  <dcterms:created xsi:type="dcterms:W3CDTF">2019-03-09T11:26:00Z</dcterms:created>
  <dcterms:modified xsi:type="dcterms:W3CDTF">2020-03-02T06:02:44Z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1033-11.2.0.8341</vt:lpwstr>
  </property>
</Properties>
</file>