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9" r:id="rId2"/>
    <p:sldId id="258" r:id="rId3"/>
    <p:sldId id="260" r:id="rId4"/>
    <p:sldId id="256" r:id="rId5"/>
    <p:sldId id="296" r:id="rId6"/>
    <p:sldId id="297" r:id="rId7"/>
    <p:sldId id="257" r:id="rId8"/>
    <p:sldId id="264" r:id="rId9"/>
    <p:sldId id="272" r:id="rId10"/>
    <p:sldId id="262" r:id="rId11"/>
    <p:sldId id="298" r:id="rId12"/>
    <p:sldId id="277" r:id="rId13"/>
    <p:sldId id="27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Raleway Thin" pitchFamily="2" charset="0"/>
      <p:regular r:id="rId24"/>
      <p:bold r:id="rId25"/>
      <p:italic r:id="rId26"/>
      <p:boldItalic r:id="rId27"/>
    </p:embeddedFont>
    <p:embeddedFont>
      <p:font typeface="Red Hat Display" panose="020B0604020202020204" charset="0"/>
      <p:regular r:id="rId28"/>
      <p:bold r:id="rId29"/>
      <p:italic r:id="rId30"/>
      <p:boldItalic r:id="rId31"/>
    </p:embeddedFont>
    <p:embeddedFont>
      <p:font typeface="Red Hat Display Black" panose="020B0604020202020204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272734-463F-4A0B-A8D7-86DA9125DB42}">
  <a:tblStyle styleId="{D7272734-463F-4A0B-A8D7-86DA9125DB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A66879-4ED6-42EE-96D0-9E26330CBD0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1059c2e6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1059c2e6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007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53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0" y="-50"/>
            <a:ext cx="6081900" cy="2766600"/>
          </a:xfrm>
          <a:prstGeom prst="round1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944600" y="3944200"/>
            <a:ext cx="1199400" cy="1199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6100" y="3429000"/>
            <a:ext cx="91500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1998300"/>
            <a:ext cx="1430700" cy="14307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0" y="-100"/>
            <a:ext cx="9144000" cy="5143600"/>
            <a:chOff x="0" y="-100"/>
            <a:chExt cx="9144000" cy="5143600"/>
          </a:xfrm>
        </p:grpSpPr>
        <p:sp>
          <p:nvSpPr>
            <p:cNvPr id="22" name="Google Shape;22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 flipH="1">
              <a:off x="0" y="-100"/>
              <a:ext cx="6087900" cy="4419900"/>
            </a:xfrm>
            <a:prstGeom prst="round1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4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10450" y="554575"/>
            <a:ext cx="4686900" cy="3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╸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18111" y="380177"/>
            <a:ext cx="516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7200"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30" name="Google Shape;30;p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5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32" name="Google Shape;32;p5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rot="10800000">
            <a:off x="4766875" y="300"/>
            <a:ext cx="4377000" cy="4377000"/>
          </a:xfrm>
          <a:prstGeom prst="round1Rect">
            <a:avLst>
              <a:gd name="adj" fmla="val 50000"/>
            </a:avLst>
          </a:prstGeom>
          <a:solidFill>
            <a:srgbClr val="142236">
              <a:alpha val="78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>
                <a:solidFill>
                  <a:schemeClr val="dk2"/>
                </a:solidFill>
              </a:defRPr>
            </a:lvl1pPr>
            <a:lvl2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╶"/>
              <a:defRPr sz="2000">
                <a:solidFill>
                  <a:schemeClr val="dk2"/>
                </a:solidFill>
              </a:defRPr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46" name="Google Shape;4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7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48" name="Google Shape;48;p7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7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7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57" name="Google Shape;57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8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59" name="Google Shape;59;p8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8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2"/>
          </p:nvPr>
        </p:nvSpPr>
        <p:spPr>
          <a:xfrm>
            <a:off x="3427841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3"/>
          </p:nvPr>
        </p:nvSpPr>
        <p:spPr>
          <a:xfrm>
            <a:off x="5942507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69" name="Google Shape;69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70;p9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9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Veiled">
  <p:cSld name="BLANK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HACKZON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1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Horizon College Of Engineering</a:t>
            </a:r>
            <a:endParaRPr dirty="0"/>
          </a:p>
        </p:txBody>
      </p:sp>
      <p:sp>
        <p:nvSpPr>
          <p:cNvPr id="131" name="Google Shape;131;p17"/>
          <p:cNvSpPr txBox="1"/>
          <p:nvPr/>
        </p:nvSpPr>
        <p:spPr>
          <a:xfrm>
            <a:off x="-798285" y="1953750"/>
            <a:ext cx="2910114" cy="1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1"/>
                </a:solidFill>
                <a:latin typeface="Red Hat Display Black"/>
                <a:ea typeface="Raleway"/>
                <a:cs typeface="Raleway"/>
                <a:sym typeface="Red Hat Display Black"/>
              </a:rPr>
              <a:t>2023</a:t>
            </a:r>
            <a:endParaRPr sz="40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FRONTEND: </a:t>
            </a:r>
            <a:endParaRPr lang="en-US" sz="1800" dirty="0">
              <a:solidFill>
                <a:schemeClr val="accent1"/>
              </a:solidFill>
            </a:endParaRPr>
          </a:p>
          <a:p>
            <a:pPr marL="76200" indent="0">
              <a:buNone/>
            </a:pPr>
            <a:r>
              <a:rPr lang="en-US" sz="1800" dirty="0"/>
              <a:t>        HTML</a:t>
            </a:r>
            <a:br>
              <a:rPr lang="en-US" sz="1800" dirty="0"/>
            </a:br>
            <a:r>
              <a:rPr lang="en-US" sz="1800" dirty="0"/>
              <a:t>        CSS</a:t>
            </a:r>
            <a:br>
              <a:rPr lang="en-US" sz="1800" dirty="0"/>
            </a:br>
            <a:r>
              <a:rPr lang="en-US" sz="1800" dirty="0"/>
              <a:t>        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dirty="0">
                <a:solidFill>
                  <a:schemeClr val="accent1"/>
                </a:solidFill>
              </a:rPr>
              <a:t>BACKEND:</a:t>
            </a:r>
          </a:p>
          <a:p>
            <a:pPr marL="7620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</a:t>
            </a:r>
            <a:r>
              <a:rPr lang="en-US" sz="1800" dirty="0">
                <a:solidFill>
                  <a:schemeClr val="bg1"/>
                </a:solidFill>
              </a:rPr>
              <a:t>Node.JS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       </a:t>
            </a:r>
            <a:r>
              <a:rPr lang="en-US" sz="1800" dirty="0">
                <a:solidFill>
                  <a:schemeClr val="bg1"/>
                </a:solidFill>
              </a:rPr>
              <a:t>Express.JS</a:t>
            </a:r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2644-D2AA-44FA-A4D4-17FF929D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258"/>
            <a:ext cx="3171300" cy="1418400"/>
          </a:xfrm>
        </p:spPr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AE173-95AC-4C0E-8F11-5CBD5A7404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Google Shape;162;p20">
            <a:extLst>
              <a:ext uri="{FF2B5EF4-FFF2-40B4-BE49-F238E27FC236}">
                <a16:creationId xmlns:a16="http://schemas.microsoft.com/office/drawing/2014/main" id="{CADB828D-8AC2-4322-9CA1-D2F952920ACF}"/>
              </a:ext>
            </a:extLst>
          </p:cNvPr>
          <p:cNvSpPr txBox="1">
            <a:spLocks/>
          </p:cNvSpPr>
          <p:nvPr/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6" name="Google Shape;162;p20">
            <a:extLst>
              <a:ext uri="{FF2B5EF4-FFF2-40B4-BE49-F238E27FC236}">
                <a16:creationId xmlns:a16="http://schemas.microsoft.com/office/drawing/2014/main" id="{ABAF9AEE-E89A-4430-BFFA-B5BC897ADEBD}"/>
              </a:ext>
            </a:extLst>
          </p:cNvPr>
          <p:cNvSpPr txBox="1">
            <a:spLocks/>
          </p:cNvSpPr>
          <p:nvPr/>
        </p:nvSpPr>
        <p:spPr>
          <a:xfrm>
            <a:off x="1065575" y="18985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BLOCK CHAIN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 </a:t>
            </a:r>
          </a:p>
          <a:p>
            <a:pPr marL="76200"/>
            <a:r>
              <a:rPr lang="en-US" sz="1800" dirty="0"/>
              <a:t>        </a:t>
            </a:r>
            <a:r>
              <a:rPr lang="en-US" sz="1800" dirty="0">
                <a:solidFill>
                  <a:schemeClr val="bg1"/>
                </a:solidFill>
              </a:rPr>
              <a:t>Smart Contract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  Solidity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  Hardhat Library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CLOUD </a:t>
            </a:r>
            <a:endParaRPr lang="en-US" dirty="0">
              <a:solidFill>
                <a:schemeClr val="accent1"/>
              </a:solidFill>
            </a:endParaRPr>
          </a:p>
          <a:p>
            <a:pPr marL="76200"/>
            <a:r>
              <a:rPr lang="en-US" dirty="0">
                <a:solidFill>
                  <a:schemeClr val="accent1"/>
                </a:solidFill>
              </a:rPr>
              <a:t>     </a:t>
            </a:r>
            <a:r>
              <a:rPr lang="en-US" sz="1800" dirty="0">
                <a:solidFill>
                  <a:schemeClr val="bg1"/>
                </a:solidFill>
              </a:rPr>
              <a:t>MongoDB cloud</a:t>
            </a:r>
          </a:p>
        </p:txBody>
      </p:sp>
    </p:spTree>
    <p:extLst>
      <p:ext uri="{BB962C8B-B14F-4D97-AF65-F5344CB8AC3E}">
        <p14:creationId xmlns:p14="http://schemas.microsoft.com/office/powerpoint/2010/main" val="81691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/>
          <p:nvPr/>
        </p:nvSpPr>
        <p:spPr>
          <a:xfrm>
            <a:off x="4450075" y="1305138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26" name="Google Shape;326;p35"/>
          <p:cNvGrpSpPr/>
          <p:nvPr/>
        </p:nvGrpSpPr>
        <p:grpSpPr>
          <a:xfrm>
            <a:off x="3945224" y="1164929"/>
            <a:ext cx="4542205" cy="2661224"/>
            <a:chOff x="1177450" y="241631"/>
            <a:chExt cx="6173152" cy="3616776"/>
          </a:xfrm>
        </p:grpSpPr>
        <p:sp>
          <p:nvSpPr>
            <p:cNvPr id="327" name="Google Shape;327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42236">
                <a:alpha val="53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1" name="Google Shape;331;p35"/>
          <p:cNvSpPr txBox="1">
            <a:spLocks noGrp="1"/>
          </p:cNvSpPr>
          <p:nvPr>
            <p:ph type="body" idx="1"/>
          </p:nvPr>
        </p:nvSpPr>
        <p:spPr>
          <a:xfrm>
            <a:off x="158431" y="592264"/>
            <a:ext cx="4158243" cy="27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</a:rPr>
              <a:t>We tried or best to keep the project simple and understandable as the concept is unique and complicated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</a:rPr>
              <a:t> We are using block chain and cloud storage for security of voting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</a:rPr>
              <a:t> This project can be implemented in real time without any major issues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WE SELL THE IDEA NOT THE TECH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- Bill Gates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332" name="Google Shape;332;p35"/>
          <p:cNvSpPr txBox="1">
            <a:spLocks noGrp="1"/>
          </p:cNvSpPr>
          <p:nvPr>
            <p:ph type="title"/>
          </p:nvPr>
        </p:nvSpPr>
        <p:spPr>
          <a:xfrm>
            <a:off x="158431" y="150228"/>
            <a:ext cx="7011625" cy="62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OVERALL REVIEW OF THE PROJECT</a:t>
            </a:r>
            <a:br>
              <a:rPr lang="en-US" dirty="0">
                <a:solidFill>
                  <a:schemeClr val="dk1"/>
                </a:solidFill>
              </a:rPr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>
            <a:spLocks noGrp="1"/>
          </p:cNvSpPr>
          <p:nvPr>
            <p:ph type="title"/>
          </p:nvPr>
        </p:nvSpPr>
        <p:spPr>
          <a:xfrm>
            <a:off x="913175" y="1103100"/>
            <a:ext cx="4190400" cy="1199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Thanks!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body" idx="1"/>
          </p:nvPr>
        </p:nvSpPr>
        <p:spPr>
          <a:xfrm>
            <a:off x="913175" y="2282400"/>
            <a:ext cx="3467100" cy="17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Team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Hack O Holics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39" name="Google Shape;339;p3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40" name="Google Shape;340;p36"/>
          <p:cNvPicPr preferRelativeResize="0"/>
          <p:nvPr/>
        </p:nvPicPr>
        <p:blipFill>
          <a:blip r:embed="rId3"/>
          <a:srcRect l="16667" r="16667"/>
          <a:stretch/>
        </p:blipFill>
        <p:spPr>
          <a:xfrm>
            <a:off x="4773135" y="-16"/>
            <a:ext cx="4370868" cy="43708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10869"/>
                </a:lnTo>
                <a:cubicBezTo>
                  <a:pt x="0" y="16795"/>
                  <a:pt x="4805" y="21600"/>
                  <a:pt x="10731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232229" y="-25387"/>
            <a:ext cx="9318171" cy="1199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1"/>
                </a:solidFill>
              </a:rPr>
              <a:t>HACK O HOLICS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492261" y="1208833"/>
            <a:ext cx="3467100" cy="17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Sudeep M Arashinagodi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 Mahesh Kumar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 Tejas  </a:t>
            </a:r>
            <a:r>
              <a:rPr lang="en-US" dirty="0" err="1">
                <a:solidFill>
                  <a:schemeClr val="accent1"/>
                </a:solidFill>
              </a:rPr>
              <a:t>Mondeeri</a:t>
            </a:r>
            <a:endParaRPr lang="en-US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/>
          <a:srcRect l="16650" r="16650"/>
          <a:stretch/>
        </p:blipFill>
        <p:spPr>
          <a:xfrm>
            <a:off x="4773135" y="-7273"/>
            <a:ext cx="4370868" cy="43708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10869"/>
                </a:lnTo>
                <a:cubicBezTo>
                  <a:pt x="0" y="16795"/>
                  <a:pt x="4805" y="21600"/>
                  <a:pt x="10731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4166875" y="865163"/>
            <a:ext cx="3697800" cy="176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</a:rPr>
              <a:t>New</a:t>
            </a:r>
            <a:r>
              <a:rPr lang="en" sz="7200" dirty="0">
                <a:solidFill>
                  <a:schemeClr val="lt1"/>
                </a:solidFill>
              </a:rPr>
              <a:t> concept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4166875" y="2612087"/>
            <a:ext cx="3697800" cy="7842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-US" sz="1800" b="0" i="1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“Corruption is cancer to the present society” </a:t>
            </a:r>
            <a:b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en-US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620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To cure this disease of corruption this project is a small contributory idea which can be bought in real-time use. </a:t>
            </a:r>
            <a:endParaRPr sz="2000" dirty="0">
              <a:solidFill>
                <a:schemeClr val="bg1"/>
              </a:solidFill>
            </a:endParaRPr>
          </a:p>
        </p:txBody>
      </p:sp>
      <p:grpSp>
        <p:nvGrpSpPr>
          <p:cNvPr id="138" name="Google Shape;138;p18"/>
          <p:cNvGrpSpPr/>
          <p:nvPr/>
        </p:nvGrpSpPr>
        <p:grpSpPr>
          <a:xfrm>
            <a:off x="1634543" y="884384"/>
            <a:ext cx="1854745" cy="1854695"/>
            <a:chOff x="6643075" y="3664250"/>
            <a:chExt cx="407950" cy="407975"/>
          </a:xfrm>
        </p:grpSpPr>
        <p:sp>
          <p:nvSpPr>
            <p:cNvPr id="139" name="Google Shape;139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8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42" name="Google Shape;14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1190695" y="1312585"/>
            <a:ext cx="289939" cy="27680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2697081">
            <a:off x="3101120" y="2729714"/>
            <a:ext cx="440095" cy="42021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449277" y="2489853"/>
            <a:ext cx="176266" cy="16837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1280597">
            <a:off x="989841" y="2147546"/>
            <a:ext cx="176235" cy="16835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" name="Google Shape;136;p18">
            <a:extLst>
              <a:ext uri="{FF2B5EF4-FFF2-40B4-BE49-F238E27FC236}">
                <a16:creationId xmlns:a16="http://schemas.microsoft.com/office/drawing/2014/main" id="{9C43F34F-D140-409C-B1E1-F4CAA2DEC41F}"/>
              </a:ext>
            </a:extLst>
          </p:cNvPr>
          <p:cNvSpPr txBox="1">
            <a:spLocks/>
          </p:cNvSpPr>
          <p:nvPr/>
        </p:nvSpPr>
        <p:spPr>
          <a:xfrm>
            <a:off x="713015" y="3101598"/>
            <a:ext cx="3697800" cy="17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6000" dirty="0">
                <a:solidFill>
                  <a:schemeClr val="bg1"/>
                </a:solidFill>
              </a:rPr>
              <a:t>THEME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Jan Adhikar</a:t>
            </a:r>
            <a:br>
              <a:rPr lang="en-US" dirty="0"/>
            </a:br>
            <a:r>
              <a:rPr lang="en-US" sz="3200" dirty="0"/>
              <a:t>                 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Voice Your Choice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8292959" y="4339371"/>
            <a:ext cx="660182" cy="586527"/>
            <a:chOff x="5292575" y="3681900"/>
            <a:chExt cx="420150" cy="373275"/>
          </a:xfrm>
        </p:grpSpPr>
        <p:sp>
          <p:nvSpPr>
            <p:cNvPr id="101" name="Google Shape;101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99;p14">
            <a:extLst>
              <a:ext uri="{FF2B5EF4-FFF2-40B4-BE49-F238E27FC236}">
                <a16:creationId xmlns:a16="http://schemas.microsoft.com/office/drawing/2014/main" id="{C8413014-8E0F-435E-AB42-8E8166A21B25}"/>
              </a:ext>
            </a:extLst>
          </p:cNvPr>
          <p:cNvSpPr txBox="1">
            <a:spLocks/>
          </p:cNvSpPr>
          <p:nvPr/>
        </p:nvSpPr>
        <p:spPr>
          <a:xfrm>
            <a:off x="6217236" y="0"/>
            <a:ext cx="5150400" cy="18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r>
              <a:rPr lang="hi-IN" b="0" i="0" dirty="0">
                <a:solidFill>
                  <a:schemeClr val="accent1"/>
                </a:solidFill>
                <a:effectLst/>
                <a:latin typeface="Söhne"/>
              </a:rPr>
              <a:t>जन अधिकार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232229" y="-25387"/>
            <a:ext cx="9318171" cy="1199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400" dirty="0">
                <a:solidFill>
                  <a:schemeClr val="accent1"/>
                </a:solidFill>
              </a:rPr>
            </a:br>
            <a:r>
              <a:rPr lang="en-US" sz="4400" dirty="0">
                <a:solidFill>
                  <a:schemeClr val="accent1"/>
                </a:solidFill>
              </a:rPr>
              <a:t> </a:t>
            </a:r>
            <a:br>
              <a:rPr lang="en-US" sz="4400" dirty="0">
                <a:solidFill>
                  <a:schemeClr val="accent1"/>
                </a:solidFill>
              </a:rPr>
            </a:br>
            <a:r>
              <a:rPr lang="en-US" sz="4400" dirty="0">
                <a:solidFill>
                  <a:schemeClr val="accent1"/>
                </a:solidFill>
              </a:rPr>
              <a:t> 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492261" y="1208833"/>
            <a:ext cx="3467100" cy="17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/>
          <a:srcRect l="12453" r="12453"/>
          <a:stretch/>
        </p:blipFill>
        <p:spPr>
          <a:xfrm>
            <a:off x="4773135" y="-7273"/>
            <a:ext cx="4370868" cy="43708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10869"/>
                </a:lnTo>
                <a:cubicBezTo>
                  <a:pt x="0" y="16795"/>
                  <a:pt x="4805" y="21600"/>
                  <a:pt x="10731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" name="Google Shape;176;p22">
            <a:extLst>
              <a:ext uri="{FF2B5EF4-FFF2-40B4-BE49-F238E27FC236}">
                <a16:creationId xmlns:a16="http://schemas.microsoft.com/office/drawing/2014/main" id="{2F468431-93D8-42A7-9BDD-463DBA3CB345}"/>
              </a:ext>
            </a:extLst>
          </p:cNvPr>
          <p:cNvSpPr txBox="1">
            <a:spLocks/>
          </p:cNvSpPr>
          <p:nvPr/>
        </p:nvSpPr>
        <p:spPr>
          <a:xfrm>
            <a:off x="457200" y="-7257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C9B19B-C17C-4F63-A951-26FB654F0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796396" y="-9744"/>
            <a:ext cx="4335807" cy="4335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E9984A-4952-4B31-BD71-FB3797F10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864" y="1173713"/>
            <a:ext cx="4304136" cy="28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7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408F3D-B69B-4866-B4C0-11D991678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Only MLA or DC sign grants a project</a:t>
            </a:r>
            <a:br>
              <a:rPr lang="en-US" sz="2000" dirty="0"/>
            </a:b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Residents opinions are not taken into consideration</a:t>
            </a:r>
            <a:br>
              <a:rPr lang="en-US" sz="2000" dirty="0"/>
            </a:b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MONEY == PERMISSION == PROJECT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C9A6D3-16AE-4008-B47E-A5CCDE4AB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Google Shape;176;p22">
            <a:extLst>
              <a:ext uri="{FF2B5EF4-FFF2-40B4-BE49-F238E27FC236}">
                <a16:creationId xmlns:a16="http://schemas.microsoft.com/office/drawing/2014/main" id="{F64AD776-2BA6-4C2D-999A-4479BA00E903}"/>
              </a:ext>
            </a:extLst>
          </p:cNvPr>
          <p:cNvSpPr txBox="1">
            <a:spLocks/>
          </p:cNvSpPr>
          <p:nvPr/>
        </p:nvSpPr>
        <p:spPr>
          <a:xfrm>
            <a:off x="345440" y="-362857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CAUSE</a:t>
            </a:r>
          </a:p>
        </p:txBody>
      </p:sp>
    </p:spTree>
    <p:extLst>
      <p:ext uri="{BB962C8B-B14F-4D97-AF65-F5344CB8AC3E}">
        <p14:creationId xmlns:p14="http://schemas.microsoft.com/office/powerpoint/2010/main" val="53106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457199" y="551542"/>
            <a:ext cx="4579257" cy="8668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" sz="2400" dirty="0"/>
              <a:t> </a:t>
            </a:r>
            <a:b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0" u="none" strike="noStrike" baseline="0" dirty="0">
                <a:solidFill>
                  <a:schemeClr val="accent1"/>
                </a:solidFill>
                <a:latin typeface="Times New Roman" panose="02020603050405020304" pitchFamily="18" charset="0"/>
              </a:rPr>
              <a:t>PROBLEM STATEMENT </a:t>
            </a:r>
            <a:b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2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913174" y="1746150"/>
            <a:ext cx="7229339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Whenever there is government project assigned to a particular part of country nowadays, most of them are un-necessary and some might even bring a new problem in locality. </a:t>
            </a:r>
          </a:p>
          <a:p>
            <a:pPr marL="101600" indent="0">
              <a:buNone/>
            </a:pPr>
            <a:endParaRPr lang="en-US" sz="18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10160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Presently, a builder only needs a DC's signature and permission from some ministers to get a project worth crore of money. This indirectly leads them to bribe 5-10 officers for a large sum of money in order to obtain a project, even if it is unnecessary, such as the rebuilding of "good as new" roads.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2"/>
          </p:nvPr>
        </p:nvSpPr>
        <p:spPr>
          <a:xfrm>
            <a:off x="913175" y="3892975"/>
            <a:ext cx="7317600" cy="5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16" name="Google Shape;116;p1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</a:t>
            </a:r>
            <a:r>
              <a:rPr lang="en" dirty="0">
                <a:solidFill>
                  <a:schemeClr val="accent1"/>
                </a:solidFill>
              </a:rPr>
              <a:t>(PROJECT IDEA)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913175" y="1451864"/>
            <a:ext cx="7149511" cy="17195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This website registers users from across the nation and when a government project is assigned to a locality only those 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registered users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get notification for voting the project’s necessity, downvote if it’s not really un-necessary or causing problem to public. </a:t>
            </a:r>
          </a:p>
          <a:p>
            <a:pPr marL="127000" indent="0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So, before a project is assigned 50% of decision is done by permission given by DC and other ministers incharge and the rest of the decision is dependent on voting of people. </a:t>
            </a:r>
          </a:p>
          <a:p>
            <a:pPr marL="127000" indent="0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The projects which have been approved will also have an additional bidding feature where bidders can voice their proposals giving a decent and reasonable rate for the project. 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2"/>
          </p:nvPr>
        </p:nvSpPr>
        <p:spPr>
          <a:xfrm>
            <a:off x="3427841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3"/>
          </p:nvPr>
        </p:nvSpPr>
        <p:spPr>
          <a:xfrm>
            <a:off x="5942507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1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60" name="Google Shape;260;p30"/>
          <p:cNvGrpSpPr/>
          <p:nvPr/>
        </p:nvGrpSpPr>
        <p:grpSpPr>
          <a:xfrm>
            <a:off x="1293736" y="1639050"/>
            <a:ext cx="2726286" cy="2547000"/>
            <a:chOff x="1293736" y="1258050"/>
            <a:chExt cx="2726286" cy="2547000"/>
          </a:xfrm>
        </p:grpSpPr>
        <p:sp>
          <p:nvSpPr>
            <p:cNvPr id="261" name="Google Shape;261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990000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1</a:t>
              </a: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3" name="Google Shape;263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ENTER YOUR ADHAR NUMBER</a:t>
              </a:r>
              <a:endParaRPr sz="800" b="1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4" name="Google Shape;264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b="1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Verification Done through OTP</a:t>
              </a:r>
              <a:endParaRPr sz="8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65" name="Google Shape;265;p30"/>
          <p:cNvGrpSpPr/>
          <p:nvPr/>
        </p:nvGrpSpPr>
        <p:grpSpPr>
          <a:xfrm>
            <a:off x="3203958" y="1639050"/>
            <a:ext cx="2726286" cy="2547000"/>
            <a:chOff x="3203958" y="1258050"/>
            <a:chExt cx="2726286" cy="2547000"/>
          </a:xfrm>
        </p:grpSpPr>
        <p:sp>
          <p:nvSpPr>
            <p:cNvPr id="266" name="Google Shape;266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2</a:t>
              </a:r>
              <a:endParaRPr sz="1200" b="1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8" name="Google Shape;268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VOTE FOR PROJECTS IN YOUR AREA</a:t>
              </a:r>
              <a:endParaRPr sz="800" b="1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9" name="Google Shape;269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b="1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Locality Specific Projects</a:t>
              </a:r>
              <a:endParaRPr sz="8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70" name="Google Shape;270;p30"/>
          <p:cNvGrpSpPr/>
          <p:nvPr/>
        </p:nvGrpSpPr>
        <p:grpSpPr>
          <a:xfrm>
            <a:off x="5123977" y="1639050"/>
            <a:ext cx="2726286" cy="2547000"/>
            <a:chOff x="5123977" y="1258050"/>
            <a:chExt cx="2726286" cy="2547000"/>
          </a:xfrm>
        </p:grpSpPr>
        <p:sp>
          <p:nvSpPr>
            <p:cNvPr id="271" name="Google Shape;271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3</a:t>
              </a:r>
              <a:endParaRPr sz="12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73" name="Google Shape;273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BASED ON LIKES AND DISLIKES</a:t>
              </a:r>
              <a:br>
                <a:rPr lang="en-US" sz="800" b="1" dirty="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</a:br>
              <a:r>
                <a:rPr lang="en-US" sz="800" b="1" dirty="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PROJECT VERIFIED</a:t>
              </a:r>
              <a:endParaRPr sz="800" b="1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74" name="Google Shape;274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b="1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FINAL PROJECT APPORVED</a:t>
              </a:r>
              <a:br>
                <a:rPr lang="en-US" sz="800" b="1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-US" sz="800" b="1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OR REJECTED</a:t>
              </a:r>
              <a:endParaRPr sz="8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utland template">
  <a:themeElements>
    <a:clrScheme name="Custom 347">
      <a:dk1>
        <a:srgbClr val="142236"/>
      </a:dk1>
      <a:lt1>
        <a:srgbClr val="FFFFFF"/>
      </a:lt1>
      <a:dk2>
        <a:srgbClr val="667180"/>
      </a:dk2>
      <a:lt2>
        <a:srgbClr val="E5E8EB"/>
      </a:lt2>
      <a:accent1>
        <a:srgbClr val="FF6035"/>
      </a:accent1>
      <a:accent2>
        <a:srgbClr val="BB1C0B"/>
      </a:accent2>
      <a:accent3>
        <a:srgbClr val="1DC8E6"/>
      </a:accent3>
      <a:accent4>
        <a:srgbClr val="0D7FA3"/>
      </a:accent4>
      <a:accent5>
        <a:srgbClr val="8FC55D"/>
      </a:accent5>
      <a:accent6>
        <a:srgbClr val="4E993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467</Words>
  <Application>Microsoft Office PowerPoint</Application>
  <PresentationFormat>On-screen Show (16:9)</PresentationFormat>
  <Paragraphs>73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Red Hat Display Black</vt:lpstr>
      <vt:lpstr>Red Hat Display</vt:lpstr>
      <vt:lpstr>Calibri</vt:lpstr>
      <vt:lpstr>Raleway</vt:lpstr>
      <vt:lpstr>Söhne</vt:lpstr>
      <vt:lpstr>Raleway Thin</vt:lpstr>
      <vt:lpstr>Times New Roman</vt:lpstr>
      <vt:lpstr>Arial</vt:lpstr>
      <vt:lpstr>Wingdings</vt:lpstr>
      <vt:lpstr>Rutland template</vt:lpstr>
      <vt:lpstr>HACKZON</vt:lpstr>
      <vt:lpstr>HACK O HOLICS</vt:lpstr>
      <vt:lpstr>New concept</vt:lpstr>
      <vt:lpstr>Jan Adhikar                   Voice Your Choice</vt:lpstr>
      <vt:lpstr>    </vt:lpstr>
      <vt:lpstr>PowerPoint Presentation</vt:lpstr>
      <vt:lpstr>   PROBLEM STATEMENT  </vt:lpstr>
      <vt:lpstr>SOLUTION (PROJECT IDEA)</vt:lpstr>
      <vt:lpstr>Our process is easy</vt:lpstr>
      <vt:lpstr>IMPLEMENTATION</vt:lpstr>
      <vt:lpstr>SECURITY</vt:lpstr>
      <vt:lpstr>OVERALL REVIEW OF THE PROJECT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HACKZON</dc:title>
  <cp:lastModifiedBy>S Mahesh Kumar</cp:lastModifiedBy>
  <cp:revision>3</cp:revision>
  <dcterms:modified xsi:type="dcterms:W3CDTF">2023-01-06T05:29:16Z</dcterms:modified>
</cp:coreProperties>
</file>