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EF2DFD8-30B3-4C35-98DB-261FDAF8372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45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A7D65-CBB7-4FE8-96AD-33D7EC9AF577}"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2DFD8-30B3-4C35-98DB-261FDAF83722}" type="slidenum">
              <a:rPr lang="en-IN" smtClean="0"/>
              <a:t>‹#›</a:t>
            </a:fld>
            <a:endParaRPr lang="en-IN"/>
          </a:p>
        </p:txBody>
      </p:sp>
    </p:spTree>
    <p:extLst>
      <p:ext uri="{BB962C8B-B14F-4D97-AF65-F5344CB8AC3E}">
        <p14:creationId xmlns:p14="http://schemas.microsoft.com/office/powerpoint/2010/main" val="92623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2DFD8-30B3-4C35-98DB-261FDAF8372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571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2DFD8-30B3-4C35-98DB-261FDAF8372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09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2DFD8-30B3-4C35-98DB-261FDAF83722}" type="slidenum">
              <a:rPr lang="en-IN" smtClean="0"/>
              <a:t>‹#›</a:t>
            </a:fld>
            <a:endParaRPr lang="en-IN"/>
          </a:p>
        </p:txBody>
      </p:sp>
    </p:spTree>
    <p:extLst>
      <p:ext uri="{BB962C8B-B14F-4D97-AF65-F5344CB8AC3E}">
        <p14:creationId xmlns:p14="http://schemas.microsoft.com/office/powerpoint/2010/main" val="228322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2DFD8-30B3-4C35-98DB-261FDAF8372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9903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2DFD8-30B3-4C35-98DB-261FDAF8372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5376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2DFD8-30B3-4C35-98DB-261FDAF8372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723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2DFD8-30B3-4C35-98DB-261FDAF8372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49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2DFD8-30B3-4C35-98DB-261FDAF83722}" type="slidenum">
              <a:rPr lang="en-IN" smtClean="0"/>
              <a:t>‹#›</a:t>
            </a:fld>
            <a:endParaRPr lang="en-IN"/>
          </a:p>
        </p:txBody>
      </p:sp>
    </p:spTree>
    <p:extLst>
      <p:ext uri="{BB962C8B-B14F-4D97-AF65-F5344CB8AC3E}">
        <p14:creationId xmlns:p14="http://schemas.microsoft.com/office/powerpoint/2010/main" val="102489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A7D65-CBB7-4FE8-96AD-33D7EC9AF577}"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2DFD8-30B3-4C35-98DB-261FDAF8372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9A7D65-CBB7-4FE8-96AD-33D7EC9AF577}"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2DFD8-30B3-4C35-98DB-261FDAF83722}" type="slidenum">
              <a:rPr lang="en-IN" smtClean="0"/>
              <a:t>‹#›</a:t>
            </a:fld>
            <a:endParaRPr lang="en-IN"/>
          </a:p>
        </p:txBody>
      </p:sp>
    </p:spTree>
    <p:extLst>
      <p:ext uri="{BB962C8B-B14F-4D97-AF65-F5344CB8AC3E}">
        <p14:creationId xmlns:p14="http://schemas.microsoft.com/office/powerpoint/2010/main" val="376988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9A7D65-CBB7-4FE8-96AD-33D7EC9AF577}" type="datetimeFigureOut">
              <a:rPr lang="en-IN" smtClean="0"/>
              <a:t>03-01-2022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F2DFD8-30B3-4C35-98DB-261FDAF8372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76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9A7D65-CBB7-4FE8-96AD-33D7EC9AF577}" type="datetimeFigureOut">
              <a:rPr lang="en-IN" smtClean="0"/>
              <a:t>03-01-2022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F2DFD8-30B3-4C35-98DB-261FDAF8372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62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A7D65-CBB7-4FE8-96AD-33D7EC9AF577}" type="datetimeFigureOut">
              <a:rPr lang="en-IN" smtClean="0"/>
              <a:t>03-01-2022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F2DFD8-30B3-4C35-98DB-261FDAF83722}" type="slidenum">
              <a:rPr lang="en-IN" smtClean="0"/>
              <a:t>‹#›</a:t>
            </a:fld>
            <a:endParaRPr lang="en-IN"/>
          </a:p>
        </p:txBody>
      </p:sp>
    </p:spTree>
    <p:extLst>
      <p:ext uri="{BB962C8B-B14F-4D97-AF65-F5344CB8AC3E}">
        <p14:creationId xmlns:p14="http://schemas.microsoft.com/office/powerpoint/2010/main" val="282011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A7D65-CBB7-4FE8-96AD-33D7EC9AF577}"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2DFD8-30B3-4C35-98DB-261FDAF8372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20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A7D65-CBB7-4FE8-96AD-33D7EC9AF577}"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2DFD8-30B3-4C35-98DB-261FDAF83722}" type="slidenum">
              <a:rPr lang="en-IN" smtClean="0"/>
              <a:t>‹#›</a:t>
            </a:fld>
            <a:endParaRPr lang="en-IN"/>
          </a:p>
        </p:txBody>
      </p:sp>
    </p:spTree>
    <p:extLst>
      <p:ext uri="{BB962C8B-B14F-4D97-AF65-F5344CB8AC3E}">
        <p14:creationId xmlns:p14="http://schemas.microsoft.com/office/powerpoint/2010/main" val="50240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9A7D65-CBB7-4FE8-96AD-33D7EC9AF577}" type="datetimeFigureOut">
              <a:rPr lang="en-IN" smtClean="0"/>
              <a:t>03-01-2022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F2DFD8-30B3-4C35-98DB-261FDAF83722}" type="slidenum">
              <a:rPr lang="en-IN" smtClean="0"/>
              <a:t>‹#›</a:t>
            </a:fld>
            <a:endParaRPr lang="en-IN"/>
          </a:p>
        </p:txBody>
      </p:sp>
    </p:spTree>
    <p:extLst>
      <p:ext uri="{BB962C8B-B14F-4D97-AF65-F5344CB8AC3E}">
        <p14:creationId xmlns:p14="http://schemas.microsoft.com/office/powerpoint/2010/main" val="3554660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Bus Booking</a:t>
            </a:r>
            <a:endParaRPr lang="en-IN" dirty="0"/>
          </a:p>
        </p:txBody>
      </p:sp>
    </p:spTree>
    <p:extLst>
      <p:ext uri="{BB962C8B-B14F-4D97-AF65-F5344CB8AC3E}">
        <p14:creationId xmlns:p14="http://schemas.microsoft.com/office/powerpoint/2010/main" val="3525040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Login </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0789" b="10789"/>
          <a:stretch>
            <a:fillRect/>
          </a:stretch>
        </p:blipFill>
        <p:spPr/>
      </p:pic>
      <p:sp>
        <p:nvSpPr>
          <p:cNvPr id="4" name="Text Placeholder 3"/>
          <p:cNvSpPr>
            <a:spLocks noGrp="1"/>
          </p:cNvSpPr>
          <p:nvPr>
            <p:ph type="body" sz="half" idx="2"/>
          </p:nvPr>
        </p:nvSpPr>
        <p:spPr/>
        <p:txBody>
          <a:bodyPr/>
          <a:lstStyle/>
          <a:p>
            <a:r>
              <a:rPr lang="en-US" dirty="0" smtClean="0"/>
              <a:t>There is also a option so Admin can login and manage things like Bus Details , Ticket Booking Report , Route Details and Add Bus.</a:t>
            </a:r>
            <a:endParaRPr lang="en-IN" dirty="0"/>
          </a:p>
        </p:txBody>
      </p:sp>
    </p:spTree>
    <p:extLst>
      <p:ext uri="{BB962C8B-B14F-4D97-AF65-F5344CB8AC3E}">
        <p14:creationId xmlns:p14="http://schemas.microsoft.com/office/powerpoint/2010/main" val="200659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Details</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3972" b="13972"/>
          <a:stretch>
            <a:fillRect/>
          </a:stretch>
        </p:blipFill>
        <p:spPr/>
      </p:pic>
      <p:sp>
        <p:nvSpPr>
          <p:cNvPr id="4" name="Text Placeholder 3"/>
          <p:cNvSpPr>
            <a:spLocks noGrp="1"/>
          </p:cNvSpPr>
          <p:nvPr>
            <p:ph type="body" sz="half" idx="2"/>
          </p:nvPr>
        </p:nvSpPr>
        <p:spPr/>
        <p:txBody>
          <a:bodyPr/>
          <a:lstStyle/>
          <a:p>
            <a:r>
              <a:rPr lang="en-US" dirty="0" smtClean="0"/>
              <a:t>Admin can Update Bus Schedule and also Origin and Destination.</a:t>
            </a:r>
            <a:endParaRPr lang="en-IN" dirty="0"/>
          </a:p>
        </p:txBody>
      </p:sp>
    </p:spTree>
    <p:extLst>
      <p:ext uri="{BB962C8B-B14F-4D97-AF65-F5344CB8AC3E}">
        <p14:creationId xmlns:p14="http://schemas.microsoft.com/office/powerpoint/2010/main" val="373399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Tickets </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3597" b="3597"/>
          <a:stretch>
            <a:fillRect/>
          </a:stretch>
        </p:blipFill>
        <p:spPr/>
      </p:pic>
      <p:sp>
        <p:nvSpPr>
          <p:cNvPr id="4" name="Text Placeholder 3"/>
          <p:cNvSpPr>
            <a:spLocks noGrp="1"/>
          </p:cNvSpPr>
          <p:nvPr>
            <p:ph type="body" sz="half" idx="2"/>
          </p:nvPr>
        </p:nvSpPr>
        <p:spPr/>
        <p:txBody>
          <a:bodyPr/>
          <a:lstStyle/>
          <a:p>
            <a:r>
              <a:rPr lang="en-US" dirty="0" smtClean="0"/>
              <a:t>Admin can see the Booked ticket.</a:t>
            </a:r>
            <a:endParaRPr lang="en-IN" dirty="0"/>
          </a:p>
        </p:txBody>
      </p:sp>
    </p:spTree>
    <p:extLst>
      <p:ext uri="{BB962C8B-B14F-4D97-AF65-F5344CB8AC3E}">
        <p14:creationId xmlns:p14="http://schemas.microsoft.com/office/powerpoint/2010/main" val="453163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Details</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964" r="1964"/>
          <a:stretch>
            <a:fillRect/>
          </a:stretch>
        </p:blipFill>
        <p:spPr/>
      </p:pic>
      <p:sp>
        <p:nvSpPr>
          <p:cNvPr id="4" name="Text Placeholder 3"/>
          <p:cNvSpPr>
            <a:spLocks noGrp="1"/>
          </p:cNvSpPr>
          <p:nvPr>
            <p:ph type="body" sz="half" idx="2"/>
          </p:nvPr>
        </p:nvSpPr>
        <p:spPr/>
        <p:txBody>
          <a:bodyPr/>
          <a:lstStyle/>
          <a:p>
            <a:r>
              <a:rPr lang="en-US" dirty="0" smtClean="0"/>
              <a:t>Admin can add and Edit Bus Route Details.</a:t>
            </a:r>
            <a:endParaRPr lang="en-IN" dirty="0"/>
          </a:p>
        </p:txBody>
      </p:sp>
    </p:spTree>
    <p:extLst>
      <p:ext uri="{BB962C8B-B14F-4D97-AF65-F5344CB8AC3E}">
        <p14:creationId xmlns:p14="http://schemas.microsoft.com/office/powerpoint/2010/main" val="1959231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Bus</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8833" b="8833"/>
          <a:stretch>
            <a:fillRect/>
          </a:stretch>
        </p:blipFill>
        <p:spPr/>
      </p:pic>
      <p:sp>
        <p:nvSpPr>
          <p:cNvPr id="4" name="Text Placeholder 3"/>
          <p:cNvSpPr>
            <a:spLocks noGrp="1"/>
          </p:cNvSpPr>
          <p:nvPr>
            <p:ph type="body" sz="half" idx="2"/>
          </p:nvPr>
        </p:nvSpPr>
        <p:spPr/>
        <p:txBody>
          <a:bodyPr/>
          <a:lstStyle/>
          <a:p>
            <a:r>
              <a:rPr lang="en-US" dirty="0" smtClean="0"/>
              <a:t>Admin Can add new Bus with these Details.</a:t>
            </a:r>
            <a:endParaRPr lang="en-IN" dirty="0"/>
          </a:p>
        </p:txBody>
      </p:sp>
    </p:spTree>
    <p:extLst>
      <p:ext uri="{BB962C8B-B14F-4D97-AF65-F5344CB8AC3E}">
        <p14:creationId xmlns:p14="http://schemas.microsoft.com/office/powerpoint/2010/main" val="3210209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Page-&gt; Search Bus</a:t>
            </a:r>
            <a:endParaRPr lang="en-IN" dirty="0"/>
          </a:p>
        </p:txBody>
      </p:sp>
      <p:sp>
        <p:nvSpPr>
          <p:cNvPr id="4" name="Text Placeholder 3"/>
          <p:cNvSpPr>
            <a:spLocks noGrp="1"/>
          </p:cNvSpPr>
          <p:nvPr>
            <p:ph type="body" sz="half" idx="2"/>
          </p:nvPr>
        </p:nvSpPr>
        <p:spPr/>
        <p:txBody>
          <a:bodyPr>
            <a:normAutofit lnSpcReduction="10000"/>
          </a:bodyPr>
          <a:lstStyle/>
          <a:p>
            <a:r>
              <a:rPr lang="en-US" dirty="0" smtClean="0"/>
              <a:t>When website will run then Default page is Home Page and in the Home page there is the Search Bus Option. In Bus search bus option user can search their Origin and Designation.</a:t>
            </a:r>
            <a:endParaRPr lang="en-IN"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4632" b="4632"/>
          <a:stretch>
            <a:fillRect/>
          </a:stretch>
        </p:blipFill>
        <p:spPr/>
      </p:pic>
    </p:spTree>
    <p:extLst>
      <p:ext uri="{BB962C8B-B14F-4D97-AF65-F5344CB8AC3E}">
        <p14:creationId xmlns:p14="http://schemas.microsoft.com/office/powerpoint/2010/main" val="2521533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Bus Details</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275" r="6275"/>
          <a:stretch>
            <a:fillRect/>
          </a:stretch>
        </p:blipFill>
        <p:spPr/>
      </p:pic>
      <p:sp>
        <p:nvSpPr>
          <p:cNvPr id="4" name="Text Placeholder 3"/>
          <p:cNvSpPr>
            <a:spLocks noGrp="1"/>
          </p:cNvSpPr>
          <p:nvPr>
            <p:ph type="body" sz="half" idx="2"/>
          </p:nvPr>
        </p:nvSpPr>
        <p:spPr/>
        <p:txBody>
          <a:bodyPr/>
          <a:lstStyle/>
          <a:p>
            <a:r>
              <a:rPr lang="en-US" dirty="0" smtClean="0"/>
              <a:t>In this page user can see the available bus details</a:t>
            </a:r>
            <a:endParaRPr lang="en-IN" dirty="0"/>
          </a:p>
        </p:txBody>
      </p:sp>
    </p:spTree>
    <p:extLst>
      <p:ext uri="{BB962C8B-B14F-4D97-AF65-F5344CB8AC3E}">
        <p14:creationId xmlns:p14="http://schemas.microsoft.com/office/powerpoint/2010/main" val="401949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Seat Details and Make Payment</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8507" b="18507"/>
          <a:stretch>
            <a:fillRect/>
          </a:stretch>
        </p:blipFill>
        <p:spPr/>
      </p:pic>
      <p:sp>
        <p:nvSpPr>
          <p:cNvPr id="4" name="Text Placeholder 3"/>
          <p:cNvSpPr>
            <a:spLocks noGrp="1"/>
          </p:cNvSpPr>
          <p:nvPr>
            <p:ph type="body" sz="half" idx="2"/>
          </p:nvPr>
        </p:nvSpPr>
        <p:spPr/>
        <p:txBody>
          <a:bodyPr/>
          <a:lstStyle/>
          <a:p>
            <a:r>
              <a:rPr lang="en-US" dirty="0" smtClean="0"/>
              <a:t>In this page user Can Book the Bus Ticket and Make payment but after that user need to login.</a:t>
            </a:r>
            <a:endParaRPr lang="en-IN" dirty="0"/>
          </a:p>
        </p:txBody>
      </p:sp>
    </p:spTree>
    <p:extLst>
      <p:ext uri="{BB962C8B-B14F-4D97-AF65-F5344CB8AC3E}">
        <p14:creationId xmlns:p14="http://schemas.microsoft.com/office/powerpoint/2010/main" val="3734535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Registration </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5184" b="15184"/>
          <a:stretch>
            <a:fillRect/>
          </a:stretch>
        </p:blipFill>
        <p:spPr/>
      </p:pic>
      <p:sp>
        <p:nvSpPr>
          <p:cNvPr id="4" name="Text Placeholder 3"/>
          <p:cNvSpPr>
            <a:spLocks noGrp="1"/>
          </p:cNvSpPr>
          <p:nvPr>
            <p:ph type="body" sz="half" idx="2"/>
          </p:nvPr>
        </p:nvSpPr>
        <p:spPr/>
        <p:txBody>
          <a:bodyPr/>
          <a:lstStyle/>
          <a:p>
            <a:r>
              <a:rPr lang="en-US" dirty="0" smtClean="0"/>
              <a:t>In the User Registration page user can register itself for ticket booking without registration user can not book ticket.</a:t>
            </a:r>
            <a:endParaRPr lang="en-IN" dirty="0"/>
          </a:p>
        </p:txBody>
      </p:sp>
    </p:spTree>
    <p:extLst>
      <p:ext uri="{BB962C8B-B14F-4D97-AF65-F5344CB8AC3E}">
        <p14:creationId xmlns:p14="http://schemas.microsoft.com/office/powerpoint/2010/main" val="1716309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7420" b="17420"/>
          <a:stretch>
            <a:fillRect/>
          </a:stretch>
        </p:blipFill>
        <p:spPr/>
      </p:pic>
      <p:sp>
        <p:nvSpPr>
          <p:cNvPr id="4" name="Text Placeholder 3"/>
          <p:cNvSpPr>
            <a:spLocks noGrp="1"/>
          </p:cNvSpPr>
          <p:nvPr>
            <p:ph type="body" sz="half" idx="2"/>
          </p:nvPr>
        </p:nvSpPr>
        <p:spPr/>
        <p:txBody>
          <a:bodyPr/>
          <a:lstStyle/>
          <a:p>
            <a:r>
              <a:rPr lang="en-US" dirty="0" smtClean="0"/>
              <a:t>For Ticket Booking and make payment user need to login first.</a:t>
            </a:r>
            <a:endParaRPr lang="en-IN" dirty="0"/>
          </a:p>
        </p:txBody>
      </p:sp>
    </p:spTree>
    <p:extLst>
      <p:ext uri="{BB962C8B-B14F-4D97-AF65-F5344CB8AC3E}">
        <p14:creationId xmlns:p14="http://schemas.microsoft.com/office/powerpoint/2010/main" val="1214930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Booked Ticket Details</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712" b="14712"/>
          <a:stretch>
            <a:fillRect/>
          </a:stretch>
        </p:blipFill>
        <p:spPr/>
      </p:pic>
      <p:sp>
        <p:nvSpPr>
          <p:cNvPr id="4" name="Text Placeholder 3"/>
          <p:cNvSpPr>
            <a:spLocks noGrp="1"/>
          </p:cNvSpPr>
          <p:nvPr>
            <p:ph type="body" sz="half" idx="2"/>
          </p:nvPr>
        </p:nvSpPr>
        <p:spPr/>
        <p:txBody>
          <a:bodyPr/>
          <a:lstStyle/>
          <a:p>
            <a:r>
              <a:rPr lang="en-US" dirty="0" smtClean="0"/>
              <a:t>After login user can see their Booked ticket history and also Download Ticket in Pdf format.</a:t>
            </a:r>
            <a:endParaRPr lang="en-IN" dirty="0"/>
          </a:p>
        </p:txBody>
      </p:sp>
    </p:spTree>
    <p:extLst>
      <p:ext uri="{BB962C8B-B14F-4D97-AF65-F5344CB8AC3E}">
        <p14:creationId xmlns:p14="http://schemas.microsoft.com/office/powerpoint/2010/main" val="2033755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5570" b="5570"/>
          <a:stretch>
            <a:fillRect/>
          </a:stretch>
        </p:blipFill>
        <p:spPr/>
      </p:pic>
      <p:sp>
        <p:nvSpPr>
          <p:cNvPr id="4" name="Text Placeholder 3"/>
          <p:cNvSpPr>
            <a:spLocks noGrp="1"/>
          </p:cNvSpPr>
          <p:nvPr>
            <p:ph type="body" sz="half" idx="2"/>
          </p:nvPr>
        </p:nvSpPr>
        <p:spPr/>
        <p:txBody>
          <a:bodyPr/>
          <a:lstStyle/>
          <a:p>
            <a:r>
              <a:rPr lang="en-US" dirty="0" smtClean="0"/>
              <a:t>User can see their booked ticket history and can download also.</a:t>
            </a:r>
            <a:endParaRPr lang="en-IN" dirty="0"/>
          </a:p>
        </p:txBody>
      </p:sp>
    </p:spTree>
    <p:extLst>
      <p:ext uri="{BB962C8B-B14F-4D97-AF65-F5344CB8AC3E}">
        <p14:creationId xmlns:p14="http://schemas.microsoft.com/office/powerpoint/2010/main" val="28857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a:t>
            </a:r>
            <a:endParaRPr lang="en-IN" dirty="0"/>
          </a:p>
        </p:txBody>
      </p:sp>
    </p:spTree>
    <p:extLst>
      <p:ext uri="{BB962C8B-B14F-4D97-AF65-F5344CB8AC3E}">
        <p14:creationId xmlns:p14="http://schemas.microsoft.com/office/powerpoint/2010/main" val="34902821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TotalTime>
  <Words>225</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Online Bus Booking</vt:lpstr>
      <vt:lpstr>Home Page-&gt; Search Bus</vt:lpstr>
      <vt:lpstr>Available Bus Details</vt:lpstr>
      <vt:lpstr>Seat Details and Make Payment</vt:lpstr>
      <vt:lpstr>User Registration </vt:lpstr>
      <vt:lpstr>Login Page</vt:lpstr>
      <vt:lpstr>User Booked Ticket Details</vt:lpstr>
      <vt:lpstr>Ticket</vt:lpstr>
      <vt:lpstr>Admin Panel</vt:lpstr>
      <vt:lpstr>Admin Login </vt:lpstr>
      <vt:lpstr>Bus Details</vt:lpstr>
      <vt:lpstr>User Tickets </vt:lpstr>
      <vt:lpstr>Route Details</vt:lpstr>
      <vt:lpstr>Add Bus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Booking</dc:title>
  <dc:creator>USER</dc:creator>
  <cp:lastModifiedBy>USER</cp:lastModifiedBy>
  <cp:revision>6</cp:revision>
  <dcterms:created xsi:type="dcterms:W3CDTF">2022-01-03T10:10:30Z</dcterms:created>
  <dcterms:modified xsi:type="dcterms:W3CDTF">2022-01-03T11:29:15Z</dcterms:modified>
</cp:coreProperties>
</file>