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62E7-EC0F-3242-360B-2538DF8A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Parallel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AF2D-DEBB-A3BB-6315-BE46015C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Santosh Shrestha</a:t>
            </a:r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07B9DA31-38A5-F663-FFB6-ABA20D6D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" r="30325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2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418"/>
            <a:ext cx="5488709" cy="380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Flow of application broken down into pieces.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Executes multiple instructions at the same time.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Multi Thread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Task Parallel Library (TPL)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Parallel Invoke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2"/>
                </a:solidFill>
              </a:rPr>
              <a:t>“</a:t>
            </a:r>
            <a:r>
              <a:rPr lang="en-US" sz="1500" i="1" dirty="0">
                <a:solidFill>
                  <a:schemeClr val="tx2"/>
                </a:solidFill>
              </a:rPr>
              <a:t>Going Parallel is not a cure for everything</a:t>
            </a:r>
            <a:r>
              <a:rPr lang="en-US" sz="150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E02E8EB-76B4-2511-664F-0A8DD7FD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Things To Remember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89" y="1543687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Additional Overhead.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manage all features. (Hardware, Application </a:t>
            </a:r>
            <a:r>
              <a:rPr lang="en-US" sz="1400" dirty="0" err="1">
                <a:solidFill>
                  <a:schemeClr val="tx2"/>
                </a:solidFill>
              </a:rPr>
              <a:t>behaviour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</a:rPr>
              <a:t>Data Coordination.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Needs to take extra care on invoking shared resources.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Scaling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Should have good understanding of hardware.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Increasing the CPU core will not enhance performance.</a:t>
            </a:r>
          </a:p>
        </p:txBody>
      </p:sp>
      <p:pic>
        <p:nvPicPr>
          <p:cNvPr id="3074" name="Picture 2" descr="Free vector time management businessman">
            <a:extLst>
              <a:ext uri="{FF2B5EF4-FFF2-40B4-BE49-F238E27FC236}">
                <a16:creationId xmlns:a16="http://schemas.microsoft.com/office/drawing/2014/main" id="{907287E7-F39A-4959-B8E9-7EFB9D7A8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73" y="2999202"/>
            <a:ext cx="2911244" cy="26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Asynchronous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521" y="1555808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Mean to parallel programming.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Runs in separate thread than application thread.</a:t>
            </a:r>
          </a:p>
          <a:p>
            <a:r>
              <a:rPr lang="en-US" sz="1600" dirty="0">
                <a:solidFill>
                  <a:schemeClr val="tx2"/>
                </a:solidFill>
              </a:rPr>
              <a:t>Notifies the calling (application thread) on completion or failure of process.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Rules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signature must have async keyword.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name should end with Async (Naming Convention).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return Task or Task&lt;T&gt;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Method should await.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034866-D127-4231-1CA8-167895C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88" y="1748437"/>
            <a:ext cx="4376693" cy="126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B6B374-DC03-E999-D8A8-62C2390A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60" y="4936012"/>
            <a:ext cx="3290121" cy="16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8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Parallel Programming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F5A0-FD70-B41D-8D87-41621719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09" y="1793496"/>
            <a:ext cx="7178691" cy="460730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Asynchronous programming running in separate task.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Can execute multiple synchronous or asynchronous method in multiple tasks.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When sharing same resource, the calling thread should be invoked to alter the values associated.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Helps to improve performance on long running tasks.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Free vector flat linear webdesign development concept web vector illustrationflat linear webdesign development">
            <a:extLst>
              <a:ext uri="{FF2B5EF4-FFF2-40B4-BE49-F238E27FC236}">
                <a16:creationId xmlns:a16="http://schemas.microsoft.com/office/drawing/2014/main" id="{923031AB-859E-5A3A-7815-8C9CF68A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1" y="3934691"/>
            <a:ext cx="2640012" cy="26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6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2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9E29-5979-2190-88B3-0D1A8CE3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" name="Graphic 17" descr="Smiling Face with No Fill">
            <a:extLst>
              <a:ext uri="{FF2B5EF4-FFF2-40B4-BE49-F238E27FC236}">
                <a16:creationId xmlns:a16="http://schemas.microsoft.com/office/drawing/2014/main" id="{8F9A4430-F7E3-F781-5CD8-CEA4C7B42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7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Parallel Programming</vt:lpstr>
      <vt:lpstr>Introduction</vt:lpstr>
      <vt:lpstr>Things To Remember</vt:lpstr>
      <vt:lpstr>Asynchronous Programming</vt:lpstr>
      <vt:lpstr>Parallel 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</dc:title>
  <dc:creator>Santosh Shrestha</dc:creator>
  <cp:lastModifiedBy>Santosh Shrestha</cp:lastModifiedBy>
  <cp:revision>7</cp:revision>
  <dcterms:created xsi:type="dcterms:W3CDTF">2023-02-16T16:08:08Z</dcterms:created>
  <dcterms:modified xsi:type="dcterms:W3CDTF">2023-02-16T20:24:22Z</dcterms:modified>
</cp:coreProperties>
</file>