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>
        <p:scale>
          <a:sx n="86" d="100"/>
          <a:sy n="86" d="100"/>
        </p:scale>
        <p:origin x="154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F6DB-267B-4DF6-8A67-84D26A5CEE8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3195A75-9A7B-4918-84B4-4A4413EF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6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F6DB-267B-4DF6-8A67-84D26A5CEE8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5A75-9A7B-4918-84B4-4A4413EF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F6DB-267B-4DF6-8A67-84D26A5CEE8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5A75-9A7B-4918-84B4-4A4413EF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1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F6DB-267B-4DF6-8A67-84D26A5CEE8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5A75-9A7B-4918-84B4-4A4413EF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4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704F6DB-267B-4DF6-8A67-84D26A5CEE8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3195A75-9A7B-4918-84B4-4A4413EF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5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F6DB-267B-4DF6-8A67-84D26A5CEE8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5A75-9A7B-4918-84B4-4A4413EF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8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F6DB-267B-4DF6-8A67-84D26A5CEE8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5A75-9A7B-4918-84B4-4A4413EF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7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F6DB-267B-4DF6-8A67-84D26A5CEE8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5A75-9A7B-4918-84B4-4A4413EF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F6DB-267B-4DF6-8A67-84D26A5CEE8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5A75-9A7B-4918-84B4-4A4413EF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8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F6DB-267B-4DF6-8A67-84D26A5CEE8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5A75-9A7B-4918-84B4-4A4413EF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3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F6DB-267B-4DF6-8A67-84D26A5CEE89}" type="datetimeFigureOut">
              <a:rPr lang="en-US" smtClean="0"/>
              <a:t>3/3/2025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5A75-9A7B-4918-84B4-4A4413EF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6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704F6DB-267B-4DF6-8A67-84D26A5CEE8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3195A75-9A7B-4918-84B4-4A4413EF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1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son.gmu.edu/~kshiffl4/375/module7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301E-9859-91F0-3832-EAB57CA3E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8655" y="1399032"/>
            <a:ext cx="9966960" cy="3035808"/>
          </a:xfrm>
        </p:spPr>
        <p:txBody>
          <a:bodyPr/>
          <a:lstStyle/>
          <a:p>
            <a:r>
              <a:rPr lang="en-US" dirty="0"/>
              <a:t>Computer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78305-C223-C1AF-004D-211305AF72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creation and manipulation of visual images using computers</a:t>
            </a:r>
          </a:p>
        </p:txBody>
      </p:sp>
    </p:spTree>
    <p:extLst>
      <p:ext uri="{BB962C8B-B14F-4D97-AF65-F5344CB8AC3E}">
        <p14:creationId xmlns:p14="http://schemas.microsoft.com/office/powerpoint/2010/main" val="3926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E776-74D4-074D-A568-4AB10344E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Computer 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A7CF7-16F8-43D9-E007-8385706F9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The creation, manipulation, and display of visual content on digital platforms.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Utilized across various industries to represent data visually, including science, engineering, medicine, entertainment, advertising, and education.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2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CC7418-751E-F456-7C9D-487DF633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774" y="288758"/>
            <a:ext cx="9052560" cy="1989221"/>
          </a:xfrm>
        </p:spPr>
        <p:txBody>
          <a:bodyPr>
            <a:normAutofit/>
          </a:bodyPr>
          <a:lstStyle/>
          <a:p>
            <a:r>
              <a:rPr lang="en-US" sz="5400" dirty="0"/>
              <a:t>Applications of Computer Graphics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6119D1-7863-3258-D817-C195AB1C0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4232" y="2069432"/>
            <a:ext cx="8844102" cy="438639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Design &amp; Visualization: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CAD for architecture, product design, engineering.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Simulation and dynamic visualization enhance creativity.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Entertainment: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CGI in film and animation.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Realistic graphics in video games.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Medical &amp; Scientific Visualization: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Diagnostic imaging and 3D modeling.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E-Learning: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Interactive and engaging educational content.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49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754EB3-0197-9D64-B236-DFFD1DB6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3740" y="0"/>
            <a:ext cx="3650366" cy="1527717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Pixels &amp; Resolution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A38E034-B015-ED4D-4CFA-06F6CFC1DA6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8" r="7668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20AB22-A693-87F3-4A4C-6325B4E4F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7229" y="1616927"/>
            <a:ext cx="3456877" cy="504035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Pixel:</a:t>
            </a:r>
            <a:endParaRPr lang="en-US" sz="2400" dirty="0"/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  The smallest unit of a digital image displayed on a screen.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Resolution:</a:t>
            </a:r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400" b="1" dirty="0"/>
              <a:t>Image Resolution:</a:t>
            </a:r>
            <a:r>
              <a:rPr lang="en-US" sz="2400" dirty="0"/>
              <a:t> Pixel density (PPI).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400" b="1" dirty="0"/>
              <a:t>Screen Resolution:</a:t>
            </a:r>
            <a:r>
              <a:rPr lang="en-US" sz="2400" dirty="0"/>
              <a:t> Total number of pixels in both dimensions.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1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6C628F-EED8-70E5-75D5-AC4EB70FE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Depth &amp; </a:t>
            </a:r>
            <a:r>
              <a:rPr lang="en-US" dirty="0" err="1"/>
              <a:t>Bitplanes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9A6623-0977-DB62-25BE-2E643584F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Color Depth:</a:t>
            </a:r>
            <a:r>
              <a:rPr lang="en-US" sz="2800" dirty="0"/>
              <a:t> </a:t>
            </a:r>
            <a:r>
              <a:rPr lang="en-US" dirty="0"/>
              <a:t>The number of colors a pixel can </a:t>
            </a:r>
          </a:p>
          <a:p>
            <a:pPr marL="274320" lvl="1" indent="0">
              <a:buNone/>
            </a:pPr>
            <a:r>
              <a:rPr lang="en-US" dirty="0"/>
              <a:t>  represent.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True Color:</a:t>
            </a:r>
            <a:r>
              <a:rPr lang="en-US" sz="2000" dirty="0"/>
              <a:t> 24-bit (16.7 million colors).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High Color:</a:t>
            </a:r>
            <a:r>
              <a:rPr lang="en-US" sz="2000" dirty="0"/>
              <a:t> 16-bit (65,536 colors).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256-Color Mode:</a:t>
            </a:r>
            <a:r>
              <a:rPr lang="en-US" sz="2000" dirty="0"/>
              <a:t> 8-bit (256 colors).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err="1"/>
              <a:t>Bitplanes</a:t>
            </a:r>
            <a:r>
              <a:rPr lang="en-US" sz="2800" b="1" dirty="0"/>
              <a:t>:</a:t>
            </a:r>
            <a:r>
              <a:rPr lang="en-US" sz="2800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Memory used to store pixel color intensity.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More </a:t>
            </a:r>
            <a:r>
              <a:rPr lang="en-US" sz="2000" dirty="0" err="1"/>
              <a:t>bitplanes</a:t>
            </a:r>
            <a:r>
              <a:rPr lang="en-US" sz="2000" dirty="0"/>
              <a:t> = better color detail.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296E61-D99B-9BD8-48F6-E84D28634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88845" y="2810055"/>
            <a:ext cx="5321018" cy="295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9533-8A7B-C399-6A8B-32A94A204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48C97-6611-2B82-48E5-D4A7B848A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68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38</TotalTime>
  <Words>206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Rockwell</vt:lpstr>
      <vt:lpstr>Rockwell Condensed</vt:lpstr>
      <vt:lpstr>Wingdings</vt:lpstr>
      <vt:lpstr>Wood Type</vt:lpstr>
      <vt:lpstr>Computer Graphics</vt:lpstr>
      <vt:lpstr>Introduction to Computer Graphics</vt:lpstr>
      <vt:lpstr>Applications of Computer Graphics</vt:lpstr>
      <vt:lpstr>Pixels &amp; Resolution</vt:lpstr>
      <vt:lpstr>Color Depth &amp; Bitplanes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</dc:title>
  <dc:creator>student</dc:creator>
  <cp:lastModifiedBy>student</cp:lastModifiedBy>
  <cp:revision>1</cp:revision>
  <dcterms:created xsi:type="dcterms:W3CDTF">2025-03-03T02:15:20Z</dcterms:created>
  <dcterms:modified xsi:type="dcterms:W3CDTF">2025-03-03T02:53:46Z</dcterms:modified>
</cp:coreProperties>
</file>