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7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8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1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son.gmu.edu/~kshiffl4/375/module7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301E-9859-91F0-3832-EAB57CA3E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655" y="1399032"/>
            <a:ext cx="9966960" cy="3035808"/>
          </a:xfrm>
        </p:spPr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78305-C223-C1AF-004D-211305AF7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creation and manipulation of visual images using computers</a:t>
            </a:r>
          </a:p>
        </p:txBody>
      </p:sp>
    </p:spTree>
    <p:extLst>
      <p:ext uri="{BB962C8B-B14F-4D97-AF65-F5344CB8AC3E}">
        <p14:creationId xmlns:p14="http://schemas.microsoft.com/office/powerpoint/2010/main" val="392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3FEA-E95C-D105-07F1-06D4040B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+mj-lt"/>
              </a:rPr>
              <a:t>Summary</a:t>
            </a:r>
            <a:br>
              <a:rPr lang="en-US" sz="5400" dirty="0"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2B3D-6419-C3BF-9F3C-AD47E361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Empowers Creativity: Used in design, entertainment, and interactive media.</a:t>
            </a:r>
          </a:p>
          <a:p>
            <a:r>
              <a:rPr lang="en-US" dirty="0"/>
              <a:t>Improves Efficiency: Essential in industries like healthcare, science, and education.</a:t>
            </a:r>
          </a:p>
          <a:p>
            <a:r>
              <a:rPr lang="en-US" dirty="0"/>
              <a:t>Future Innovation: Driving AR/VR advancements and shaping interactive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4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94175-6A2E-AEF0-921C-F4F7F8F1F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4377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E776-74D4-074D-A568-4AB10344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Computer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7CF7-16F8-43D9-E007-8385706F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The creation, manipulation, and display of visual content on digital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Utilized across various industries to represent data visually, including science, engineering, medicine, entertainment, advertising, and education.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C7418-751E-F456-7C9D-487DF633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288758"/>
            <a:ext cx="9052560" cy="1989221"/>
          </a:xfrm>
        </p:spPr>
        <p:txBody>
          <a:bodyPr>
            <a:normAutofit/>
          </a:bodyPr>
          <a:lstStyle/>
          <a:p>
            <a:r>
              <a:rPr lang="en-US" sz="5400" dirty="0"/>
              <a:t>Applications of Computer Graphics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119D1-7863-3258-D817-C195AB1C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4232" y="2069432"/>
            <a:ext cx="8844102" cy="43863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 &amp; Visualization: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CAD for architecture, product design, engineering.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Simulation and dynamic visualization enhance creativity.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Entertainment: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CGI in film and animation.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Realistic graphics in video games.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Medical &amp; Scientific Visualization: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Diagnostic imaging and 3D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E-Learning: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Interactive and engaging educational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4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54EB3-0197-9D64-B236-DFFD1DB6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740" y="0"/>
            <a:ext cx="3650366" cy="152771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Pixels &amp; Resolution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A38E034-B015-ED4D-4CFA-06F6CFC1DA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r="766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20AB22-A693-87F3-4A4C-6325B4E4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7229" y="1616927"/>
            <a:ext cx="3456877" cy="504035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Pixel:</a:t>
            </a:r>
            <a:endParaRPr lang="en-US" sz="2400" dirty="0"/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 The smallest unit of a digital image displayed on a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Resolution: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Image Resolution:</a:t>
            </a:r>
            <a:r>
              <a:rPr lang="en-US" sz="2400" dirty="0"/>
              <a:t> Pixel density (PPI).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Screen Resolution:</a:t>
            </a:r>
            <a:r>
              <a:rPr lang="en-US" sz="2400" dirty="0"/>
              <a:t> Total number of pixels in both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1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6C628F-EED8-70E5-75D5-AC4EB70F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Depth &amp; </a:t>
            </a:r>
            <a:r>
              <a:rPr lang="en-US" dirty="0" err="1"/>
              <a:t>Bitplanes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A6623-0977-DB62-25BE-2E643584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Color Depth:</a:t>
            </a:r>
            <a:r>
              <a:rPr lang="en-US" sz="2800" dirty="0"/>
              <a:t> </a:t>
            </a:r>
            <a:r>
              <a:rPr lang="en-US" dirty="0"/>
              <a:t>The number of colors a pixel can </a:t>
            </a:r>
          </a:p>
          <a:p>
            <a:pPr marL="274320" lvl="1" indent="0">
              <a:buNone/>
            </a:pPr>
            <a:r>
              <a:rPr lang="en-US" dirty="0"/>
              <a:t>  represent.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True Color:</a:t>
            </a:r>
            <a:r>
              <a:rPr lang="en-US" sz="2000" dirty="0"/>
              <a:t> 24-bit (16.7 million colors).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High Color:</a:t>
            </a:r>
            <a:r>
              <a:rPr lang="en-US" sz="2000" dirty="0"/>
              <a:t> 16-bit (65,536 colors).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256-Color Mode:</a:t>
            </a:r>
            <a:r>
              <a:rPr lang="en-US" sz="2000" dirty="0"/>
              <a:t> 8-bit (256 colors).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/>
              <a:t>Bitplanes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Memory used to store pixel color intensity.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More </a:t>
            </a:r>
            <a:r>
              <a:rPr lang="en-US" sz="2000" dirty="0" err="1"/>
              <a:t>bitplanes</a:t>
            </a:r>
            <a:r>
              <a:rPr lang="en-US" sz="2000" dirty="0"/>
              <a:t> = better color detail.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296E61-D99B-9BD8-48F6-E84D28634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8845" y="2810055"/>
            <a:ext cx="5321018" cy="29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9533-8A7B-C399-6A8B-32A94A20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Buffer &amp; Video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8C97-6611-2B82-48E5-D4A7B848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Buffer: Holds the current image on the screen.</a:t>
            </a:r>
          </a:p>
          <a:p>
            <a:r>
              <a:rPr lang="en-US" dirty="0"/>
              <a:t>Video Memory Calculation:</a:t>
            </a:r>
          </a:p>
          <a:p>
            <a:r>
              <a:rPr lang="en-US" dirty="0"/>
              <a:t>Memory (MB) = (X-resolution * Y-resolution * Bits per pixel) / (8 * 1024 * 1024)</a:t>
            </a:r>
          </a:p>
        </p:txBody>
      </p:sp>
    </p:spTree>
    <p:extLst>
      <p:ext uri="{BB962C8B-B14F-4D97-AF65-F5344CB8AC3E}">
        <p14:creationId xmlns:p14="http://schemas.microsoft.com/office/powerpoint/2010/main" val="262166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8767-9FE7-56D6-A665-66924C0F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4541-C8E5-4BC5-7D68-DBC30273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Scan Display: Pixels are drawn left-to-right, top-to-bottom.</a:t>
            </a:r>
          </a:p>
          <a:p>
            <a:r>
              <a:rPr lang="en-US" dirty="0"/>
              <a:t>Random Scan Display: Directly targets specific points, used for sharper vector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3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C894-AE7A-C9F6-E88E-583FA6B2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Panel Displays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23F1-1C2A-187D-9360-DD38E575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225" y="2057480"/>
            <a:ext cx="9614194" cy="1307592"/>
          </a:xfrm>
        </p:spPr>
        <p:txBody>
          <a:bodyPr/>
          <a:lstStyle/>
          <a:p>
            <a:r>
              <a:rPr lang="en-US" dirty="0"/>
              <a:t>LCD (Liquid Crystal Display): Thin, energy-efficient, and high resolution.</a:t>
            </a:r>
          </a:p>
          <a:p>
            <a:r>
              <a:rPr lang="en-US" dirty="0"/>
              <a:t>Plasma Display: Uses ionized gas to create vivid colors, great for large screens but expensive.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C7230-F711-15C3-8112-3D6A5EB170FB}"/>
              </a:ext>
            </a:extLst>
          </p:cNvPr>
          <p:cNvSpPr txBox="1"/>
          <p:nvPr/>
        </p:nvSpPr>
        <p:spPr>
          <a:xfrm>
            <a:off x="1069848" y="3365072"/>
            <a:ext cx="9614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3D Displays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5F00E-4237-BDFF-84AD-9FA4D3946902}"/>
              </a:ext>
            </a:extLst>
          </p:cNvPr>
          <p:cNvSpPr txBox="1"/>
          <p:nvPr/>
        </p:nvSpPr>
        <p:spPr>
          <a:xfrm>
            <a:off x="1069848" y="4748462"/>
            <a:ext cx="9914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Stereoscopic &amp; VR: Creates 3D visuals for immersive experiences in virtual reality and simulations.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C58A-940A-8A31-973D-D2CD8C2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Scanners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1C00-0EA4-8535-5469-4C4C8344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699794" cy="1609344"/>
          </a:xfrm>
        </p:spPr>
        <p:txBody>
          <a:bodyPr/>
          <a:lstStyle/>
          <a:p>
            <a:r>
              <a:rPr lang="en-US" dirty="0"/>
              <a:t>Drum Scanner: High-end, professional quality scanning.</a:t>
            </a:r>
          </a:p>
          <a:p>
            <a:r>
              <a:rPr lang="en-US" dirty="0"/>
              <a:t>Flatbed Scanner: Versatile, general-purpose scanner.</a:t>
            </a:r>
          </a:p>
          <a:p>
            <a:r>
              <a:rPr lang="en-US" dirty="0"/>
              <a:t>Handheld Scanner: Portable, used for quick document scanning.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76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49</TotalTime>
  <Words>404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Computer Graphics</vt:lpstr>
      <vt:lpstr>Introduction to Computer Graphics</vt:lpstr>
      <vt:lpstr>Applications of Computer Graphics</vt:lpstr>
      <vt:lpstr>Pixels &amp; Resolution</vt:lpstr>
      <vt:lpstr>Color Depth &amp; Bitplanes</vt:lpstr>
      <vt:lpstr>Frame Buffer &amp; Video Memory</vt:lpstr>
      <vt:lpstr>Display Technologies</vt:lpstr>
      <vt:lpstr>Flat Panel Displays</vt:lpstr>
      <vt:lpstr>Image Scanners</vt:lpstr>
      <vt:lpstr>Summary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student</dc:creator>
  <cp:lastModifiedBy>student</cp:lastModifiedBy>
  <cp:revision>2</cp:revision>
  <dcterms:created xsi:type="dcterms:W3CDTF">2025-03-03T02:15:20Z</dcterms:created>
  <dcterms:modified xsi:type="dcterms:W3CDTF">2025-03-06T01:33:34Z</dcterms:modified>
</cp:coreProperties>
</file>