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78" r:id="rId6"/>
    <p:sldId id="260" r:id="rId7"/>
    <p:sldId id="279" r:id="rId8"/>
    <p:sldId id="280" r:id="rId9"/>
    <p:sldId id="283" r:id="rId10"/>
    <p:sldId id="300" r:id="rId11"/>
    <p:sldId id="299" r:id="rId12"/>
    <p:sldId id="282" r:id="rId13"/>
    <p:sldId id="281" r:id="rId14"/>
    <p:sldId id="289" r:id="rId15"/>
    <p:sldId id="288" r:id="rId16"/>
    <p:sldId id="287" r:id="rId17"/>
    <p:sldId id="286" r:id="rId18"/>
    <p:sldId id="285" r:id="rId19"/>
    <p:sldId id="284" r:id="rId20"/>
    <p:sldId id="294" r:id="rId21"/>
    <p:sldId id="293" r:id="rId22"/>
    <p:sldId id="292" r:id="rId23"/>
    <p:sldId id="298" r:id="rId24"/>
    <p:sldId id="297" r:id="rId25"/>
    <p:sldId id="296" r:id="rId26"/>
    <p:sldId id="295" r:id="rId27"/>
    <p:sldId id="291" r:id="rId28"/>
    <p:sldId id="277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3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B7E34-1B1E-4824-A130-DCCBA67111CD}" type="datetimeFigureOut">
              <a:rPr lang="en-IN" smtClean="0"/>
              <a:pPr/>
              <a:t>12-12-2017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E207-E1D2-4380-AC47-6E583E5A74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67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02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6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952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89988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019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877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349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44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84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54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0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49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8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1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18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09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72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244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4" y="900753"/>
            <a:ext cx="10972800" cy="3125338"/>
          </a:xfrm>
        </p:spPr>
        <p:txBody>
          <a:bodyPr/>
          <a:lstStyle/>
          <a:p>
            <a:r>
              <a:rPr lang="en-US" dirty="0"/>
              <a:t>SMILES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(Serving Multiple Individual Lives with Effective Solutions)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-Beyond Miles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217" y="4788798"/>
            <a:ext cx="6433849" cy="861420"/>
          </a:xfrm>
        </p:spPr>
        <p:txBody>
          <a:bodyPr>
            <a:noAutofit/>
          </a:bodyPr>
          <a:lstStyle/>
          <a:p>
            <a:r>
              <a:rPr lang="en-US" sz="1800" dirty="0"/>
              <a:t>- CODE ARMY</a:t>
            </a:r>
          </a:p>
          <a:p>
            <a:r>
              <a:rPr lang="en-US" sz="1800" dirty="0"/>
              <a:t>	          ABHILASH KOSARAJU</a:t>
            </a:r>
          </a:p>
          <a:p>
            <a:r>
              <a:rPr lang="en-US" sz="1800" dirty="0"/>
              <a:t>                  JAI SONI</a:t>
            </a:r>
          </a:p>
          <a:p>
            <a:r>
              <a:rPr lang="en-US" sz="1800" dirty="0"/>
              <a:t>                  SUDEEP GUPTA S</a:t>
            </a:r>
          </a:p>
        </p:txBody>
      </p:sp>
    </p:spTree>
    <p:extLst>
      <p:ext uri="{BB962C8B-B14F-4D97-AF65-F5344CB8AC3E}">
        <p14:creationId xmlns:p14="http://schemas.microsoft.com/office/powerpoint/2010/main" xmlns="" val="3444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819"/>
          </a:xfrm>
        </p:spPr>
        <p:txBody>
          <a:bodyPr/>
          <a:lstStyle/>
          <a:p>
            <a:r>
              <a:rPr lang="en-US" dirty="0" smtClean="0"/>
              <a:t>Self Registration </a:t>
            </a:r>
            <a:endParaRPr lang="en-US" dirty="0"/>
          </a:p>
        </p:txBody>
      </p:sp>
      <p:pic>
        <p:nvPicPr>
          <p:cNvPr id="4" name="Content Placeholder 3" descr="Self Register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29" y="1433016"/>
            <a:ext cx="9232260" cy="49628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elf Register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73" y="1692323"/>
            <a:ext cx="9508251" cy="4657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 smtClean="0"/>
              <a:t>Company Admin Work Area</a:t>
            </a:r>
            <a:endParaRPr lang="en-US" dirty="0"/>
          </a:p>
        </p:txBody>
      </p:sp>
      <p:pic>
        <p:nvPicPr>
          <p:cNvPr id="4" name="Content Placeholder 3" descr="7CompanyAdminWorkA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525" y="1316328"/>
            <a:ext cx="9444251" cy="53123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dirty="0" smtClean="0"/>
              <a:t>Team Event Organization </a:t>
            </a:r>
            <a:endParaRPr lang="en-US" dirty="0"/>
          </a:p>
        </p:txBody>
      </p:sp>
      <p:pic>
        <p:nvPicPr>
          <p:cNvPr id="4" name="Content Placeholder 3" descr="8TeamInitiativeOrganizationAdminWorkAR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98" y="1255593"/>
            <a:ext cx="9552225" cy="53731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649"/>
          </a:xfrm>
        </p:spPr>
        <p:txBody>
          <a:bodyPr/>
          <a:lstStyle/>
          <a:p>
            <a:r>
              <a:rPr lang="en-US" dirty="0" smtClean="0"/>
              <a:t>Creating Event</a:t>
            </a:r>
            <a:endParaRPr lang="en-US" dirty="0"/>
          </a:p>
        </p:txBody>
      </p:sp>
      <p:pic>
        <p:nvPicPr>
          <p:cNvPr id="4" name="Content Placeholder 3" descr="16Creatingev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029" y="1542196"/>
            <a:ext cx="8634792" cy="48570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dirty="0" smtClean="0"/>
              <a:t>Listing Team Events</a:t>
            </a:r>
            <a:endParaRPr lang="en-US" dirty="0"/>
          </a:p>
        </p:txBody>
      </p:sp>
      <p:pic>
        <p:nvPicPr>
          <p:cNvPr id="4" name="Content Placeholder 3" descr="17TeamEvents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2" y="1346182"/>
            <a:ext cx="9062114" cy="50974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3001"/>
          </a:xfrm>
        </p:spPr>
        <p:txBody>
          <a:bodyPr/>
          <a:lstStyle/>
          <a:p>
            <a:r>
              <a:rPr lang="en-US" dirty="0" smtClean="0"/>
              <a:t>Event Fund Approved</a:t>
            </a:r>
            <a:endParaRPr lang="en-US" dirty="0"/>
          </a:p>
        </p:txBody>
      </p:sp>
      <p:pic>
        <p:nvPicPr>
          <p:cNvPr id="4" name="Content Placeholder 3" descr="15EventFundApprov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945" y="1405892"/>
            <a:ext cx="9266831" cy="49746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763"/>
          </a:xfrm>
        </p:spPr>
        <p:txBody>
          <a:bodyPr/>
          <a:lstStyle/>
          <a:p>
            <a:r>
              <a:rPr lang="en-US" dirty="0" smtClean="0"/>
              <a:t>Company Finance Admin</a:t>
            </a:r>
            <a:endParaRPr lang="en-US" dirty="0"/>
          </a:p>
        </p:txBody>
      </p:sp>
      <p:pic>
        <p:nvPicPr>
          <p:cNvPr id="4" name="Content Placeholder 3" descr="9CompanyFInanceAdm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5" y="1543223"/>
            <a:ext cx="9539785" cy="50513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dirty="0" smtClean="0"/>
              <a:t>Financier Role</a:t>
            </a:r>
            <a:endParaRPr lang="en-US" dirty="0"/>
          </a:p>
        </p:txBody>
      </p:sp>
      <p:pic>
        <p:nvPicPr>
          <p:cNvPr id="4" name="Content Placeholder 3" descr="13CompanyFinanci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707" y="1673730"/>
            <a:ext cx="9184944" cy="49669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r>
              <a:rPr lang="en-US" dirty="0" smtClean="0"/>
              <a:t>Financier had sent funds</a:t>
            </a:r>
            <a:endParaRPr lang="en-US" dirty="0"/>
          </a:p>
        </p:txBody>
      </p:sp>
      <p:pic>
        <p:nvPicPr>
          <p:cNvPr id="4" name="Content Placeholder 3" descr="14FinancierRequestD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1" y="1658376"/>
            <a:ext cx="9103057" cy="4959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59197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59197" cy="4395152"/>
          </a:xfrm>
        </p:spPr>
        <p:txBody>
          <a:bodyPr/>
          <a:lstStyle/>
          <a:p>
            <a:r>
              <a:rPr lang="en-US" dirty="0"/>
              <a:t>The purpose of this undertaking is to overcome geographical barriers by providing help for those who need it while notifying others who are willing to help. </a:t>
            </a:r>
          </a:p>
          <a:p>
            <a:r>
              <a:rPr lang="en-US" dirty="0"/>
              <a:t>A centralized system overcomes the problems by allowing the people to help as a volunteer and get recognized for their contributions. </a:t>
            </a:r>
          </a:p>
          <a:p>
            <a:r>
              <a:rPr lang="en-US" dirty="0"/>
              <a:t>An individual can easily reach out in any network to ask for any kind of </a:t>
            </a:r>
            <a:r>
              <a:rPr lang="en-US" dirty="0" smtClean="0"/>
              <a:t>help.</a:t>
            </a:r>
          </a:p>
          <a:p>
            <a:r>
              <a:rPr lang="en-US" dirty="0" smtClean="0"/>
              <a:t>A Team Event initiator c</a:t>
            </a:r>
            <a:r>
              <a:rPr lang="en-US" dirty="0" smtClean="0"/>
              <a:t>an </a:t>
            </a:r>
            <a:r>
              <a:rPr lang="en-US" dirty="0"/>
              <a:t>create an event for a cause in which others can join as volunteers </a:t>
            </a:r>
            <a:r>
              <a:rPr lang="en-US" dirty="0" smtClean="0"/>
              <a:t>and get </a:t>
            </a:r>
            <a:r>
              <a:rPr lang="en-US" dirty="0"/>
              <a:t>it accomplished. </a:t>
            </a:r>
          </a:p>
          <a:p>
            <a:r>
              <a:rPr lang="en-US" dirty="0"/>
              <a:t>Funds </a:t>
            </a:r>
            <a:r>
              <a:rPr lang="en-US" dirty="0" smtClean="0"/>
              <a:t>requests for events </a:t>
            </a:r>
            <a:r>
              <a:rPr lang="en-US" dirty="0"/>
              <a:t>could be made to the welfare groups by the </a:t>
            </a:r>
            <a:r>
              <a:rPr lang="en-US" dirty="0" smtClean="0"/>
              <a:t>company organizations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66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en-US" dirty="0" smtClean="0"/>
              <a:t>Philanthropist Work Area </a:t>
            </a:r>
            <a:endParaRPr lang="en-US" dirty="0"/>
          </a:p>
        </p:txBody>
      </p:sp>
      <p:pic>
        <p:nvPicPr>
          <p:cNvPr id="4" name="Content Placeholder 3" descr="5PhilanWorkA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917" y="1665026"/>
            <a:ext cx="9854711" cy="47767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dirty="0" smtClean="0"/>
              <a:t>Welfare Organization member </a:t>
            </a:r>
            <a:endParaRPr lang="en-US" dirty="0"/>
          </a:p>
        </p:txBody>
      </p:sp>
      <p:pic>
        <p:nvPicPr>
          <p:cNvPr id="4" name="Content Placeholder 3" descr="10FundSuppli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87" y="1573931"/>
            <a:ext cx="9403307" cy="5105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94426" cy="898410"/>
          </a:xfrm>
        </p:spPr>
        <p:txBody>
          <a:bodyPr/>
          <a:lstStyle/>
          <a:p>
            <a:r>
              <a:rPr lang="en-US" dirty="0" smtClean="0"/>
              <a:t>Welfare Fund Dispenser Organization</a:t>
            </a:r>
            <a:endParaRPr lang="en-US" dirty="0"/>
          </a:p>
        </p:txBody>
      </p:sp>
      <p:pic>
        <p:nvPicPr>
          <p:cNvPr id="4" name="Content Placeholder 3" descr="11FundProvi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55" y="1681407"/>
            <a:ext cx="8939284" cy="50283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43536"/>
            <a:ext cx="9404723" cy="953001"/>
          </a:xfrm>
        </p:spPr>
        <p:txBody>
          <a:bodyPr/>
          <a:lstStyle/>
          <a:p>
            <a:r>
              <a:rPr lang="en-US" dirty="0" smtClean="0"/>
              <a:t>FDR Requesting Funds to specific Supplier</a:t>
            </a:r>
            <a:endParaRPr lang="en-US" dirty="0"/>
          </a:p>
        </p:txBody>
      </p:sp>
      <p:pic>
        <p:nvPicPr>
          <p:cNvPr id="4" name="Content Placeholder 3" descr="FDRSelectingSuppli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003" y="1689084"/>
            <a:ext cx="9089409" cy="45593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57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12FDRRequestD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35" y="1528549"/>
            <a:ext cx="8853156" cy="47334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 smtClean="0"/>
              <a:t>Philanthropist Analytics</a:t>
            </a:r>
            <a:endParaRPr lang="en-US" dirty="0"/>
          </a:p>
        </p:txBody>
      </p:sp>
      <p:pic>
        <p:nvPicPr>
          <p:cNvPr id="4" name="Content Placeholder 3" descr="6PhilanAnalytic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60" y="1678674"/>
            <a:ext cx="9383901" cy="48017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 smtClean="0"/>
              <a:t>Supplier Analytics</a:t>
            </a:r>
            <a:endParaRPr lang="en-US" dirty="0"/>
          </a:p>
        </p:txBody>
      </p:sp>
      <p:pic>
        <p:nvPicPr>
          <p:cNvPr id="4" name="Content Placeholder 3" descr="19SupplierAnalytic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549" y="1733266"/>
            <a:ext cx="8737908" cy="4630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 smtClean="0"/>
              <a:t>Dispenser Analytics</a:t>
            </a:r>
            <a:endParaRPr lang="en-US" dirty="0"/>
          </a:p>
        </p:txBody>
      </p:sp>
      <p:pic>
        <p:nvPicPr>
          <p:cNvPr id="4" name="Content Placeholder 3" descr="20ProviderAnalytic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40" y="1487607"/>
            <a:ext cx="9867330" cy="51274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41113336-FEBD-436D-A2EB-3FC8AD5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46111" y="406999"/>
            <a:ext cx="9404723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59856C1-0451-4C76-977E-984B0E5B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03499"/>
            <a:ext cx="11138263" cy="64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7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9532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59197" cy="4395152"/>
          </a:xfrm>
        </p:spPr>
        <p:txBody>
          <a:bodyPr/>
          <a:lstStyle/>
          <a:p>
            <a:r>
              <a:rPr lang="en-US" dirty="0"/>
              <a:t>Application Design and secure login.</a:t>
            </a:r>
          </a:p>
          <a:p>
            <a:r>
              <a:rPr lang="en-US" dirty="0"/>
              <a:t>Sending  and receiving requests over networks.</a:t>
            </a:r>
          </a:p>
          <a:p>
            <a:r>
              <a:rPr lang="en-US" dirty="0"/>
              <a:t>Creating a Team Initiative for a cause and take part in an initiative posted.</a:t>
            </a:r>
          </a:p>
          <a:p>
            <a:r>
              <a:rPr lang="en-US" dirty="0"/>
              <a:t>Earning Smiles and analyzing the activity.</a:t>
            </a:r>
          </a:p>
          <a:p>
            <a:r>
              <a:rPr lang="en-US" dirty="0"/>
              <a:t>Sending fund requests to the </a:t>
            </a:r>
            <a:r>
              <a:rPr lang="en-US" dirty="0" smtClean="0"/>
              <a:t>company fund provider(financier).</a:t>
            </a:r>
            <a:endParaRPr lang="en-US" dirty="0"/>
          </a:p>
          <a:p>
            <a:r>
              <a:rPr lang="en-US" dirty="0" smtClean="0"/>
              <a:t>Financier requesting </a:t>
            </a:r>
            <a:r>
              <a:rPr lang="en-US" dirty="0"/>
              <a:t>funds from the welfare groups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43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8"/>
            <a:ext cx="10659197" cy="439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System Admin</a:t>
            </a:r>
          </a:p>
          <a:p>
            <a:r>
              <a:rPr lang="en-US" dirty="0"/>
              <a:t>Enterprise Admins (</a:t>
            </a:r>
            <a:r>
              <a:rPr lang="en-US" dirty="0" smtClean="0"/>
              <a:t>Community/Individual </a:t>
            </a:r>
            <a:r>
              <a:rPr lang="en-US" dirty="0"/>
              <a:t>Member, </a:t>
            </a:r>
            <a:r>
              <a:rPr lang="en-US" dirty="0" smtClean="0"/>
              <a:t>Company</a:t>
            </a:r>
            <a:r>
              <a:rPr lang="en-US" dirty="0" smtClean="0"/>
              <a:t>, Welfare </a:t>
            </a:r>
            <a:r>
              <a:rPr lang="en-US" dirty="0"/>
              <a:t>Groups)</a:t>
            </a:r>
          </a:p>
          <a:p>
            <a:r>
              <a:rPr lang="en-US" dirty="0"/>
              <a:t>Community Member</a:t>
            </a:r>
          </a:p>
          <a:p>
            <a:r>
              <a:rPr lang="en-US" dirty="0" smtClean="0"/>
              <a:t>Company Employee</a:t>
            </a:r>
            <a:endParaRPr lang="en-US" dirty="0"/>
          </a:p>
          <a:p>
            <a:r>
              <a:rPr lang="en-US" dirty="0" smtClean="0"/>
              <a:t>Company Event </a:t>
            </a:r>
            <a:r>
              <a:rPr lang="en-US" dirty="0"/>
              <a:t>Initiator</a:t>
            </a:r>
          </a:p>
          <a:p>
            <a:r>
              <a:rPr lang="en-US" dirty="0" smtClean="0"/>
              <a:t>Financier </a:t>
            </a:r>
            <a:endParaRPr lang="en-US" dirty="0"/>
          </a:p>
          <a:p>
            <a:r>
              <a:rPr lang="en-US" dirty="0" smtClean="0"/>
              <a:t>Fund Provider from Welfare Fund Dispenser Organization</a:t>
            </a:r>
            <a:endParaRPr lang="en-US" dirty="0"/>
          </a:p>
          <a:p>
            <a:r>
              <a:rPr lang="en-US" dirty="0"/>
              <a:t>Fund </a:t>
            </a:r>
            <a:r>
              <a:rPr lang="en-US" dirty="0" smtClean="0"/>
              <a:t>Supplier from Welfar</a:t>
            </a:r>
            <a:r>
              <a:rPr lang="en-US" dirty="0" smtClean="0"/>
              <a:t>e Organization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7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2414" cy="2160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inalRevisedOM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63" y="376249"/>
            <a:ext cx="11150221" cy="6188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Use Cases</a:t>
            </a:r>
            <a:br>
              <a:rPr lang="en-US" dirty="0" smtClean="0"/>
            </a:br>
            <a:r>
              <a:rPr lang="en-US" sz="2000" dirty="0" smtClean="0"/>
              <a:t>Login</a:t>
            </a:r>
            <a:endParaRPr lang="en-US" sz="2000" dirty="0"/>
          </a:p>
        </p:txBody>
      </p:sp>
      <p:pic>
        <p:nvPicPr>
          <p:cNvPr id="5" name="Content Placeholder 4" descr="1LoginScre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3" y="1514901"/>
            <a:ext cx="10399593" cy="5074693"/>
          </a:xfrm>
        </p:spPr>
      </p:pic>
    </p:spTree>
    <p:extLst>
      <p:ext uri="{BB962C8B-B14F-4D97-AF65-F5344CB8AC3E}">
        <p14:creationId xmlns:p14="http://schemas.microsoft.com/office/powerpoint/2010/main" xmlns="" val="1738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r>
              <a:rPr lang="en-US" dirty="0" smtClean="0"/>
              <a:t>System Admin</a:t>
            </a:r>
            <a:endParaRPr lang="en-US" dirty="0"/>
          </a:p>
        </p:txBody>
      </p:sp>
      <p:pic>
        <p:nvPicPr>
          <p:cNvPr id="4" name="Content Placeholder 3" descr="2SystemAdm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4" y="1362390"/>
            <a:ext cx="9403308" cy="52893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1240"/>
          </a:xfrm>
        </p:spPr>
        <p:txBody>
          <a:bodyPr/>
          <a:lstStyle/>
          <a:p>
            <a:r>
              <a:rPr lang="en-US" dirty="0" smtClean="0"/>
              <a:t>Manage Enterprise Admin</a:t>
            </a:r>
            <a:endParaRPr lang="en-US" dirty="0"/>
          </a:p>
        </p:txBody>
      </p:sp>
      <p:pic>
        <p:nvPicPr>
          <p:cNvPr id="4" name="Content Placeholder 3" descr="3EnterpriseAdminCre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94" y="1418687"/>
            <a:ext cx="9266830" cy="52125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297"/>
          </a:xfrm>
        </p:spPr>
        <p:txBody>
          <a:bodyPr/>
          <a:lstStyle/>
          <a:p>
            <a:r>
              <a:rPr lang="en-US" dirty="0" smtClean="0"/>
              <a:t>Manage Fund Types</a:t>
            </a:r>
            <a:endParaRPr lang="en-US" dirty="0"/>
          </a:p>
        </p:txBody>
      </p:sp>
      <p:pic>
        <p:nvPicPr>
          <p:cNvPr id="4" name="Content Placeholder 3" descr="4FundTyp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946" y="1476690"/>
            <a:ext cx="9171296" cy="51588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812</TotalTime>
  <Words>259</Words>
  <Application>Microsoft Office PowerPoint</Application>
  <PresentationFormat>Custom</PresentationFormat>
  <Paragraphs>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Ion</vt:lpstr>
      <vt:lpstr>SMILES  (Serving Multiple Individual Lives with Effective Solutions)  -Beyond Miles</vt:lpstr>
      <vt:lpstr>Introduction</vt:lpstr>
      <vt:lpstr>Use Cases</vt:lpstr>
      <vt:lpstr>Actors</vt:lpstr>
      <vt:lpstr>Slide 5</vt:lpstr>
      <vt:lpstr>Important Use Cases Login</vt:lpstr>
      <vt:lpstr>System Admin</vt:lpstr>
      <vt:lpstr>Manage Enterprise Admin</vt:lpstr>
      <vt:lpstr>Manage Fund Types</vt:lpstr>
      <vt:lpstr>Self Registration </vt:lpstr>
      <vt:lpstr>Slide 11</vt:lpstr>
      <vt:lpstr>Company Admin Work Area</vt:lpstr>
      <vt:lpstr>Team Event Organization </vt:lpstr>
      <vt:lpstr>Creating Event</vt:lpstr>
      <vt:lpstr>Listing Team Events</vt:lpstr>
      <vt:lpstr>Event Fund Approved</vt:lpstr>
      <vt:lpstr>Company Finance Admin</vt:lpstr>
      <vt:lpstr>Financier Role</vt:lpstr>
      <vt:lpstr>Financier had sent funds</vt:lpstr>
      <vt:lpstr>Philanthropist Work Area </vt:lpstr>
      <vt:lpstr>Welfare Organization member </vt:lpstr>
      <vt:lpstr>Welfare Fund Dispenser Organization</vt:lpstr>
      <vt:lpstr>FDR Requesting Funds to specific Supplier</vt:lpstr>
      <vt:lpstr>Slide 24</vt:lpstr>
      <vt:lpstr>Philanthropist Analytics</vt:lpstr>
      <vt:lpstr>Supplier Analytics</vt:lpstr>
      <vt:lpstr>Dispenser Analytics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Gothamm General Care</dc:title>
  <dc:creator>Gaurang Deshpande</dc:creator>
  <cp:lastModifiedBy>Home</cp:lastModifiedBy>
  <cp:revision>103</cp:revision>
  <dcterms:created xsi:type="dcterms:W3CDTF">2016-04-23T01:46:10Z</dcterms:created>
  <dcterms:modified xsi:type="dcterms:W3CDTF">2017-12-13T04:30:36Z</dcterms:modified>
</cp:coreProperties>
</file>