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5" r:id="rId4"/>
    <p:sldId id="276" r:id="rId5"/>
    <p:sldId id="273" r:id="rId6"/>
    <p:sldId id="277" r:id="rId7"/>
    <p:sldId id="265" r:id="rId8"/>
    <p:sldId id="268" r:id="rId9"/>
    <p:sldId id="271"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showGuides="1">
      <p:cViewPr varScale="1">
        <p:scale>
          <a:sx n="67" d="100"/>
          <a:sy n="67" d="100"/>
        </p:scale>
        <p:origin x="96" y="120"/>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title/>
        <cx:tickLabels/>
      </cx:axis>
      <cx:axis id="2" hidden="1">
        <cx:valScaling max="1" min="0"/>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18" Type="http://schemas.openxmlformats.org/officeDocument/2006/relationships/slide" Target="slide7.xml"/><Relationship Id="rId26" Type="http://schemas.openxmlformats.org/officeDocument/2006/relationships/image" Target="../media/image9.png"/><Relationship Id="rId3" Type="http://schemas.openxmlformats.org/officeDocument/2006/relationships/slide" Target="slide2.xml"/><Relationship Id="rId21" Type="http://schemas.openxmlformats.org/officeDocument/2006/relationships/slide" Target="slide8.xml"/><Relationship Id="rId7" Type="http://schemas.openxmlformats.org/officeDocument/2006/relationships/image" Target="../media/image20.png"/><Relationship Id="rId12" Type="http://schemas.openxmlformats.org/officeDocument/2006/relationships/slide" Target="slide5.xml"/><Relationship Id="rId17" Type="http://schemas.openxmlformats.org/officeDocument/2006/relationships/image" Target="../media/image6.png"/><Relationship Id="rId25"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50.png"/><Relationship Id="rId20"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image" Target="../media/image4.png"/><Relationship Id="rId24" Type="http://schemas.openxmlformats.org/officeDocument/2006/relationships/slide" Target="slide9.xml"/><Relationship Id="rId5" Type="http://schemas.openxmlformats.org/officeDocument/2006/relationships/image" Target="../media/image2.png"/><Relationship Id="rId15" Type="http://schemas.openxmlformats.org/officeDocument/2006/relationships/slide" Target="slide6.xml"/><Relationship Id="rId23" Type="http://schemas.openxmlformats.org/officeDocument/2006/relationships/image" Target="../media/image8.png"/><Relationship Id="rId28" Type="http://schemas.openxmlformats.org/officeDocument/2006/relationships/image" Target="../media/image90.png"/><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image" Target="../media/image11.png"/><Relationship Id="rId9" Type="http://schemas.openxmlformats.org/officeDocument/2006/relationships/slide" Target="slide4.xml"/><Relationship Id="rId14" Type="http://schemas.openxmlformats.org/officeDocument/2006/relationships/image" Target="../media/image5.png"/><Relationship Id="rId22" Type="http://schemas.openxmlformats.org/officeDocument/2006/relationships/image" Target="../media/image70.png"/><Relationship Id="rId27" Type="http://schemas.openxmlformats.org/officeDocument/2006/relationships/slide" Target="slide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91A021F0-CE6B-4CF8-99E3-73AE6835B39B}"/>
                  </a:ext>
                </a:extLst>
              </p:cNvPr>
              <p:cNvGraphicFramePr>
                <a:graphicFrameLocks noChangeAspect="1"/>
              </p:cNvGraphicFramePr>
              <p:nvPr>
                <p:extLst>
                  <p:ext uri="{D42A27DB-BD31-4B8C-83A1-F6EECF244321}">
                    <p14:modId xmlns:p14="http://schemas.microsoft.com/office/powerpoint/2010/main" val="2585725863"/>
                  </p:ext>
                </p:extLst>
              </p:nvPr>
            </p:nvGraphicFramePr>
            <p:xfrm>
              <a:off x="373039" y="638316"/>
              <a:ext cx="3048000" cy="1714500"/>
            </p:xfrm>
            <a:graphic>
              <a:graphicData uri="http://schemas.microsoft.com/office/powerpoint/2016/slidezoom">
                <pslz:sldZm>
                  <pslz:sldZmObj sldId="274" cId="1358811414">
                    <pslz:zmPr id="{2EFB22A9-15B3-4040-986A-2DCBE9F7D9E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91A021F0-CE6B-4CF8-99E3-73AE6835B39B}"/>
                  </a:ext>
                </a:extLst>
              </p:cNvPr>
              <p:cNvPicPr>
                <a:picLocks noGrp="1" noRot="1" noChangeAspect="1" noMove="1" noResize="1" noEditPoints="1" noAdjustHandles="1" noChangeArrowheads="1" noChangeShapeType="1"/>
              </p:cNvPicPr>
              <p:nvPr/>
            </p:nvPicPr>
            <p:blipFill>
              <a:blip r:embed="rId4"/>
              <a:stretch>
                <a:fillRect/>
              </a:stretch>
            </p:blipFill>
            <p:spPr>
              <a:xfrm>
                <a:off x="373039" y="63831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4837B90-77BA-47B6-885E-C20FA9BAAEE3}"/>
                  </a:ext>
                </a:extLst>
              </p:cNvPr>
              <p:cNvGraphicFramePr>
                <a:graphicFrameLocks noChangeAspect="1"/>
              </p:cNvGraphicFramePr>
              <p:nvPr>
                <p:extLst>
                  <p:ext uri="{D42A27DB-BD31-4B8C-83A1-F6EECF244321}">
                    <p14:modId xmlns:p14="http://schemas.microsoft.com/office/powerpoint/2010/main" val="3224725967"/>
                  </p:ext>
                </p:extLst>
              </p:nvPr>
            </p:nvGraphicFramePr>
            <p:xfrm>
              <a:off x="4237631" y="790718"/>
              <a:ext cx="3048000" cy="1714500"/>
            </p:xfrm>
            <a:graphic>
              <a:graphicData uri="http://schemas.microsoft.com/office/powerpoint/2016/slidezoom">
                <pslz:sldZm>
                  <pslz:sldZmObj sldId="275" cId="3748983928">
                    <pslz:zmPr id="{B4823A2F-205A-418E-90C9-CD7043629408}"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34837B90-77BA-47B6-885E-C20FA9BAAEE3}"/>
                  </a:ext>
                </a:extLst>
              </p:cNvPr>
              <p:cNvPicPr>
                <a:picLocks noGrp="1" noRot="1" noChangeAspect="1" noMove="1" noResize="1" noEditPoints="1" noAdjustHandles="1" noChangeArrowheads="1" noChangeShapeType="1"/>
              </p:cNvPicPr>
              <p:nvPr/>
            </p:nvPicPr>
            <p:blipFill>
              <a:blip r:embed="rId7"/>
              <a:stretch>
                <a:fillRect/>
              </a:stretch>
            </p:blipFill>
            <p:spPr>
              <a:xfrm>
                <a:off x="4237631" y="79071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E68D068D-87AC-4088-ACA8-2DDD2CAB2392}"/>
                  </a:ext>
                </a:extLst>
              </p:cNvPr>
              <p:cNvGraphicFramePr>
                <a:graphicFrameLocks noChangeAspect="1"/>
              </p:cNvGraphicFramePr>
              <p:nvPr>
                <p:extLst>
                  <p:ext uri="{D42A27DB-BD31-4B8C-83A1-F6EECF244321}">
                    <p14:modId xmlns:p14="http://schemas.microsoft.com/office/powerpoint/2010/main" val="2171564880"/>
                  </p:ext>
                </p:extLst>
              </p:nvPr>
            </p:nvGraphicFramePr>
            <p:xfrm>
              <a:off x="309349" y="2567202"/>
              <a:ext cx="3048000" cy="1714500"/>
            </p:xfrm>
            <a:graphic>
              <a:graphicData uri="http://schemas.microsoft.com/office/powerpoint/2016/slidezoom">
                <pslz:sldZm>
                  <pslz:sldZmObj sldId="276" cId="4092341665">
                    <pslz:zmPr id="{07471627-C6DD-43F4-9B06-3D7CBADC641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9" action="ppaction://hlinksldjump"/>
                <a:extLst>
                  <a:ext uri="{FF2B5EF4-FFF2-40B4-BE49-F238E27FC236}">
                    <a16:creationId xmlns:a16="http://schemas.microsoft.com/office/drawing/2014/main" id="{E68D068D-87AC-4088-ACA8-2DDD2CAB2392}"/>
                  </a:ext>
                </a:extLst>
              </p:cNvPr>
              <p:cNvPicPr>
                <a:picLocks noGrp="1" noRot="1" noChangeAspect="1" noMove="1" noResize="1" noEditPoints="1" noAdjustHandles="1" noChangeArrowheads="1" noChangeShapeType="1"/>
              </p:cNvPicPr>
              <p:nvPr/>
            </p:nvPicPr>
            <p:blipFill>
              <a:blip r:embed="rId10"/>
              <a:stretch>
                <a:fillRect/>
              </a:stretch>
            </p:blipFill>
            <p:spPr>
              <a:xfrm>
                <a:off x="309349" y="2567202"/>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D770864E-F529-4F7F-A073-1EA96294A238}"/>
                  </a:ext>
                </a:extLst>
              </p:cNvPr>
              <p:cNvGraphicFramePr>
                <a:graphicFrameLocks noChangeAspect="1"/>
              </p:cNvGraphicFramePr>
              <p:nvPr>
                <p:extLst>
                  <p:ext uri="{D42A27DB-BD31-4B8C-83A1-F6EECF244321}">
                    <p14:modId xmlns:p14="http://schemas.microsoft.com/office/powerpoint/2010/main" val="3023084616"/>
                  </p:ext>
                </p:extLst>
              </p:nvPr>
            </p:nvGraphicFramePr>
            <p:xfrm>
              <a:off x="1007659" y="4480161"/>
              <a:ext cx="3048000" cy="1714500"/>
            </p:xfrm>
            <a:graphic>
              <a:graphicData uri="http://schemas.microsoft.com/office/powerpoint/2016/slidezoom">
                <pslz:sldZm>
                  <pslz:sldZmObj sldId="273" cId="973055873">
                    <pslz:zmPr id="{5C5C45F6-53DD-4A82-9AF9-47CE6BF36DEF}"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12" action="ppaction://hlinksldjump"/>
                <a:extLst>
                  <a:ext uri="{FF2B5EF4-FFF2-40B4-BE49-F238E27FC236}">
                    <a16:creationId xmlns:a16="http://schemas.microsoft.com/office/drawing/2014/main" id="{D770864E-F529-4F7F-A073-1EA96294A238}"/>
                  </a:ext>
                </a:extLst>
              </p:cNvPr>
              <p:cNvPicPr>
                <a:picLocks noGrp="1" noRot="1" noChangeAspect="1" noMove="1" noResize="1" noEditPoints="1" noAdjustHandles="1" noChangeArrowheads="1" noChangeShapeType="1"/>
              </p:cNvPicPr>
              <p:nvPr/>
            </p:nvPicPr>
            <p:blipFill>
              <a:blip r:embed="rId13"/>
              <a:stretch>
                <a:fillRect/>
              </a:stretch>
            </p:blipFill>
            <p:spPr>
              <a:xfrm>
                <a:off x="1007659" y="448016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0C7E0BEE-93DE-4B98-BCCE-E21F39910025}"/>
                  </a:ext>
                </a:extLst>
              </p:cNvPr>
              <p:cNvGraphicFramePr>
                <a:graphicFrameLocks noChangeAspect="1"/>
              </p:cNvGraphicFramePr>
              <p:nvPr>
                <p:extLst>
                  <p:ext uri="{D42A27DB-BD31-4B8C-83A1-F6EECF244321}">
                    <p14:modId xmlns:p14="http://schemas.microsoft.com/office/powerpoint/2010/main" val="3215385685"/>
                  </p:ext>
                </p:extLst>
              </p:nvPr>
            </p:nvGraphicFramePr>
            <p:xfrm>
              <a:off x="4735773" y="2885649"/>
              <a:ext cx="3048000" cy="1714500"/>
            </p:xfrm>
            <a:graphic>
              <a:graphicData uri="http://schemas.microsoft.com/office/powerpoint/2016/slidezoom">
                <pslz:sldZm>
                  <pslz:sldZmObj sldId="277" cId="916171276">
                    <pslz:zmPr id="{160839D6-2632-4201-8016-85F86A11A8D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15" action="ppaction://hlinksldjump"/>
                <a:extLst>
                  <a:ext uri="{FF2B5EF4-FFF2-40B4-BE49-F238E27FC236}">
                    <a16:creationId xmlns:a16="http://schemas.microsoft.com/office/drawing/2014/main" id="{0C7E0BEE-93DE-4B98-BCCE-E21F39910025}"/>
                  </a:ext>
                </a:extLst>
              </p:cNvPr>
              <p:cNvPicPr>
                <a:picLocks noGrp="1" noRot="1" noChangeAspect="1" noMove="1" noResize="1" noEditPoints="1" noAdjustHandles="1" noChangeArrowheads="1" noChangeShapeType="1"/>
              </p:cNvPicPr>
              <p:nvPr/>
            </p:nvPicPr>
            <p:blipFill>
              <a:blip r:embed="rId16"/>
              <a:stretch>
                <a:fillRect/>
              </a:stretch>
            </p:blipFill>
            <p:spPr>
              <a:xfrm>
                <a:off x="4735773" y="2885649"/>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B460F647-0186-4A77-997A-87915DB97253}"/>
                  </a:ext>
                </a:extLst>
              </p:cNvPr>
              <p:cNvGraphicFramePr>
                <a:graphicFrameLocks noChangeAspect="1"/>
              </p:cNvGraphicFramePr>
              <p:nvPr>
                <p:extLst>
                  <p:ext uri="{D42A27DB-BD31-4B8C-83A1-F6EECF244321}">
                    <p14:modId xmlns:p14="http://schemas.microsoft.com/office/powerpoint/2010/main" val="3030260878"/>
                  </p:ext>
                </p:extLst>
              </p:nvPr>
            </p:nvGraphicFramePr>
            <p:xfrm>
              <a:off x="8450240" y="859810"/>
              <a:ext cx="3048000" cy="1714500"/>
            </p:xfrm>
            <a:graphic>
              <a:graphicData uri="http://schemas.microsoft.com/office/powerpoint/2016/slidezoom">
                <pslz:sldZm>
                  <pslz:sldZmObj sldId="265" cId="2464868206">
                    <pslz:zmPr id="{7691860B-08D9-4C00-B1B2-258E1013DC69}"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hlinkClick r:id="rId18" action="ppaction://hlinksldjump"/>
                <a:extLst>
                  <a:ext uri="{FF2B5EF4-FFF2-40B4-BE49-F238E27FC236}">
                    <a16:creationId xmlns:a16="http://schemas.microsoft.com/office/drawing/2014/main" id="{B460F647-0186-4A77-997A-87915DB97253}"/>
                  </a:ext>
                </a:extLst>
              </p:cNvPr>
              <p:cNvPicPr>
                <a:picLocks noGrp="1" noRot="1" noChangeAspect="1" noMove="1" noResize="1" noEditPoints="1" noAdjustHandles="1" noChangeArrowheads="1" noChangeShapeType="1"/>
              </p:cNvPicPr>
              <p:nvPr/>
            </p:nvPicPr>
            <p:blipFill>
              <a:blip r:embed="rId19"/>
              <a:stretch>
                <a:fillRect/>
              </a:stretch>
            </p:blipFill>
            <p:spPr>
              <a:xfrm>
                <a:off x="8450240" y="85981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EAE1F479-E581-4492-8ED4-C600880A4D58}"/>
                  </a:ext>
                </a:extLst>
              </p:cNvPr>
              <p:cNvGraphicFramePr>
                <a:graphicFrameLocks noChangeAspect="1"/>
              </p:cNvGraphicFramePr>
              <p:nvPr>
                <p:extLst>
                  <p:ext uri="{D42A27DB-BD31-4B8C-83A1-F6EECF244321}">
                    <p14:modId xmlns:p14="http://schemas.microsoft.com/office/powerpoint/2010/main" val="423368528"/>
                  </p:ext>
                </p:extLst>
              </p:nvPr>
            </p:nvGraphicFramePr>
            <p:xfrm>
              <a:off x="9025720" y="2740071"/>
              <a:ext cx="3048000" cy="1714500"/>
            </p:xfrm>
            <a:graphic>
              <a:graphicData uri="http://schemas.microsoft.com/office/powerpoint/2016/slidezoom">
                <pslz:sldZm>
                  <pslz:sldZmObj sldId="268" cId="1030130059">
                    <pslz:zmPr id="{FD75BA8B-8D13-4FFB-B891-AEB5C1FA75D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5" name="Slide Zoom 14">
                <a:hlinkClick r:id="rId21" action="ppaction://hlinksldjump"/>
                <a:extLst>
                  <a:ext uri="{FF2B5EF4-FFF2-40B4-BE49-F238E27FC236}">
                    <a16:creationId xmlns:a16="http://schemas.microsoft.com/office/drawing/2014/main" id="{EAE1F479-E581-4492-8ED4-C600880A4D58}"/>
                  </a:ext>
                </a:extLst>
              </p:cNvPr>
              <p:cNvPicPr>
                <a:picLocks noGrp="1" noRot="1" noChangeAspect="1" noMove="1" noResize="1" noEditPoints="1" noAdjustHandles="1" noChangeArrowheads="1" noChangeShapeType="1"/>
              </p:cNvPicPr>
              <p:nvPr/>
            </p:nvPicPr>
            <p:blipFill>
              <a:blip r:embed="rId22"/>
              <a:stretch>
                <a:fillRect/>
              </a:stretch>
            </p:blipFill>
            <p:spPr>
              <a:xfrm>
                <a:off x="9025720" y="274007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E7133670-9D51-4130-A0A2-7F9CF424224E}"/>
                  </a:ext>
                </a:extLst>
              </p:cNvPr>
              <p:cNvGraphicFramePr>
                <a:graphicFrameLocks noChangeAspect="1"/>
              </p:cNvGraphicFramePr>
              <p:nvPr>
                <p:extLst>
                  <p:ext uri="{D42A27DB-BD31-4B8C-83A1-F6EECF244321}">
                    <p14:modId xmlns:p14="http://schemas.microsoft.com/office/powerpoint/2010/main" val="1765984621"/>
                  </p:ext>
                </p:extLst>
              </p:nvPr>
            </p:nvGraphicFramePr>
            <p:xfrm>
              <a:off x="4892721" y="4898694"/>
              <a:ext cx="3048000" cy="1714500"/>
            </p:xfrm>
            <a:graphic>
              <a:graphicData uri="http://schemas.microsoft.com/office/powerpoint/2016/slidezoom">
                <pslz:sldZm>
                  <pslz:sldZmObj sldId="271" cId="2443193918">
                    <pslz:zmPr id="{6AFEABDA-0B3D-420D-9BE3-3D047C0C0F2C}"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7" name="Slide Zoom 16">
                <a:hlinkClick r:id="rId24" action="ppaction://hlinksldjump"/>
                <a:extLst>
                  <a:ext uri="{FF2B5EF4-FFF2-40B4-BE49-F238E27FC236}">
                    <a16:creationId xmlns:a16="http://schemas.microsoft.com/office/drawing/2014/main" id="{E7133670-9D51-4130-A0A2-7F9CF424224E}"/>
                  </a:ext>
                </a:extLst>
              </p:cNvPr>
              <p:cNvPicPr>
                <a:picLocks noGrp="1" noRot="1" noChangeAspect="1" noMove="1" noResize="1" noEditPoints="1" noAdjustHandles="1" noChangeArrowheads="1" noChangeShapeType="1"/>
              </p:cNvPicPr>
              <p:nvPr/>
            </p:nvPicPr>
            <p:blipFill>
              <a:blip r:embed="rId25"/>
              <a:stretch>
                <a:fillRect/>
              </a:stretch>
            </p:blipFill>
            <p:spPr>
              <a:xfrm>
                <a:off x="4892721" y="489869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EA2334B2-B163-4E48-87E0-8D150007BB2D}"/>
                  </a:ext>
                </a:extLst>
              </p:cNvPr>
              <p:cNvGraphicFramePr>
                <a:graphicFrameLocks noChangeAspect="1"/>
              </p:cNvGraphicFramePr>
              <p:nvPr>
                <p:extLst>
                  <p:ext uri="{D42A27DB-BD31-4B8C-83A1-F6EECF244321}">
                    <p14:modId xmlns:p14="http://schemas.microsoft.com/office/powerpoint/2010/main" val="145684821"/>
                  </p:ext>
                </p:extLst>
              </p:nvPr>
            </p:nvGraphicFramePr>
            <p:xfrm>
              <a:off x="8880142" y="4750842"/>
              <a:ext cx="3048000" cy="1714500"/>
            </p:xfrm>
            <a:graphic>
              <a:graphicData uri="http://schemas.microsoft.com/office/powerpoint/2016/slidezoom">
                <pslz:sldZm>
                  <pslz:sldZmObj sldId="272" cId="2103915749">
                    <pslz:zmPr id="{CFC8F7B1-917C-4E37-9253-C03C9BE6CED3}"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9" name="Slide Zoom 18">
                <a:hlinkClick r:id="rId27" action="ppaction://hlinksldjump"/>
                <a:extLst>
                  <a:ext uri="{FF2B5EF4-FFF2-40B4-BE49-F238E27FC236}">
                    <a16:creationId xmlns:a16="http://schemas.microsoft.com/office/drawing/2014/main" id="{EA2334B2-B163-4E48-87E0-8D150007BB2D}"/>
                  </a:ext>
                </a:extLst>
              </p:cNvPr>
              <p:cNvPicPr>
                <a:picLocks noGrp="1" noRot="1" noChangeAspect="1" noMove="1" noResize="1" noEditPoints="1" noAdjustHandles="1" noChangeArrowheads="1" noChangeShapeType="1"/>
              </p:cNvPicPr>
              <p:nvPr/>
            </p:nvPicPr>
            <p:blipFill>
              <a:blip r:embed="rId28"/>
              <a:stretch>
                <a:fillRect/>
              </a:stretch>
            </p:blipFill>
            <p:spPr>
              <a:xfrm>
                <a:off x="8880142" y="47508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CE132-D78F-5779-0123-671F3C8B232F}"/>
              </a:ext>
            </a:extLst>
          </p:cNvPr>
          <p:cNvSpPr txBox="1"/>
          <p:nvPr/>
        </p:nvSpPr>
        <p:spPr>
          <a:xfrm>
            <a:off x="410496" y="604684"/>
            <a:ext cx="11371007" cy="1077218"/>
          </a:xfrm>
          <a:prstGeom prst="rect">
            <a:avLst/>
          </a:prstGeom>
          <a:noFill/>
        </p:spPr>
        <p:txBody>
          <a:bodyPr wrap="square">
            <a:spAutoFit/>
          </a:bodyPr>
          <a:lstStyle/>
          <a:p>
            <a:r>
              <a:rPr lang="en-GB" sz="3200" b="1" dirty="0">
                <a:effectLst>
                  <a:outerShdw blurRad="38100" dist="38100" dir="2700000" algn="tl">
                    <a:srgbClr val="000000">
                      <a:alpha val="43137"/>
                    </a:srgbClr>
                  </a:outerShdw>
                </a:effectLst>
              </a:rPr>
              <a:t>To address a lack of participation, consider these strategies:</a:t>
            </a:r>
          </a:p>
          <a:p>
            <a:endParaRPr lang="en-GB" sz="32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8DBFF64-4DFA-F7B7-2D7A-4AD9538BF715}"/>
              </a:ext>
            </a:extLst>
          </p:cNvPr>
          <p:cNvSpPr txBox="1"/>
          <p:nvPr/>
        </p:nvSpPr>
        <p:spPr>
          <a:xfrm>
            <a:off x="245805" y="1401096"/>
            <a:ext cx="11535698" cy="4524315"/>
          </a:xfrm>
          <a:prstGeom prst="rect">
            <a:avLst/>
          </a:prstGeom>
          <a:noFill/>
        </p:spPr>
        <p:txBody>
          <a:bodyPr wrap="square">
            <a:spAutoFit/>
          </a:bodyP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p:txBody>
      </p:sp>
    </p:spTree>
    <p:extLst>
      <p:ext uri="{BB962C8B-B14F-4D97-AF65-F5344CB8AC3E}">
        <p14:creationId xmlns:p14="http://schemas.microsoft.com/office/powerpoint/2010/main" val="210391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a:t>
            </a:r>
            <a:r>
              <a:rPr lang="en-US" sz="2000" b="1" dirty="0" err="1"/>
              <a:t>Yunisha</a:t>
            </a:r>
            <a:r>
              <a:rPr lang="en-US" sz="2000" b="1" dirty="0"/>
              <a:t> ,  Sudeep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1664360216"/>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growth</a:t>
                      </a:r>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2402187570"/>
                  </p:ext>
                </p:extLst>
              </p:nvPr>
            </p:nvGraphicFramePr>
            <p:xfrm>
              <a:off x="1114570" y="500158"/>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1114570" y="500158"/>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involvement.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564</Words>
  <Application>Microsoft Office PowerPoint</Application>
  <PresentationFormat>Widescreen</PresentationFormat>
  <Paragraphs>151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38</cp:revision>
  <dcterms:created xsi:type="dcterms:W3CDTF">2024-08-07T11:17:16Z</dcterms:created>
  <dcterms:modified xsi:type="dcterms:W3CDTF">2024-09-17T13:13:35Z</dcterms:modified>
</cp:coreProperties>
</file>