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6EE1E1-5720-4E0C-92E2-0D165D2E7EF1}" type="datetimeFigureOut">
              <a:rPr lang="en-IN" smtClean="0"/>
              <a:t>09-03-2022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831156-9B05-44DD-9F76-E74655DFCBA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MRS.SNEHAL PATIL</a:t>
            </a:r>
          </a:p>
          <a:p>
            <a:r>
              <a:rPr lang="en-US" dirty="0" smtClean="0"/>
              <a:t>MS.SHITAL PATIL</a:t>
            </a:r>
          </a:p>
          <a:p>
            <a:r>
              <a:rPr lang="en-US" dirty="0" smtClean="0"/>
              <a:t>MR.BHARGAV BADE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4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00192" y="260648"/>
            <a:ext cx="2448272" cy="64807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PROJECT  MEMBER INFO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hnschrift" pitchFamily="34" charset="0"/>
              <a:ea typeface="Yu Gothic UI Semibold" pitchFamily="34" charset="-128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Name:-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Sudeep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Dilip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Savane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Roll no:-126.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" pitchFamily="34" charset="0"/>
                <a:ea typeface="Yu Gothic UI Semibold" pitchFamily="34" charset="-128"/>
              </a:rPr>
              <a:t>Division:-B</a:t>
            </a:r>
          </a:p>
          <a:p>
            <a:endParaRPr lang="en-IN" sz="2000" dirty="0">
              <a:latin typeface="Bahnschrift" pitchFamily="34" charset="0"/>
              <a:ea typeface="Yu Gothic UI Semibold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chemeClr val="accent1"/>
                </a:solidFill>
              </a:rPr>
              <a:t>ONLINE 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accent1"/>
                </a:solidFill>
              </a:rPr>
              <a:t>SELLING 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accent1"/>
                </a:solidFill>
              </a:rPr>
              <a:t>MINI 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accent1"/>
                </a:solidFill>
              </a:rPr>
              <a:t>PLANT.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6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INTRODUCTION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Bahnschrift SemiBold" pitchFamily="34" charset="0"/>
              </a:rPr>
              <a:t>This project basically </a:t>
            </a:r>
            <a:r>
              <a:rPr lang="en-US" dirty="0">
                <a:latin typeface="Bahnschrift SemiBold" pitchFamily="34" charset="0"/>
              </a:rPr>
              <a:t>based on E-commerce</a:t>
            </a:r>
            <a:r>
              <a:rPr lang="en-IN" dirty="0">
                <a:latin typeface="Bahnschrift SemiBold" pitchFamily="34" charset="0"/>
              </a:rPr>
              <a:t> website which sells plants and their accessories.</a:t>
            </a:r>
          </a:p>
          <a:p>
            <a:r>
              <a:rPr lang="en-US" dirty="0">
                <a:latin typeface="Bahnschrift SemiBold" pitchFamily="34" charset="0"/>
              </a:rPr>
              <a:t>This website will display all the plants and their accessories along with instructions.</a:t>
            </a:r>
          </a:p>
          <a:p>
            <a:r>
              <a:rPr lang="en-US" dirty="0" smtClean="0">
                <a:latin typeface="Bahnschrift SemiBold" pitchFamily="34" charset="0"/>
              </a:rPr>
              <a:t>This website </a:t>
            </a:r>
            <a:r>
              <a:rPr lang="en-US" dirty="0">
                <a:latin typeface="Bahnschrift SemiBold" pitchFamily="34" charset="0"/>
              </a:rPr>
              <a:t>includes </a:t>
            </a:r>
            <a:r>
              <a:rPr lang="en-US" dirty="0" smtClean="0">
                <a:latin typeface="Bahnschrift SemiBold" pitchFamily="34" charset="0"/>
              </a:rPr>
              <a:t>Annual </a:t>
            </a:r>
            <a:r>
              <a:rPr lang="en-US" dirty="0">
                <a:latin typeface="Bahnschrift SemiBold" pitchFamily="34" charset="0"/>
              </a:rPr>
              <a:t>flowers, Aromatic and Aquatic </a:t>
            </a:r>
            <a:r>
              <a:rPr lang="en-US" dirty="0" smtClean="0">
                <a:latin typeface="Bahnschrift SemiBold" pitchFamily="34" charset="0"/>
              </a:rPr>
              <a:t>plants ,Cactus </a:t>
            </a:r>
            <a:r>
              <a:rPr lang="en-US" dirty="0">
                <a:latin typeface="Bahnschrift SemiBold" pitchFamily="34" charset="0"/>
              </a:rPr>
              <a:t>, Bonsai, </a:t>
            </a:r>
            <a:r>
              <a:rPr lang="en-US" dirty="0" smtClean="0">
                <a:latin typeface="Bahnschrift SemiBold" pitchFamily="34" charset="0"/>
              </a:rPr>
              <a:t>Ferns, Indoor </a:t>
            </a:r>
            <a:r>
              <a:rPr lang="en-US" dirty="0">
                <a:latin typeface="Bahnschrift SemiBold" pitchFamily="34" charset="0"/>
              </a:rPr>
              <a:t>and Outdoor plants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67600" cy="6480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EXISTING SYSTEM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Nowadays going to nursery and collecting the     saplings is difficult and we have limited option     too</a:t>
            </a:r>
          </a:p>
          <a:p>
            <a:r>
              <a:rPr lang="en-US" dirty="0" smtClean="0">
                <a:latin typeface="Bahnschrift SemiBold" pitchFamily="34" charset="0"/>
              </a:rPr>
              <a:t>Difficult to maintain records.</a:t>
            </a:r>
          </a:p>
          <a:p>
            <a:r>
              <a:rPr lang="en-US" dirty="0" smtClean="0">
                <a:latin typeface="Bahnschrift SemiBold" pitchFamily="34" charset="0"/>
              </a:rPr>
              <a:t>Limited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09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PROPOSED SYSTEM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Bahnschrift SemiBold" pitchFamily="34" charset="0"/>
              </a:rPr>
              <a:t>In This Website, User can get know Information</a:t>
            </a:r>
          </a:p>
          <a:p>
            <a:pPr marL="0" indent="0">
              <a:buNone/>
            </a:pPr>
            <a:r>
              <a:rPr lang="en-US" dirty="0" smtClean="0">
                <a:latin typeface="Bahnschrift SemiBold" pitchFamily="34" charset="0"/>
              </a:rPr>
              <a:t>   about different flowers and accessories for            gardening to them.</a:t>
            </a:r>
          </a:p>
          <a:p>
            <a:r>
              <a:rPr lang="en-US" dirty="0" smtClean="0">
                <a:latin typeface="Bahnschrift SemiBold" pitchFamily="34" charset="0"/>
              </a:rPr>
              <a:t>This website will have complete E-commerce modules.</a:t>
            </a:r>
          </a:p>
          <a:p>
            <a:r>
              <a:rPr lang="en-US" dirty="0" smtClean="0">
                <a:latin typeface="Bahnschrift SemiBold" pitchFamily="34" charset="0"/>
              </a:rPr>
              <a:t>Website will be completely Automated and It has Payment </a:t>
            </a:r>
            <a:r>
              <a:rPr lang="en-US" dirty="0" err="1" smtClean="0">
                <a:latin typeface="Bahnschrift SemiBold" pitchFamily="34" charset="0"/>
              </a:rPr>
              <a:t>GateWay</a:t>
            </a:r>
            <a:r>
              <a:rPr lang="en-US" dirty="0" smtClean="0">
                <a:latin typeface="Bahnschrift SemiBold" pitchFamily="34" charset="0"/>
              </a:rPr>
              <a:t> Functionality,</a:t>
            </a:r>
            <a:r>
              <a:rPr lang="en-US" dirty="0">
                <a:latin typeface="Bahnschrift SemiBold" pitchFamily="34" charset="0"/>
              </a:rPr>
              <a:t> </a:t>
            </a:r>
            <a:r>
              <a:rPr lang="en-US" dirty="0" smtClean="0">
                <a:latin typeface="Bahnschrift SemiBold" pitchFamily="34" charset="0"/>
              </a:rPr>
              <a:t>Animated UI Design, different dropdown lists.</a:t>
            </a:r>
            <a:endParaRPr lang="en-IN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467600" cy="5760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OBJECTIVE / AIM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7467600" cy="4968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Bahnschrift SemiBold" pitchFamily="34" charset="0"/>
              </a:rPr>
              <a:t>Objective of this project is to sell mini plants and</a:t>
            </a:r>
            <a:r>
              <a:rPr lang="en-IN" sz="2800" dirty="0">
                <a:latin typeface="Bahnschrift SemiBold" pitchFamily="34" charset="0"/>
              </a:rPr>
              <a:t> </a:t>
            </a:r>
            <a:r>
              <a:rPr lang="en-US" sz="2800" dirty="0" smtClean="0">
                <a:latin typeface="Bahnschrift SemiBold" pitchFamily="34" charset="0"/>
              </a:rPr>
              <a:t>plant based goods and accessories to customers via online website.</a:t>
            </a:r>
          </a:p>
          <a:p>
            <a:pPr marL="0" indent="0">
              <a:buNone/>
            </a:pPr>
            <a:r>
              <a:rPr lang="en-US" sz="2800" dirty="0">
                <a:latin typeface="Bahnschrift SemiBold" pitchFamily="34" charset="0"/>
              </a:rPr>
              <a:t>	</a:t>
            </a:r>
            <a:r>
              <a:rPr lang="en-US" sz="2800" dirty="0" smtClean="0">
                <a:latin typeface="Bahnschrift SemiBold" pitchFamily="34" charset="0"/>
              </a:rPr>
              <a:t>The primary goal of this e-commerce website is to reach maximum customers at the right time to increase sales and profitability of the business</a:t>
            </a:r>
            <a:r>
              <a:rPr lang="en-US" dirty="0" smtClean="0">
                <a:latin typeface="Bahnschrift Semi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4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Bahnschrift" pitchFamily="34" charset="0"/>
              </a:rPr>
              <a:t>TECHNOLOGIES USED</a:t>
            </a:r>
            <a:endParaRPr lang="en-IN" dirty="0">
              <a:latin typeface="Bahnschrif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7467600" cy="48737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>
                <a:latin typeface="Bahnschrift SemiBold" pitchFamily="34" charset="0"/>
              </a:rPr>
              <a:t>SOFTWEAR SPECIFICATION:-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SemiBold" pitchFamily="34" charset="0"/>
              </a:rPr>
              <a:t>Frontend:-HTML ,CSS , </a:t>
            </a:r>
            <a:r>
              <a:rPr lang="en-US" u="sng" dirty="0" err="1" smtClean="0">
                <a:latin typeface="Bahnschrift SemiBold" pitchFamily="34" charset="0"/>
              </a:rPr>
              <a:t>Javascript</a:t>
            </a:r>
            <a:r>
              <a:rPr lang="en-US" dirty="0" smtClean="0">
                <a:latin typeface="Bahnschrift SemiBold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SemiBold" pitchFamily="34" charset="0"/>
              </a:rPr>
              <a:t>Backend:-PHP ,MySQL.</a:t>
            </a:r>
          </a:p>
          <a:p>
            <a:pPr marL="0" indent="0">
              <a:buNone/>
            </a:pPr>
            <a:endParaRPr lang="en-US" dirty="0" smtClean="0">
              <a:latin typeface="Bahnschrift SemiBold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latin typeface="Bahnschrift SemiBold" pitchFamily="34" charset="0"/>
              </a:rPr>
              <a:t>HARDWEAR SPECIFICATION:-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SemiBold" pitchFamily="34" charset="0"/>
              </a:rPr>
              <a:t>Processor Intel core i3.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SemiBold" pitchFamily="34" charset="0"/>
              </a:rPr>
              <a:t>RAM 8GB HDD 1TB.</a:t>
            </a:r>
          </a:p>
        </p:txBody>
      </p:sp>
    </p:spTree>
    <p:extLst>
      <p:ext uri="{BB962C8B-B14F-4D97-AF65-F5344CB8AC3E}">
        <p14:creationId xmlns:p14="http://schemas.microsoft.com/office/powerpoint/2010/main" val="2768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Bahnschrift SemiBold" pitchFamily="34" charset="0"/>
              </a:rPr>
              <a:t>MODULE SPECIFICATION</a:t>
            </a:r>
            <a:endParaRPr lang="en-IN" dirty="0">
              <a:latin typeface="Bahnschrift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>
                <a:latin typeface="Bahnschrift SemiBold" pitchFamily="34" charset="0"/>
              </a:rPr>
              <a:t>MAIN 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User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Admin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Search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Product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Payment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Delivery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Report</a:t>
            </a:r>
          </a:p>
          <a:p>
            <a:pPr marL="365760" lvl="1" indent="0">
              <a:buNone/>
            </a:pPr>
            <a:endParaRPr lang="en-US" dirty="0">
              <a:latin typeface="Bahnschrift SemiBold" pitchFamily="34" charset="0"/>
            </a:endParaRPr>
          </a:p>
          <a:p>
            <a:r>
              <a:rPr lang="en-US" b="1" dirty="0">
                <a:latin typeface="Bahnschrift SemiBold" pitchFamily="34" charset="0"/>
              </a:rPr>
              <a:t>SUB-MODULE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User:-Customer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Product:- Quality, Quantity , Type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Delivery:- Location, Date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ahnschrift SemiBold" pitchFamily="34" charset="0"/>
              </a:rPr>
              <a:t>Payment:-Cash On Delivery Or Online</a:t>
            </a:r>
          </a:p>
          <a:p>
            <a:endParaRPr lang="en-IN" b="1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Thank</a:t>
            </a:r>
            <a:r>
              <a:rPr lang="en-US" sz="6600" dirty="0" smtClean="0"/>
              <a:t> </a:t>
            </a:r>
            <a:endParaRPr lang="en-US" sz="6600" dirty="0" smtClean="0"/>
          </a:p>
          <a:p>
            <a:pPr marL="0" indent="0" algn="ctr">
              <a:buNone/>
            </a:pPr>
            <a:r>
              <a:rPr lang="en-US" sz="6600" dirty="0"/>
              <a:t>Y</a:t>
            </a:r>
            <a:r>
              <a:rPr lang="en-US" sz="6600" dirty="0" smtClean="0"/>
              <a:t>ou.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6632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</TotalTime>
  <Words>251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MINI PROJECT</vt:lpstr>
      <vt:lpstr>PowerPoint Presentation</vt:lpstr>
      <vt:lpstr>INTRODUCTION</vt:lpstr>
      <vt:lpstr>EXISTING SYSTEM</vt:lpstr>
      <vt:lpstr>PROPOSED SYSTEM</vt:lpstr>
      <vt:lpstr>OBJECTIVE / AIM</vt:lpstr>
      <vt:lpstr>TECHNOLOGIES USED</vt:lpstr>
      <vt:lpstr>MODULE SPECIFICATION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hp</dc:creator>
  <cp:lastModifiedBy>hp</cp:lastModifiedBy>
  <cp:revision>19</cp:revision>
  <dcterms:created xsi:type="dcterms:W3CDTF">2022-03-08T09:24:21Z</dcterms:created>
  <dcterms:modified xsi:type="dcterms:W3CDTF">2022-03-09T08:41:21Z</dcterms:modified>
</cp:coreProperties>
</file>