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65" r:id="rId7"/>
    <p:sldId id="266" r:id="rId8"/>
    <p:sldId id="259" r:id="rId9"/>
    <p:sldId id="263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59076-296F-4833-A97D-D2D5891A1A9D}" v="39" dt="2023-12-28T21:21:13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AA907-987F-44BF-A25A-7C4F47373D2B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2481E9-9CFF-4E88-A68B-865377412675}">
      <dgm:prSet/>
      <dgm:spPr/>
      <dgm:t>
        <a:bodyPr/>
        <a:lstStyle/>
        <a:p>
          <a:r>
            <a:rPr lang="tr-TR" b="1" i="0"/>
            <a:t>Sınıf ve Miras Alma (Inheritance):</a:t>
          </a:r>
          <a:endParaRPr lang="en-US"/>
        </a:p>
      </dgm:t>
    </dgm:pt>
    <dgm:pt modelId="{667C2FBC-E887-4F94-9EB1-C9AC0D57BCC9}" type="parTrans" cxnId="{890F5180-A021-4DD1-BA72-A5D140051615}">
      <dgm:prSet/>
      <dgm:spPr/>
      <dgm:t>
        <a:bodyPr/>
        <a:lstStyle/>
        <a:p>
          <a:endParaRPr lang="en-US"/>
        </a:p>
      </dgm:t>
    </dgm:pt>
    <dgm:pt modelId="{7BD37083-376B-4B77-B044-62AB5EFA175E}" type="sibTrans" cxnId="{890F5180-A021-4DD1-BA72-A5D140051615}">
      <dgm:prSet/>
      <dgm:spPr/>
      <dgm:t>
        <a:bodyPr/>
        <a:lstStyle/>
        <a:p>
          <a:endParaRPr lang="en-US"/>
        </a:p>
      </dgm:t>
    </dgm:pt>
    <dgm:pt modelId="{8274860D-EC92-453A-8296-45901613521C}">
      <dgm:prSet/>
      <dgm:spPr/>
      <dgm:t>
        <a:bodyPr/>
        <a:lstStyle/>
        <a:p>
          <a:r>
            <a:rPr lang="tr-TR" b="0" i="0"/>
            <a:t>‘ImaxSeat’,’GoldClassSeat’ ve ‘StandartSeat’ sınıfları, ‘Seat’ sınıfından türetilmiş özel koltuk sınıflarıdır. </a:t>
          </a:r>
          <a:endParaRPr lang="en-US"/>
        </a:p>
      </dgm:t>
    </dgm:pt>
    <dgm:pt modelId="{216E75B5-0015-4B2D-8A22-9BF73A4E1D00}" type="parTrans" cxnId="{5799C146-6DAC-4C5C-AD3D-3B5CFFA19F3C}">
      <dgm:prSet/>
      <dgm:spPr/>
      <dgm:t>
        <a:bodyPr/>
        <a:lstStyle/>
        <a:p>
          <a:endParaRPr lang="en-US"/>
        </a:p>
      </dgm:t>
    </dgm:pt>
    <dgm:pt modelId="{8E54C12A-B84C-41D3-A578-DCDC3E21DFF3}" type="sibTrans" cxnId="{5799C146-6DAC-4C5C-AD3D-3B5CFFA19F3C}">
      <dgm:prSet/>
      <dgm:spPr/>
      <dgm:t>
        <a:bodyPr/>
        <a:lstStyle/>
        <a:p>
          <a:endParaRPr lang="en-US"/>
        </a:p>
      </dgm:t>
    </dgm:pt>
    <dgm:pt modelId="{1C9E41AA-09F5-4B8D-BE27-4C9E981AEE14}">
      <dgm:prSet/>
      <dgm:spPr/>
      <dgm:t>
        <a:bodyPr/>
        <a:lstStyle/>
        <a:p>
          <a:r>
            <a:rPr lang="tr-TR" b="0" i="0"/>
            <a:t>Her biri temel ‘Seat’ sınıfının özelliklerini miras alır ve kendi fiyatlandırma yöntemine sahiptir.</a:t>
          </a:r>
          <a:endParaRPr lang="en-US"/>
        </a:p>
      </dgm:t>
    </dgm:pt>
    <dgm:pt modelId="{FEB9479D-1F7D-4C39-8989-FB144F1457F2}" type="parTrans" cxnId="{2B38898A-89E2-4782-97D3-19C2509FF0B1}">
      <dgm:prSet/>
      <dgm:spPr/>
      <dgm:t>
        <a:bodyPr/>
        <a:lstStyle/>
        <a:p>
          <a:endParaRPr lang="en-US"/>
        </a:p>
      </dgm:t>
    </dgm:pt>
    <dgm:pt modelId="{74DF6D4D-4D68-4471-B363-AA20873281CE}" type="sibTrans" cxnId="{2B38898A-89E2-4782-97D3-19C2509FF0B1}">
      <dgm:prSet/>
      <dgm:spPr/>
      <dgm:t>
        <a:bodyPr/>
        <a:lstStyle/>
        <a:p>
          <a:endParaRPr lang="en-US"/>
        </a:p>
      </dgm:t>
    </dgm:pt>
    <dgm:pt modelId="{11B2A764-9CAB-4CF3-BC4E-EB0B4A06EA37}" type="pres">
      <dgm:prSet presAssocID="{F1EAA907-987F-44BF-A25A-7C4F47373D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2E00C1-CD1B-43E6-88DC-1A87EBC28A6D}" type="pres">
      <dgm:prSet presAssocID="{782481E9-9CFF-4E88-A68B-865377412675}" presName="hierRoot1" presStyleCnt="0"/>
      <dgm:spPr/>
    </dgm:pt>
    <dgm:pt modelId="{BA5DF87E-4730-434C-B880-40135878FC06}" type="pres">
      <dgm:prSet presAssocID="{782481E9-9CFF-4E88-A68B-865377412675}" presName="composite" presStyleCnt="0"/>
      <dgm:spPr/>
    </dgm:pt>
    <dgm:pt modelId="{447D0E03-C49F-420A-AC5D-929540A8B9AC}" type="pres">
      <dgm:prSet presAssocID="{782481E9-9CFF-4E88-A68B-865377412675}" presName="background" presStyleLbl="node0" presStyleIdx="0" presStyleCnt="3"/>
      <dgm:spPr/>
    </dgm:pt>
    <dgm:pt modelId="{13969032-CDBC-4386-B670-53C146E8E9BA}" type="pres">
      <dgm:prSet presAssocID="{782481E9-9CFF-4E88-A68B-865377412675}" presName="text" presStyleLbl="fgAcc0" presStyleIdx="0" presStyleCnt="3">
        <dgm:presLayoutVars>
          <dgm:chPref val="3"/>
        </dgm:presLayoutVars>
      </dgm:prSet>
      <dgm:spPr/>
    </dgm:pt>
    <dgm:pt modelId="{537DD5CA-2264-4C95-8388-C8299085929F}" type="pres">
      <dgm:prSet presAssocID="{782481E9-9CFF-4E88-A68B-865377412675}" presName="hierChild2" presStyleCnt="0"/>
      <dgm:spPr/>
    </dgm:pt>
    <dgm:pt modelId="{B5474BC7-69D3-4FAD-97A8-9750F7A71CAE}" type="pres">
      <dgm:prSet presAssocID="{8274860D-EC92-453A-8296-45901613521C}" presName="hierRoot1" presStyleCnt="0"/>
      <dgm:spPr/>
    </dgm:pt>
    <dgm:pt modelId="{C65D35EF-4B02-4771-959F-1ACA703A37F9}" type="pres">
      <dgm:prSet presAssocID="{8274860D-EC92-453A-8296-45901613521C}" presName="composite" presStyleCnt="0"/>
      <dgm:spPr/>
    </dgm:pt>
    <dgm:pt modelId="{0A9FDC70-2B0E-48B5-B325-413773741EBD}" type="pres">
      <dgm:prSet presAssocID="{8274860D-EC92-453A-8296-45901613521C}" presName="background" presStyleLbl="node0" presStyleIdx="1" presStyleCnt="3"/>
      <dgm:spPr/>
    </dgm:pt>
    <dgm:pt modelId="{06770886-6F8C-472A-94DE-443B1BFD1248}" type="pres">
      <dgm:prSet presAssocID="{8274860D-EC92-453A-8296-45901613521C}" presName="text" presStyleLbl="fgAcc0" presStyleIdx="1" presStyleCnt="3">
        <dgm:presLayoutVars>
          <dgm:chPref val="3"/>
        </dgm:presLayoutVars>
      </dgm:prSet>
      <dgm:spPr/>
    </dgm:pt>
    <dgm:pt modelId="{7B020285-696E-42FD-B9A2-8BA6A981947C}" type="pres">
      <dgm:prSet presAssocID="{8274860D-EC92-453A-8296-45901613521C}" presName="hierChild2" presStyleCnt="0"/>
      <dgm:spPr/>
    </dgm:pt>
    <dgm:pt modelId="{712F77ED-8D71-4432-A2F0-CFE5442A0AD9}" type="pres">
      <dgm:prSet presAssocID="{1C9E41AA-09F5-4B8D-BE27-4C9E981AEE14}" presName="hierRoot1" presStyleCnt="0"/>
      <dgm:spPr/>
    </dgm:pt>
    <dgm:pt modelId="{EA7C753C-FBAA-4AC8-A801-8AE4FA7B6E57}" type="pres">
      <dgm:prSet presAssocID="{1C9E41AA-09F5-4B8D-BE27-4C9E981AEE14}" presName="composite" presStyleCnt="0"/>
      <dgm:spPr/>
    </dgm:pt>
    <dgm:pt modelId="{5ADFDEF1-F90A-45A3-9638-B254B2C92DD0}" type="pres">
      <dgm:prSet presAssocID="{1C9E41AA-09F5-4B8D-BE27-4C9E981AEE14}" presName="background" presStyleLbl="node0" presStyleIdx="2" presStyleCnt="3"/>
      <dgm:spPr/>
    </dgm:pt>
    <dgm:pt modelId="{AA58EE71-EB7E-49A9-9773-5EBF4B71FB56}" type="pres">
      <dgm:prSet presAssocID="{1C9E41AA-09F5-4B8D-BE27-4C9E981AEE14}" presName="text" presStyleLbl="fgAcc0" presStyleIdx="2" presStyleCnt="3">
        <dgm:presLayoutVars>
          <dgm:chPref val="3"/>
        </dgm:presLayoutVars>
      </dgm:prSet>
      <dgm:spPr/>
    </dgm:pt>
    <dgm:pt modelId="{CB5D6BAC-22EF-4D76-BE7D-A71EE46F4D27}" type="pres">
      <dgm:prSet presAssocID="{1C9E41AA-09F5-4B8D-BE27-4C9E981AEE14}" presName="hierChild2" presStyleCnt="0"/>
      <dgm:spPr/>
    </dgm:pt>
  </dgm:ptLst>
  <dgm:cxnLst>
    <dgm:cxn modelId="{BB1B600A-EF71-40F1-9A37-78C1DF42104D}" type="presOf" srcId="{782481E9-9CFF-4E88-A68B-865377412675}" destId="{13969032-CDBC-4386-B670-53C146E8E9BA}" srcOrd="0" destOrd="0" presId="urn:microsoft.com/office/officeart/2005/8/layout/hierarchy1"/>
    <dgm:cxn modelId="{E1B6471E-46FA-4B79-9D13-854272F827EE}" type="presOf" srcId="{1C9E41AA-09F5-4B8D-BE27-4C9E981AEE14}" destId="{AA58EE71-EB7E-49A9-9773-5EBF4B71FB56}" srcOrd="0" destOrd="0" presId="urn:microsoft.com/office/officeart/2005/8/layout/hierarchy1"/>
    <dgm:cxn modelId="{5799C146-6DAC-4C5C-AD3D-3B5CFFA19F3C}" srcId="{F1EAA907-987F-44BF-A25A-7C4F47373D2B}" destId="{8274860D-EC92-453A-8296-45901613521C}" srcOrd="1" destOrd="0" parTransId="{216E75B5-0015-4B2D-8A22-9BF73A4E1D00}" sibTransId="{8E54C12A-B84C-41D3-A578-DCDC3E21DFF3}"/>
    <dgm:cxn modelId="{4169CE56-F10F-47FA-BAE1-FF581F726161}" type="presOf" srcId="{F1EAA907-987F-44BF-A25A-7C4F47373D2B}" destId="{11B2A764-9CAB-4CF3-BC4E-EB0B4A06EA37}" srcOrd="0" destOrd="0" presId="urn:microsoft.com/office/officeart/2005/8/layout/hierarchy1"/>
    <dgm:cxn modelId="{890F5180-A021-4DD1-BA72-A5D140051615}" srcId="{F1EAA907-987F-44BF-A25A-7C4F47373D2B}" destId="{782481E9-9CFF-4E88-A68B-865377412675}" srcOrd="0" destOrd="0" parTransId="{667C2FBC-E887-4F94-9EB1-C9AC0D57BCC9}" sibTransId="{7BD37083-376B-4B77-B044-62AB5EFA175E}"/>
    <dgm:cxn modelId="{2B38898A-89E2-4782-97D3-19C2509FF0B1}" srcId="{F1EAA907-987F-44BF-A25A-7C4F47373D2B}" destId="{1C9E41AA-09F5-4B8D-BE27-4C9E981AEE14}" srcOrd="2" destOrd="0" parTransId="{FEB9479D-1F7D-4C39-8989-FB144F1457F2}" sibTransId="{74DF6D4D-4D68-4471-B363-AA20873281CE}"/>
    <dgm:cxn modelId="{617D33D7-2F6C-4B19-8877-928C1E1B8C74}" type="presOf" srcId="{8274860D-EC92-453A-8296-45901613521C}" destId="{06770886-6F8C-472A-94DE-443B1BFD1248}" srcOrd="0" destOrd="0" presId="urn:microsoft.com/office/officeart/2005/8/layout/hierarchy1"/>
    <dgm:cxn modelId="{7DE618EC-9350-4620-8784-2E13EA51237C}" type="presParOf" srcId="{11B2A764-9CAB-4CF3-BC4E-EB0B4A06EA37}" destId="{AC2E00C1-CD1B-43E6-88DC-1A87EBC28A6D}" srcOrd="0" destOrd="0" presId="urn:microsoft.com/office/officeart/2005/8/layout/hierarchy1"/>
    <dgm:cxn modelId="{6240931D-D8E9-42E1-B88D-ED1BC2DC2FC7}" type="presParOf" srcId="{AC2E00C1-CD1B-43E6-88DC-1A87EBC28A6D}" destId="{BA5DF87E-4730-434C-B880-40135878FC06}" srcOrd="0" destOrd="0" presId="urn:microsoft.com/office/officeart/2005/8/layout/hierarchy1"/>
    <dgm:cxn modelId="{1E4BA463-CAB0-4613-9DDC-E62DE56B3B5E}" type="presParOf" srcId="{BA5DF87E-4730-434C-B880-40135878FC06}" destId="{447D0E03-C49F-420A-AC5D-929540A8B9AC}" srcOrd="0" destOrd="0" presId="urn:microsoft.com/office/officeart/2005/8/layout/hierarchy1"/>
    <dgm:cxn modelId="{629FEE0E-C8BD-4908-99FC-0053CBB76EEF}" type="presParOf" srcId="{BA5DF87E-4730-434C-B880-40135878FC06}" destId="{13969032-CDBC-4386-B670-53C146E8E9BA}" srcOrd="1" destOrd="0" presId="urn:microsoft.com/office/officeart/2005/8/layout/hierarchy1"/>
    <dgm:cxn modelId="{8849F8AF-CBC9-4583-B8BC-19A39CB51C72}" type="presParOf" srcId="{AC2E00C1-CD1B-43E6-88DC-1A87EBC28A6D}" destId="{537DD5CA-2264-4C95-8388-C8299085929F}" srcOrd="1" destOrd="0" presId="urn:microsoft.com/office/officeart/2005/8/layout/hierarchy1"/>
    <dgm:cxn modelId="{27103968-94FE-4683-BD97-E7DD73691117}" type="presParOf" srcId="{11B2A764-9CAB-4CF3-BC4E-EB0B4A06EA37}" destId="{B5474BC7-69D3-4FAD-97A8-9750F7A71CAE}" srcOrd="1" destOrd="0" presId="urn:microsoft.com/office/officeart/2005/8/layout/hierarchy1"/>
    <dgm:cxn modelId="{9BA59C4C-186A-45E1-9E26-3AE24CFD7530}" type="presParOf" srcId="{B5474BC7-69D3-4FAD-97A8-9750F7A71CAE}" destId="{C65D35EF-4B02-4771-959F-1ACA703A37F9}" srcOrd="0" destOrd="0" presId="urn:microsoft.com/office/officeart/2005/8/layout/hierarchy1"/>
    <dgm:cxn modelId="{A474E536-0064-4408-B13E-B68CABA99ADB}" type="presParOf" srcId="{C65D35EF-4B02-4771-959F-1ACA703A37F9}" destId="{0A9FDC70-2B0E-48B5-B325-413773741EBD}" srcOrd="0" destOrd="0" presId="urn:microsoft.com/office/officeart/2005/8/layout/hierarchy1"/>
    <dgm:cxn modelId="{F977907C-115E-4E84-849F-3F33AB48FB6D}" type="presParOf" srcId="{C65D35EF-4B02-4771-959F-1ACA703A37F9}" destId="{06770886-6F8C-472A-94DE-443B1BFD1248}" srcOrd="1" destOrd="0" presId="urn:microsoft.com/office/officeart/2005/8/layout/hierarchy1"/>
    <dgm:cxn modelId="{50B76F14-48B6-4614-98C1-34CBD70CDB2A}" type="presParOf" srcId="{B5474BC7-69D3-4FAD-97A8-9750F7A71CAE}" destId="{7B020285-696E-42FD-B9A2-8BA6A981947C}" srcOrd="1" destOrd="0" presId="urn:microsoft.com/office/officeart/2005/8/layout/hierarchy1"/>
    <dgm:cxn modelId="{48CCEE8C-E4DA-4B02-9F6C-4760B54BABD5}" type="presParOf" srcId="{11B2A764-9CAB-4CF3-BC4E-EB0B4A06EA37}" destId="{712F77ED-8D71-4432-A2F0-CFE5442A0AD9}" srcOrd="2" destOrd="0" presId="urn:microsoft.com/office/officeart/2005/8/layout/hierarchy1"/>
    <dgm:cxn modelId="{DBF6043C-479A-482A-A4B2-00C05383F6D5}" type="presParOf" srcId="{712F77ED-8D71-4432-A2F0-CFE5442A0AD9}" destId="{EA7C753C-FBAA-4AC8-A801-8AE4FA7B6E57}" srcOrd="0" destOrd="0" presId="urn:microsoft.com/office/officeart/2005/8/layout/hierarchy1"/>
    <dgm:cxn modelId="{CFD2B993-B54C-4FF3-AADD-2DCE2D2F77BE}" type="presParOf" srcId="{EA7C753C-FBAA-4AC8-A801-8AE4FA7B6E57}" destId="{5ADFDEF1-F90A-45A3-9638-B254B2C92DD0}" srcOrd="0" destOrd="0" presId="urn:microsoft.com/office/officeart/2005/8/layout/hierarchy1"/>
    <dgm:cxn modelId="{E80DC497-0505-45F8-A640-2CE6E4A7F1B1}" type="presParOf" srcId="{EA7C753C-FBAA-4AC8-A801-8AE4FA7B6E57}" destId="{AA58EE71-EB7E-49A9-9773-5EBF4B71FB56}" srcOrd="1" destOrd="0" presId="urn:microsoft.com/office/officeart/2005/8/layout/hierarchy1"/>
    <dgm:cxn modelId="{8527B0EB-ED45-4AC6-BF82-942308E866B4}" type="presParOf" srcId="{712F77ED-8D71-4432-A2F0-CFE5442A0AD9}" destId="{CB5D6BAC-22EF-4D76-BE7D-A71EE46F4D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A71E39-A8F6-40BD-8CA1-80E283CB76A7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EE256C-8C06-4EEA-B11F-5C78D75EAD1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i="0"/>
            <a:t>Kapsülleme (Encapsulation):</a:t>
          </a:r>
          <a:endParaRPr lang="en-US"/>
        </a:p>
      </dgm:t>
    </dgm:pt>
    <dgm:pt modelId="{B6FB2FF4-C925-40A8-A88B-243B41022976}" type="parTrans" cxnId="{F8F31359-0CA6-4362-BE98-5CB0AA014867}">
      <dgm:prSet/>
      <dgm:spPr/>
      <dgm:t>
        <a:bodyPr/>
        <a:lstStyle/>
        <a:p>
          <a:endParaRPr lang="en-US"/>
        </a:p>
      </dgm:t>
    </dgm:pt>
    <dgm:pt modelId="{E6388D06-C098-463E-94FE-A10FF68E2FA6}" type="sibTrans" cxnId="{F8F31359-0CA6-4362-BE98-5CB0AA014867}">
      <dgm:prSet/>
      <dgm:spPr/>
      <dgm:t>
        <a:bodyPr/>
        <a:lstStyle/>
        <a:p>
          <a:endParaRPr lang="en-US"/>
        </a:p>
      </dgm:t>
    </dgm:pt>
    <dgm:pt modelId="{5DA39A78-C033-4B26-87F9-C55B6D2234FA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Sınıflar, özel (private) ve kamusal (public) niteliklere sahiptir. </a:t>
          </a:r>
          <a:endParaRPr lang="en-US"/>
        </a:p>
      </dgm:t>
    </dgm:pt>
    <dgm:pt modelId="{E1E954D2-976B-4800-982D-1FE060CFB8CF}" type="parTrans" cxnId="{E5537AB7-8B0D-4D86-9E43-21960304C688}">
      <dgm:prSet/>
      <dgm:spPr/>
      <dgm:t>
        <a:bodyPr/>
        <a:lstStyle/>
        <a:p>
          <a:endParaRPr lang="en-US"/>
        </a:p>
      </dgm:t>
    </dgm:pt>
    <dgm:pt modelId="{8F961EB7-601D-4141-BE4C-0936DB2CB21A}" type="sibTrans" cxnId="{E5537AB7-8B0D-4D86-9E43-21960304C688}">
      <dgm:prSet/>
      <dgm:spPr/>
      <dgm:t>
        <a:bodyPr/>
        <a:lstStyle/>
        <a:p>
          <a:endParaRPr lang="en-US"/>
        </a:p>
      </dgm:t>
    </dgm:pt>
    <dgm:pt modelId="{0496EFF1-EAA8-47F6-B2BA-B9CE1ABCA68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Örneğin ‘Card’ sınıfındaki ‘__init__’ içinde tanımlanan ‘_holder’, ‘_cvc’, ‘_number’ ve ‘_type’ özel (private) nitelikleridir. Bu niteliklere sadece sınıf içinden erişilebilir ve dışarıdan doğrudan değiştirilemez. </a:t>
          </a:r>
          <a:endParaRPr lang="en-US"/>
        </a:p>
      </dgm:t>
    </dgm:pt>
    <dgm:pt modelId="{CBE42A7C-8F97-4EC4-A8DB-847245F38D94}" type="parTrans" cxnId="{2FA50BE7-6A92-4194-8ECD-DCA1CB2A6BAC}">
      <dgm:prSet/>
      <dgm:spPr/>
      <dgm:t>
        <a:bodyPr/>
        <a:lstStyle/>
        <a:p>
          <a:endParaRPr lang="en-US"/>
        </a:p>
      </dgm:t>
    </dgm:pt>
    <dgm:pt modelId="{4E48386E-2F48-4452-B3AA-28331380F1A4}" type="sibTrans" cxnId="{2FA50BE7-6A92-4194-8ECD-DCA1CB2A6BAC}">
      <dgm:prSet/>
      <dgm:spPr/>
      <dgm:t>
        <a:bodyPr/>
        <a:lstStyle/>
        <a:p>
          <a:endParaRPr lang="en-US"/>
        </a:p>
      </dgm:t>
    </dgm:pt>
    <dgm:pt modelId="{5745B1FD-B8E2-4B94-A935-BBA0F9291723}" type="pres">
      <dgm:prSet presAssocID="{FFA71E39-A8F6-40BD-8CA1-80E283CB76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467BE3-79B4-4BD2-BE79-B5A3425204A9}" type="pres">
      <dgm:prSet presAssocID="{EDEE256C-8C06-4EEA-B11F-5C78D75EAD1C}" presName="hierRoot1" presStyleCnt="0"/>
      <dgm:spPr/>
    </dgm:pt>
    <dgm:pt modelId="{17DAA17D-CD23-4C92-86CE-9946C3D2011C}" type="pres">
      <dgm:prSet presAssocID="{EDEE256C-8C06-4EEA-B11F-5C78D75EAD1C}" presName="composite" presStyleCnt="0"/>
      <dgm:spPr/>
    </dgm:pt>
    <dgm:pt modelId="{218EFFFC-A4DF-4368-9F30-A7BD5386A227}" type="pres">
      <dgm:prSet presAssocID="{EDEE256C-8C06-4EEA-B11F-5C78D75EAD1C}" presName="background" presStyleLbl="node0" presStyleIdx="0" presStyleCnt="3"/>
      <dgm:spPr/>
    </dgm:pt>
    <dgm:pt modelId="{2BD3F323-A30D-4C05-AF63-86A832557AB1}" type="pres">
      <dgm:prSet presAssocID="{EDEE256C-8C06-4EEA-B11F-5C78D75EAD1C}" presName="text" presStyleLbl="fgAcc0" presStyleIdx="0" presStyleCnt="3">
        <dgm:presLayoutVars>
          <dgm:chPref val="3"/>
        </dgm:presLayoutVars>
      </dgm:prSet>
      <dgm:spPr/>
    </dgm:pt>
    <dgm:pt modelId="{48ACD56F-A9D8-4A05-BB2F-E7E12F913C08}" type="pres">
      <dgm:prSet presAssocID="{EDEE256C-8C06-4EEA-B11F-5C78D75EAD1C}" presName="hierChild2" presStyleCnt="0"/>
      <dgm:spPr/>
    </dgm:pt>
    <dgm:pt modelId="{3CD57028-580C-4336-A010-413EFE872AEB}" type="pres">
      <dgm:prSet presAssocID="{5DA39A78-C033-4B26-87F9-C55B6D2234FA}" presName="hierRoot1" presStyleCnt="0"/>
      <dgm:spPr/>
    </dgm:pt>
    <dgm:pt modelId="{27B19D81-8A9B-4B8F-9A11-EF5CFC84D91C}" type="pres">
      <dgm:prSet presAssocID="{5DA39A78-C033-4B26-87F9-C55B6D2234FA}" presName="composite" presStyleCnt="0"/>
      <dgm:spPr/>
    </dgm:pt>
    <dgm:pt modelId="{1115F50F-898D-4919-98A7-270D8E0165A8}" type="pres">
      <dgm:prSet presAssocID="{5DA39A78-C033-4B26-87F9-C55B6D2234FA}" presName="background" presStyleLbl="node0" presStyleIdx="1" presStyleCnt="3"/>
      <dgm:spPr/>
    </dgm:pt>
    <dgm:pt modelId="{826D3F52-D81E-4B22-948A-D6926C2A6022}" type="pres">
      <dgm:prSet presAssocID="{5DA39A78-C033-4B26-87F9-C55B6D2234FA}" presName="text" presStyleLbl="fgAcc0" presStyleIdx="1" presStyleCnt="3">
        <dgm:presLayoutVars>
          <dgm:chPref val="3"/>
        </dgm:presLayoutVars>
      </dgm:prSet>
      <dgm:spPr/>
    </dgm:pt>
    <dgm:pt modelId="{94550493-0C9B-4BFD-97A9-71F6973966B2}" type="pres">
      <dgm:prSet presAssocID="{5DA39A78-C033-4B26-87F9-C55B6D2234FA}" presName="hierChild2" presStyleCnt="0"/>
      <dgm:spPr/>
    </dgm:pt>
    <dgm:pt modelId="{D04C36D9-2EE6-4C81-8B9A-5BDF6FBCC87E}" type="pres">
      <dgm:prSet presAssocID="{0496EFF1-EAA8-47F6-B2BA-B9CE1ABCA68C}" presName="hierRoot1" presStyleCnt="0"/>
      <dgm:spPr/>
    </dgm:pt>
    <dgm:pt modelId="{C71D3D22-802F-4DE2-B0BC-AA8E354F7363}" type="pres">
      <dgm:prSet presAssocID="{0496EFF1-EAA8-47F6-B2BA-B9CE1ABCA68C}" presName="composite" presStyleCnt="0"/>
      <dgm:spPr/>
    </dgm:pt>
    <dgm:pt modelId="{A3B7A836-39DF-4D1F-900B-C75754970DD8}" type="pres">
      <dgm:prSet presAssocID="{0496EFF1-EAA8-47F6-B2BA-B9CE1ABCA68C}" presName="background" presStyleLbl="node0" presStyleIdx="2" presStyleCnt="3"/>
      <dgm:spPr/>
    </dgm:pt>
    <dgm:pt modelId="{292EF7E0-A993-40E0-B59D-3185DC459EB2}" type="pres">
      <dgm:prSet presAssocID="{0496EFF1-EAA8-47F6-B2BA-B9CE1ABCA68C}" presName="text" presStyleLbl="fgAcc0" presStyleIdx="2" presStyleCnt="3">
        <dgm:presLayoutVars>
          <dgm:chPref val="3"/>
        </dgm:presLayoutVars>
      </dgm:prSet>
      <dgm:spPr/>
    </dgm:pt>
    <dgm:pt modelId="{41DA79CF-E585-41E5-A181-0002CC8CA80B}" type="pres">
      <dgm:prSet presAssocID="{0496EFF1-EAA8-47F6-B2BA-B9CE1ABCA68C}" presName="hierChild2" presStyleCnt="0"/>
      <dgm:spPr/>
    </dgm:pt>
  </dgm:ptLst>
  <dgm:cxnLst>
    <dgm:cxn modelId="{F53B1656-43A6-4D8C-834E-26131B72ED28}" type="presOf" srcId="{FFA71E39-A8F6-40BD-8CA1-80E283CB76A7}" destId="{5745B1FD-B8E2-4B94-A935-BBA0F9291723}" srcOrd="0" destOrd="0" presId="urn:microsoft.com/office/officeart/2005/8/layout/hierarchy1"/>
    <dgm:cxn modelId="{F8F31359-0CA6-4362-BE98-5CB0AA014867}" srcId="{FFA71E39-A8F6-40BD-8CA1-80E283CB76A7}" destId="{EDEE256C-8C06-4EEA-B11F-5C78D75EAD1C}" srcOrd="0" destOrd="0" parTransId="{B6FB2FF4-C925-40A8-A88B-243B41022976}" sibTransId="{E6388D06-C098-463E-94FE-A10FF68E2FA6}"/>
    <dgm:cxn modelId="{E5537AB7-8B0D-4D86-9E43-21960304C688}" srcId="{FFA71E39-A8F6-40BD-8CA1-80E283CB76A7}" destId="{5DA39A78-C033-4B26-87F9-C55B6D2234FA}" srcOrd="1" destOrd="0" parTransId="{E1E954D2-976B-4800-982D-1FE060CFB8CF}" sibTransId="{8F961EB7-601D-4141-BE4C-0936DB2CB21A}"/>
    <dgm:cxn modelId="{C13831BD-995F-4465-AE0D-9987A2F9C47F}" type="presOf" srcId="{EDEE256C-8C06-4EEA-B11F-5C78D75EAD1C}" destId="{2BD3F323-A30D-4C05-AF63-86A832557AB1}" srcOrd="0" destOrd="0" presId="urn:microsoft.com/office/officeart/2005/8/layout/hierarchy1"/>
    <dgm:cxn modelId="{0F3F06BE-A03E-43FB-A49B-5321FC703A86}" type="presOf" srcId="{0496EFF1-EAA8-47F6-B2BA-B9CE1ABCA68C}" destId="{292EF7E0-A993-40E0-B59D-3185DC459EB2}" srcOrd="0" destOrd="0" presId="urn:microsoft.com/office/officeart/2005/8/layout/hierarchy1"/>
    <dgm:cxn modelId="{96EDC0DD-F444-41ED-B195-E320B77BAF91}" type="presOf" srcId="{5DA39A78-C033-4B26-87F9-C55B6D2234FA}" destId="{826D3F52-D81E-4B22-948A-D6926C2A6022}" srcOrd="0" destOrd="0" presId="urn:microsoft.com/office/officeart/2005/8/layout/hierarchy1"/>
    <dgm:cxn modelId="{2FA50BE7-6A92-4194-8ECD-DCA1CB2A6BAC}" srcId="{FFA71E39-A8F6-40BD-8CA1-80E283CB76A7}" destId="{0496EFF1-EAA8-47F6-B2BA-B9CE1ABCA68C}" srcOrd="2" destOrd="0" parTransId="{CBE42A7C-8F97-4EC4-A8DB-847245F38D94}" sibTransId="{4E48386E-2F48-4452-B3AA-28331380F1A4}"/>
    <dgm:cxn modelId="{28857D9C-2F31-4864-98C8-9FA9235AD9F3}" type="presParOf" srcId="{5745B1FD-B8E2-4B94-A935-BBA0F9291723}" destId="{DE467BE3-79B4-4BD2-BE79-B5A3425204A9}" srcOrd="0" destOrd="0" presId="urn:microsoft.com/office/officeart/2005/8/layout/hierarchy1"/>
    <dgm:cxn modelId="{DBF5E476-755F-486E-B9A1-7251595F2CAB}" type="presParOf" srcId="{DE467BE3-79B4-4BD2-BE79-B5A3425204A9}" destId="{17DAA17D-CD23-4C92-86CE-9946C3D2011C}" srcOrd="0" destOrd="0" presId="urn:microsoft.com/office/officeart/2005/8/layout/hierarchy1"/>
    <dgm:cxn modelId="{8D0ECAA7-3A16-4F5A-BB31-C3B71D029188}" type="presParOf" srcId="{17DAA17D-CD23-4C92-86CE-9946C3D2011C}" destId="{218EFFFC-A4DF-4368-9F30-A7BD5386A227}" srcOrd="0" destOrd="0" presId="urn:microsoft.com/office/officeart/2005/8/layout/hierarchy1"/>
    <dgm:cxn modelId="{72E3FFC6-FB7B-498D-ACD5-8104678CA764}" type="presParOf" srcId="{17DAA17D-CD23-4C92-86CE-9946C3D2011C}" destId="{2BD3F323-A30D-4C05-AF63-86A832557AB1}" srcOrd="1" destOrd="0" presId="urn:microsoft.com/office/officeart/2005/8/layout/hierarchy1"/>
    <dgm:cxn modelId="{9CDA93DE-32D4-4A29-BD12-23C4353CE0D2}" type="presParOf" srcId="{DE467BE3-79B4-4BD2-BE79-B5A3425204A9}" destId="{48ACD56F-A9D8-4A05-BB2F-E7E12F913C08}" srcOrd="1" destOrd="0" presId="urn:microsoft.com/office/officeart/2005/8/layout/hierarchy1"/>
    <dgm:cxn modelId="{48941606-2FF9-4909-9565-233D9E952EED}" type="presParOf" srcId="{5745B1FD-B8E2-4B94-A935-BBA0F9291723}" destId="{3CD57028-580C-4336-A010-413EFE872AEB}" srcOrd="1" destOrd="0" presId="urn:microsoft.com/office/officeart/2005/8/layout/hierarchy1"/>
    <dgm:cxn modelId="{5FCBAA66-26DB-4EDF-ADC1-8F194F9AF768}" type="presParOf" srcId="{3CD57028-580C-4336-A010-413EFE872AEB}" destId="{27B19D81-8A9B-4B8F-9A11-EF5CFC84D91C}" srcOrd="0" destOrd="0" presId="urn:microsoft.com/office/officeart/2005/8/layout/hierarchy1"/>
    <dgm:cxn modelId="{0104268F-66E4-40E8-8BAF-A5D8798F670B}" type="presParOf" srcId="{27B19D81-8A9B-4B8F-9A11-EF5CFC84D91C}" destId="{1115F50F-898D-4919-98A7-270D8E0165A8}" srcOrd="0" destOrd="0" presId="urn:microsoft.com/office/officeart/2005/8/layout/hierarchy1"/>
    <dgm:cxn modelId="{875F5739-69EC-409D-BEB7-2E230D6996AB}" type="presParOf" srcId="{27B19D81-8A9B-4B8F-9A11-EF5CFC84D91C}" destId="{826D3F52-D81E-4B22-948A-D6926C2A6022}" srcOrd="1" destOrd="0" presId="urn:microsoft.com/office/officeart/2005/8/layout/hierarchy1"/>
    <dgm:cxn modelId="{807E8AD1-3C69-475B-B44E-75822556DAAD}" type="presParOf" srcId="{3CD57028-580C-4336-A010-413EFE872AEB}" destId="{94550493-0C9B-4BFD-97A9-71F6973966B2}" srcOrd="1" destOrd="0" presId="urn:microsoft.com/office/officeart/2005/8/layout/hierarchy1"/>
    <dgm:cxn modelId="{24EEF70E-0A40-420A-A347-560CCC71DA20}" type="presParOf" srcId="{5745B1FD-B8E2-4B94-A935-BBA0F9291723}" destId="{D04C36D9-2EE6-4C81-8B9A-5BDF6FBCC87E}" srcOrd="2" destOrd="0" presId="urn:microsoft.com/office/officeart/2005/8/layout/hierarchy1"/>
    <dgm:cxn modelId="{F30A7DA7-BC91-4E52-AA85-BB7B2730D1E8}" type="presParOf" srcId="{D04C36D9-2EE6-4C81-8B9A-5BDF6FBCC87E}" destId="{C71D3D22-802F-4DE2-B0BC-AA8E354F7363}" srcOrd="0" destOrd="0" presId="urn:microsoft.com/office/officeart/2005/8/layout/hierarchy1"/>
    <dgm:cxn modelId="{2CA089EB-11B4-4E48-83C2-1520639B0435}" type="presParOf" srcId="{C71D3D22-802F-4DE2-B0BC-AA8E354F7363}" destId="{A3B7A836-39DF-4D1F-900B-C75754970DD8}" srcOrd="0" destOrd="0" presId="urn:microsoft.com/office/officeart/2005/8/layout/hierarchy1"/>
    <dgm:cxn modelId="{6309BBE7-BFA5-408F-A9CC-D28CE504C8E9}" type="presParOf" srcId="{C71D3D22-802F-4DE2-B0BC-AA8E354F7363}" destId="{292EF7E0-A993-40E0-B59D-3185DC459EB2}" srcOrd="1" destOrd="0" presId="urn:microsoft.com/office/officeart/2005/8/layout/hierarchy1"/>
    <dgm:cxn modelId="{FEFA49A0-B39D-4142-92F3-EA1472882B05}" type="presParOf" srcId="{D04C36D9-2EE6-4C81-8B9A-5BDF6FBCC87E}" destId="{41DA79CF-E585-41E5-A181-0002CC8CA8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DC01C-55EA-4E03-B855-BD731307D8ED}" type="doc">
      <dgm:prSet loTypeId="urn:microsoft.com/office/officeart/2005/8/layout/hierarchy1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64F4201-A173-4DFC-B39C-B5E2ADEDC11C}">
      <dgm:prSet/>
      <dgm:spPr/>
      <dgm:t>
        <a:bodyPr/>
        <a:lstStyle/>
        <a:p>
          <a:pPr>
            <a:defRPr cap="all"/>
          </a:pPr>
          <a:r>
            <a:rPr lang="tr-TR" b="1" i="0"/>
            <a:t>Polimorfizm (Polymorphism):</a:t>
          </a:r>
          <a:endParaRPr lang="en-US"/>
        </a:p>
      </dgm:t>
    </dgm:pt>
    <dgm:pt modelId="{6C7F2DD9-C3E8-4C6D-89D1-0F4728AD96DA}" type="parTrans" cxnId="{09CDD30C-8F78-4716-B0B9-BA3D7C04759F}">
      <dgm:prSet/>
      <dgm:spPr/>
      <dgm:t>
        <a:bodyPr/>
        <a:lstStyle/>
        <a:p>
          <a:endParaRPr lang="en-US"/>
        </a:p>
      </dgm:t>
    </dgm:pt>
    <dgm:pt modelId="{1AC8848A-C822-4A09-AFFA-CF9701DD0266}" type="sibTrans" cxnId="{09CDD30C-8F78-4716-B0B9-BA3D7C04759F}">
      <dgm:prSet/>
      <dgm:spPr/>
      <dgm:t>
        <a:bodyPr/>
        <a:lstStyle/>
        <a:p>
          <a:endParaRPr lang="en-US"/>
        </a:p>
      </dgm:t>
    </dgm:pt>
    <dgm:pt modelId="{6733DA8F-BA99-4A11-96E9-6E760E68AFF8}">
      <dgm:prSet/>
      <dgm:spPr/>
      <dgm:t>
        <a:bodyPr/>
        <a:lstStyle/>
        <a:p>
          <a:pPr>
            <a:defRPr cap="all"/>
          </a:pPr>
          <a:r>
            <a:rPr lang="tr-TR"/>
            <a:t>Sinema koltuğu sınıflarında yer alan ‘get_price’ metodunda polimorfizm bulunmaktadır. </a:t>
          </a:r>
          <a:endParaRPr lang="en-US"/>
        </a:p>
      </dgm:t>
    </dgm:pt>
    <dgm:pt modelId="{86D9E45C-CE32-4504-A9D7-E2D8E3292BCB}" type="parTrans" cxnId="{170535F3-4D8F-4E9D-9373-C5BF0718C223}">
      <dgm:prSet/>
      <dgm:spPr/>
      <dgm:t>
        <a:bodyPr/>
        <a:lstStyle/>
        <a:p>
          <a:endParaRPr lang="en-US"/>
        </a:p>
      </dgm:t>
    </dgm:pt>
    <dgm:pt modelId="{FCC343B4-A46F-4AC5-8263-6C9492208896}" type="sibTrans" cxnId="{170535F3-4D8F-4E9D-9373-C5BF0718C223}">
      <dgm:prSet/>
      <dgm:spPr/>
      <dgm:t>
        <a:bodyPr/>
        <a:lstStyle/>
        <a:p>
          <a:endParaRPr lang="en-US"/>
        </a:p>
      </dgm:t>
    </dgm:pt>
    <dgm:pt modelId="{C233B4AF-00EE-44FB-92C5-B16AF80183A7}">
      <dgm:prSet/>
      <dgm:spPr/>
      <dgm:t>
        <a:bodyPr/>
        <a:lstStyle/>
        <a:p>
          <a:pPr>
            <a:defRPr cap="all"/>
          </a:pPr>
          <a:r>
            <a:rPr lang="tr-TR"/>
            <a:t>Her bir koltuk sınıfı, kendi ‘get_price’ metodunu uygular, bu da aynı adı taşıyan farklı metotların olduğu bir polimorfizm yöntemidir.</a:t>
          </a:r>
          <a:endParaRPr lang="en-US"/>
        </a:p>
      </dgm:t>
    </dgm:pt>
    <dgm:pt modelId="{B8E1BC2E-FCBC-48D0-A3C4-40ABF559935F}" type="parTrans" cxnId="{AEE2F210-7F5F-47A0-A792-22B6C425BCAB}">
      <dgm:prSet/>
      <dgm:spPr/>
      <dgm:t>
        <a:bodyPr/>
        <a:lstStyle/>
        <a:p>
          <a:endParaRPr lang="en-US"/>
        </a:p>
      </dgm:t>
    </dgm:pt>
    <dgm:pt modelId="{16C63166-9205-44E1-B66D-9634472A9DDC}" type="sibTrans" cxnId="{AEE2F210-7F5F-47A0-A792-22B6C425BCAB}">
      <dgm:prSet/>
      <dgm:spPr/>
      <dgm:t>
        <a:bodyPr/>
        <a:lstStyle/>
        <a:p>
          <a:endParaRPr lang="en-US"/>
        </a:p>
      </dgm:t>
    </dgm:pt>
    <dgm:pt modelId="{244ED3CE-3DB4-4288-868D-FEF152370B58}" type="pres">
      <dgm:prSet presAssocID="{553DC01C-55EA-4E03-B855-BD731307D8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94361E-E918-45F3-A654-0802F812AA3A}" type="pres">
      <dgm:prSet presAssocID="{C64F4201-A173-4DFC-B39C-B5E2ADEDC11C}" presName="hierRoot1" presStyleCnt="0"/>
      <dgm:spPr/>
    </dgm:pt>
    <dgm:pt modelId="{FA8A6096-A615-4760-8604-CF5982B2CCA3}" type="pres">
      <dgm:prSet presAssocID="{C64F4201-A173-4DFC-B39C-B5E2ADEDC11C}" presName="composite" presStyleCnt="0"/>
      <dgm:spPr/>
    </dgm:pt>
    <dgm:pt modelId="{474FD81E-6C0F-4991-B91A-EA6AAFAFC912}" type="pres">
      <dgm:prSet presAssocID="{C64F4201-A173-4DFC-B39C-B5E2ADEDC11C}" presName="background" presStyleLbl="node0" presStyleIdx="0" presStyleCnt="3"/>
      <dgm:spPr>
        <a:solidFill>
          <a:schemeClr val="accent1"/>
        </a:solidFill>
      </dgm:spPr>
    </dgm:pt>
    <dgm:pt modelId="{3A705F81-BB2B-4098-9340-D101D9C74560}" type="pres">
      <dgm:prSet presAssocID="{C64F4201-A173-4DFC-B39C-B5E2ADEDC11C}" presName="text" presStyleLbl="fgAcc0" presStyleIdx="0" presStyleCnt="3">
        <dgm:presLayoutVars>
          <dgm:chPref val="3"/>
        </dgm:presLayoutVars>
      </dgm:prSet>
      <dgm:spPr/>
    </dgm:pt>
    <dgm:pt modelId="{A9450EF7-3FF8-4171-A446-E4993036EF34}" type="pres">
      <dgm:prSet presAssocID="{C64F4201-A173-4DFC-B39C-B5E2ADEDC11C}" presName="hierChild2" presStyleCnt="0"/>
      <dgm:spPr/>
    </dgm:pt>
    <dgm:pt modelId="{8ACD69AD-B6DF-4B57-946E-7F0599C29F5E}" type="pres">
      <dgm:prSet presAssocID="{6733DA8F-BA99-4A11-96E9-6E760E68AFF8}" presName="hierRoot1" presStyleCnt="0"/>
      <dgm:spPr/>
    </dgm:pt>
    <dgm:pt modelId="{9C4D7890-32F8-4AE6-9889-257E85D5A568}" type="pres">
      <dgm:prSet presAssocID="{6733DA8F-BA99-4A11-96E9-6E760E68AFF8}" presName="composite" presStyleCnt="0"/>
      <dgm:spPr/>
    </dgm:pt>
    <dgm:pt modelId="{D96FDC32-5A09-4778-B73E-7C44F927572A}" type="pres">
      <dgm:prSet presAssocID="{6733DA8F-BA99-4A11-96E9-6E760E68AFF8}" presName="background" presStyleLbl="node0" presStyleIdx="1" presStyleCnt="3"/>
      <dgm:spPr>
        <a:solidFill>
          <a:schemeClr val="accent1"/>
        </a:solidFill>
      </dgm:spPr>
    </dgm:pt>
    <dgm:pt modelId="{842E6847-C4BD-497D-81D0-29E5FB2C0CF6}" type="pres">
      <dgm:prSet presAssocID="{6733DA8F-BA99-4A11-96E9-6E760E68AFF8}" presName="text" presStyleLbl="fgAcc0" presStyleIdx="1" presStyleCnt="3">
        <dgm:presLayoutVars>
          <dgm:chPref val="3"/>
        </dgm:presLayoutVars>
      </dgm:prSet>
      <dgm:spPr/>
    </dgm:pt>
    <dgm:pt modelId="{47301F46-C13E-4448-9D75-BA8ABD1C1046}" type="pres">
      <dgm:prSet presAssocID="{6733DA8F-BA99-4A11-96E9-6E760E68AFF8}" presName="hierChild2" presStyleCnt="0"/>
      <dgm:spPr/>
    </dgm:pt>
    <dgm:pt modelId="{65DCD57E-6A14-4B85-8646-67B307547ACE}" type="pres">
      <dgm:prSet presAssocID="{C233B4AF-00EE-44FB-92C5-B16AF80183A7}" presName="hierRoot1" presStyleCnt="0"/>
      <dgm:spPr/>
    </dgm:pt>
    <dgm:pt modelId="{AD914F0B-EEF8-4BBE-BC54-FC7CCF9F89DC}" type="pres">
      <dgm:prSet presAssocID="{C233B4AF-00EE-44FB-92C5-B16AF80183A7}" presName="composite" presStyleCnt="0"/>
      <dgm:spPr/>
    </dgm:pt>
    <dgm:pt modelId="{A5CD11FF-6C64-45CE-BBA4-4274B9CE830B}" type="pres">
      <dgm:prSet presAssocID="{C233B4AF-00EE-44FB-92C5-B16AF80183A7}" presName="background" presStyleLbl="node0" presStyleIdx="2" presStyleCnt="3"/>
      <dgm:spPr>
        <a:solidFill>
          <a:schemeClr val="accent1"/>
        </a:solidFill>
      </dgm:spPr>
    </dgm:pt>
    <dgm:pt modelId="{173DA05A-F2E9-432E-AB09-ABD42BEA1DF3}" type="pres">
      <dgm:prSet presAssocID="{C233B4AF-00EE-44FB-92C5-B16AF80183A7}" presName="text" presStyleLbl="fgAcc0" presStyleIdx="2" presStyleCnt="3">
        <dgm:presLayoutVars>
          <dgm:chPref val="3"/>
        </dgm:presLayoutVars>
      </dgm:prSet>
      <dgm:spPr/>
    </dgm:pt>
    <dgm:pt modelId="{B37F4F08-DC60-425A-ABC1-58C810A8D300}" type="pres">
      <dgm:prSet presAssocID="{C233B4AF-00EE-44FB-92C5-B16AF80183A7}" presName="hierChild2" presStyleCnt="0"/>
      <dgm:spPr/>
    </dgm:pt>
  </dgm:ptLst>
  <dgm:cxnLst>
    <dgm:cxn modelId="{F4D57D05-2576-4882-A598-2F5B82E3F7E6}" type="presOf" srcId="{C64F4201-A173-4DFC-B39C-B5E2ADEDC11C}" destId="{3A705F81-BB2B-4098-9340-D101D9C74560}" srcOrd="0" destOrd="0" presId="urn:microsoft.com/office/officeart/2005/8/layout/hierarchy1"/>
    <dgm:cxn modelId="{09CDD30C-8F78-4716-B0B9-BA3D7C04759F}" srcId="{553DC01C-55EA-4E03-B855-BD731307D8ED}" destId="{C64F4201-A173-4DFC-B39C-B5E2ADEDC11C}" srcOrd="0" destOrd="0" parTransId="{6C7F2DD9-C3E8-4C6D-89D1-0F4728AD96DA}" sibTransId="{1AC8848A-C822-4A09-AFFA-CF9701DD0266}"/>
    <dgm:cxn modelId="{AEE2F210-7F5F-47A0-A792-22B6C425BCAB}" srcId="{553DC01C-55EA-4E03-B855-BD731307D8ED}" destId="{C233B4AF-00EE-44FB-92C5-B16AF80183A7}" srcOrd="2" destOrd="0" parTransId="{B8E1BC2E-FCBC-48D0-A3C4-40ABF559935F}" sibTransId="{16C63166-9205-44E1-B66D-9634472A9DDC}"/>
    <dgm:cxn modelId="{0942C42B-EF72-4E3D-B149-B1B1EA6AF233}" type="presOf" srcId="{6733DA8F-BA99-4A11-96E9-6E760E68AFF8}" destId="{842E6847-C4BD-497D-81D0-29E5FB2C0CF6}" srcOrd="0" destOrd="0" presId="urn:microsoft.com/office/officeart/2005/8/layout/hierarchy1"/>
    <dgm:cxn modelId="{96A82B8C-58ED-4BE9-BB62-8D9B72A38307}" type="presOf" srcId="{C233B4AF-00EE-44FB-92C5-B16AF80183A7}" destId="{173DA05A-F2E9-432E-AB09-ABD42BEA1DF3}" srcOrd="0" destOrd="0" presId="urn:microsoft.com/office/officeart/2005/8/layout/hierarchy1"/>
    <dgm:cxn modelId="{170535F3-4D8F-4E9D-9373-C5BF0718C223}" srcId="{553DC01C-55EA-4E03-B855-BD731307D8ED}" destId="{6733DA8F-BA99-4A11-96E9-6E760E68AFF8}" srcOrd="1" destOrd="0" parTransId="{86D9E45C-CE32-4504-A9D7-E2D8E3292BCB}" sibTransId="{FCC343B4-A46F-4AC5-8263-6C9492208896}"/>
    <dgm:cxn modelId="{496AFBFA-695C-47C2-816B-92B6E7FAF26A}" type="presOf" srcId="{553DC01C-55EA-4E03-B855-BD731307D8ED}" destId="{244ED3CE-3DB4-4288-868D-FEF152370B58}" srcOrd="0" destOrd="0" presId="urn:microsoft.com/office/officeart/2005/8/layout/hierarchy1"/>
    <dgm:cxn modelId="{BDADE776-C522-4449-BF2A-446E86E1C4D8}" type="presParOf" srcId="{244ED3CE-3DB4-4288-868D-FEF152370B58}" destId="{8094361E-E918-45F3-A654-0802F812AA3A}" srcOrd="0" destOrd="0" presId="urn:microsoft.com/office/officeart/2005/8/layout/hierarchy1"/>
    <dgm:cxn modelId="{F80EF850-0431-4E7D-B115-234EA481730B}" type="presParOf" srcId="{8094361E-E918-45F3-A654-0802F812AA3A}" destId="{FA8A6096-A615-4760-8604-CF5982B2CCA3}" srcOrd="0" destOrd="0" presId="urn:microsoft.com/office/officeart/2005/8/layout/hierarchy1"/>
    <dgm:cxn modelId="{63604008-7314-4F10-B02D-FAC387DB6C69}" type="presParOf" srcId="{FA8A6096-A615-4760-8604-CF5982B2CCA3}" destId="{474FD81E-6C0F-4991-B91A-EA6AAFAFC912}" srcOrd="0" destOrd="0" presId="urn:microsoft.com/office/officeart/2005/8/layout/hierarchy1"/>
    <dgm:cxn modelId="{BD995EE3-649F-45B1-B664-2FE104C3933E}" type="presParOf" srcId="{FA8A6096-A615-4760-8604-CF5982B2CCA3}" destId="{3A705F81-BB2B-4098-9340-D101D9C74560}" srcOrd="1" destOrd="0" presId="urn:microsoft.com/office/officeart/2005/8/layout/hierarchy1"/>
    <dgm:cxn modelId="{3BE07DCA-5392-42B7-967E-3FE636F8F4A3}" type="presParOf" srcId="{8094361E-E918-45F3-A654-0802F812AA3A}" destId="{A9450EF7-3FF8-4171-A446-E4993036EF34}" srcOrd="1" destOrd="0" presId="urn:microsoft.com/office/officeart/2005/8/layout/hierarchy1"/>
    <dgm:cxn modelId="{395BFA0C-7923-40D0-9214-4871483EB367}" type="presParOf" srcId="{244ED3CE-3DB4-4288-868D-FEF152370B58}" destId="{8ACD69AD-B6DF-4B57-946E-7F0599C29F5E}" srcOrd="1" destOrd="0" presId="urn:microsoft.com/office/officeart/2005/8/layout/hierarchy1"/>
    <dgm:cxn modelId="{F2557675-7E0D-42FD-B3B7-F8B732FC19B5}" type="presParOf" srcId="{8ACD69AD-B6DF-4B57-946E-7F0599C29F5E}" destId="{9C4D7890-32F8-4AE6-9889-257E85D5A568}" srcOrd="0" destOrd="0" presId="urn:microsoft.com/office/officeart/2005/8/layout/hierarchy1"/>
    <dgm:cxn modelId="{D0583EC5-79CE-4A29-B27F-8B870CD8769A}" type="presParOf" srcId="{9C4D7890-32F8-4AE6-9889-257E85D5A568}" destId="{D96FDC32-5A09-4778-B73E-7C44F927572A}" srcOrd="0" destOrd="0" presId="urn:microsoft.com/office/officeart/2005/8/layout/hierarchy1"/>
    <dgm:cxn modelId="{3FC0E010-1B64-4204-8682-4BC3CFCB73A9}" type="presParOf" srcId="{9C4D7890-32F8-4AE6-9889-257E85D5A568}" destId="{842E6847-C4BD-497D-81D0-29E5FB2C0CF6}" srcOrd="1" destOrd="0" presId="urn:microsoft.com/office/officeart/2005/8/layout/hierarchy1"/>
    <dgm:cxn modelId="{020A6423-0CAC-48AB-B53B-5CD248F0DB4A}" type="presParOf" srcId="{8ACD69AD-B6DF-4B57-946E-7F0599C29F5E}" destId="{47301F46-C13E-4448-9D75-BA8ABD1C1046}" srcOrd="1" destOrd="0" presId="urn:microsoft.com/office/officeart/2005/8/layout/hierarchy1"/>
    <dgm:cxn modelId="{161D5973-6A7B-4110-A55A-050E8B931C02}" type="presParOf" srcId="{244ED3CE-3DB4-4288-868D-FEF152370B58}" destId="{65DCD57E-6A14-4B85-8646-67B307547ACE}" srcOrd="2" destOrd="0" presId="urn:microsoft.com/office/officeart/2005/8/layout/hierarchy1"/>
    <dgm:cxn modelId="{DCE6204A-26F4-4C87-A67B-A8A48F73FFC0}" type="presParOf" srcId="{65DCD57E-6A14-4B85-8646-67B307547ACE}" destId="{AD914F0B-EEF8-4BBE-BC54-FC7CCF9F89DC}" srcOrd="0" destOrd="0" presId="urn:microsoft.com/office/officeart/2005/8/layout/hierarchy1"/>
    <dgm:cxn modelId="{284C76C1-7C26-436D-8037-9A83BC45E1E1}" type="presParOf" srcId="{AD914F0B-EEF8-4BBE-BC54-FC7CCF9F89DC}" destId="{A5CD11FF-6C64-45CE-BBA4-4274B9CE830B}" srcOrd="0" destOrd="0" presId="urn:microsoft.com/office/officeart/2005/8/layout/hierarchy1"/>
    <dgm:cxn modelId="{C00607F4-D23D-4331-8CF1-6A7BFF1F3F53}" type="presParOf" srcId="{AD914F0B-EEF8-4BBE-BC54-FC7CCF9F89DC}" destId="{173DA05A-F2E9-432E-AB09-ABD42BEA1DF3}" srcOrd="1" destOrd="0" presId="urn:microsoft.com/office/officeart/2005/8/layout/hierarchy1"/>
    <dgm:cxn modelId="{2BD09144-9B69-48E1-A4E5-608280D53E2D}" type="presParOf" srcId="{65DCD57E-6A14-4B85-8646-67B307547ACE}" destId="{B37F4F08-DC60-425A-ABC1-58C810A8D3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90D8D3-E684-4757-B4B6-EB7C536D9D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EBD139-DD13-4CBF-9B8A-FF03D65DC54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>
              <a:solidFill>
                <a:schemeClr val="tx2"/>
              </a:solidFill>
            </a:rPr>
            <a:t>Bu proje için </a:t>
          </a:r>
          <a:r>
            <a:rPr lang="tr-TR" dirty="0" err="1">
              <a:solidFill>
                <a:schemeClr val="tx2"/>
              </a:solidFill>
            </a:rPr>
            <a:t>SQLite</a:t>
          </a:r>
          <a:r>
            <a:rPr lang="tr-TR" dirty="0">
              <a:solidFill>
                <a:schemeClr val="tx2"/>
              </a:solidFill>
            </a:rPr>
            <a:t> </a:t>
          </a:r>
          <a:r>
            <a:rPr lang="tr-TR" dirty="0" err="1">
              <a:solidFill>
                <a:schemeClr val="tx2"/>
              </a:solidFill>
            </a:rPr>
            <a:t>veritabanı</a:t>
          </a:r>
          <a:r>
            <a:rPr lang="tr-TR" dirty="0">
              <a:solidFill>
                <a:schemeClr val="tx2"/>
              </a:solidFill>
            </a:rPr>
            <a:t> teknolojisi tercih edilmiştir. </a:t>
          </a:r>
          <a:r>
            <a:rPr lang="tr-TR" dirty="0" err="1">
              <a:solidFill>
                <a:schemeClr val="tx2"/>
              </a:solidFill>
            </a:rPr>
            <a:t>SQLite</a:t>
          </a:r>
          <a:r>
            <a:rPr lang="tr-TR" dirty="0">
              <a:solidFill>
                <a:schemeClr val="tx2"/>
              </a:solidFill>
            </a:rPr>
            <a:t>, hafif, yerel bir </a:t>
          </a:r>
          <a:r>
            <a:rPr lang="tr-TR" dirty="0" err="1">
              <a:solidFill>
                <a:schemeClr val="tx2"/>
              </a:solidFill>
            </a:rPr>
            <a:t>veritabanı</a:t>
          </a:r>
          <a:r>
            <a:rPr lang="tr-TR" dirty="0">
              <a:solidFill>
                <a:schemeClr val="tx2"/>
              </a:solidFill>
            </a:rPr>
            <a:t> yönetim sistemidir ve bir dosya tabanlı </a:t>
          </a:r>
          <a:r>
            <a:rPr lang="tr-TR" dirty="0" err="1">
              <a:solidFill>
                <a:schemeClr val="tx2"/>
              </a:solidFill>
            </a:rPr>
            <a:t>veritabanı</a:t>
          </a:r>
          <a:r>
            <a:rPr lang="tr-TR" dirty="0">
              <a:solidFill>
                <a:schemeClr val="tx2"/>
              </a:solidFill>
            </a:rPr>
            <a:t> olarak çalışır. </a:t>
          </a:r>
          <a:endParaRPr lang="en-US" dirty="0">
            <a:solidFill>
              <a:schemeClr val="tx2"/>
            </a:solidFill>
          </a:endParaRPr>
        </a:p>
      </dgm:t>
    </dgm:pt>
    <dgm:pt modelId="{90410F66-6289-4224-A137-023A5A915954}" type="parTrans" cxnId="{FB5EEDAD-37C8-4952-9238-E48643E3BA50}">
      <dgm:prSet/>
      <dgm:spPr/>
      <dgm:t>
        <a:bodyPr/>
        <a:lstStyle/>
        <a:p>
          <a:endParaRPr lang="en-US"/>
        </a:p>
      </dgm:t>
    </dgm:pt>
    <dgm:pt modelId="{57F22ECC-2E23-4A64-9EB2-1DA4CB36B5DB}" type="sibTrans" cxnId="{FB5EEDAD-37C8-4952-9238-E48643E3BA50}">
      <dgm:prSet/>
      <dgm:spPr/>
      <dgm:t>
        <a:bodyPr/>
        <a:lstStyle/>
        <a:p>
          <a:endParaRPr lang="en-US"/>
        </a:p>
      </dgm:t>
    </dgm:pt>
    <dgm:pt modelId="{08C159FA-5068-42ED-AF59-AD41DF70B8B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>
              <a:solidFill>
                <a:schemeClr val="tx2"/>
              </a:solidFill>
            </a:rPr>
            <a:t>Veritabanına</a:t>
          </a:r>
          <a:r>
            <a:rPr lang="tr-TR" dirty="0">
              <a:solidFill>
                <a:schemeClr val="tx2"/>
              </a:solidFill>
            </a:rPr>
            <a:t> bağlantı ve veri manipülasyonu için sqlite3 modülü kullanılmıştır. Python'un standart kütüphanesinde bulunan bu modül, </a:t>
          </a:r>
          <a:r>
            <a:rPr lang="tr-TR" dirty="0" err="1">
              <a:solidFill>
                <a:schemeClr val="tx2"/>
              </a:solidFill>
            </a:rPr>
            <a:t>SQLite</a:t>
          </a:r>
          <a:r>
            <a:rPr lang="tr-TR" dirty="0">
              <a:solidFill>
                <a:schemeClr val="tx2"/>
              </a:solidFill>
            </a:rPr>
            <a:t> </a:t>
          </a:r>
          <a:r>
            <a:rPr lang="tr-TR" dirty="0" err="1">
              <a:solidFill>
                <a:schemeClr val="tx2"/>
              </a:solidFill>
            </a:rPr>
            <a:t>veritabanı</a:t>
          </a:r>
          <a:r>
            <a:rPr lang="tr-TR" dirty="0">
              <a:solidFill>
                <a:schemeClr val="tx2"/>
              </a:solidFill>
            </a:rPr>
            <a:t> ile etkileşim kurmak için sağlam bir araç seti sunar.</a:t>
          </a:r>
          <a:endParaRPr lang="en-US" dirty="0">
            <a:solidFill>
              <a:schemeClr val="tx2"/>
            </a:solidFill>
          </a:endParaRPr>
        </a:p>
      </dgm:t>
    </dgm:pt>
    <dgm:pt modelId="{B56A0654-603C-4ED7-B3FA-9E39082E8AC3}" type="parTrans" cxnId="{78447F90-B6EE-4B31-B3B8-49416BDF1619}">
      <dgm:prSet/>
      <dgm:spPr/>
      <dgm:t>
        <a:bodyPr/>
        <a:lstStyle/>
        <a:p>
          <a:endParaRPr lang="en-US"/>
        </a:p>
      </dgm:t>
    </dgm:pt>
    <dgm:pt modelId="{F0EE9770-DE22-409A-B88B-4FB73595D6A9}" type="sibTrans" cxnId="{78447F90-B6EE-4B31-B3B8-49416BDF1619}">
      <dgm:prSet/>
      <dgm:spPr/>
      <dgm:t>
        <a:bodyPr/>
        <a:lstStyle/>
        <a:p>
          <a:endParaRPr lang="en-US"/>
        </a:p>
      </dgm:t>
    </dgm:pt>
    <dgm:pt modelId="{C964EE48-B2DF-48F7-B6D0-234359E94F34}" type="pres">
      <dgm:prSet presAssocID="{2390D8D3-E684-4757-B4B6-EB7C536D9D4F}" presName="root" presStyleCnt="0">
        <dgm:presLayoutVars>
          <dgm:dir/>
          <dgm:resizeHandles val="exact"/>
        </dgm:presLayoutVars>
      </dgm:prSet>
      <dgm:spPr/>
    </dgm:pt>
    <dgm:pt modelId="{ACA41B97-0263-4463-BBA1-FCC5E7C6AE5D}" type="pres">
      <dgm:prSet presAssocID="{85EBD139-DD13-4CBF-9B8A-FF03D65DC54C}" presName="compNode" presStyleCnt="0"/>
      <dgm:spPr/>
    </dgm:pt>
    <dgm:pt modelId="{46BC7419-0640-475D-9A17-6E666C7F04C5}" type="pres">
      <dgm:prSet presAssocID="{85EBD139-DD13-4CBF-9B8A-FF03D65DC54C}" presName="bgRect" presStyleLbl="bgShp" presStyleIdx="0" presStyleCnt="2"/>
      <dgm:spPr>
        <a:solidFill>
          <a:schemeClr val="bg2">
            <a:lumMod val="90000"/>
          </a:schemeClr>
        </a:solidFill>
        <a:ln>
          <a:solidFill>
            <a:schemeClr val="bg1"/>
          </a:solidFill>
        </a:ln>
      </dgm:spPr>
    </dgm:pt>
    <dgm:pt modelId="{3D05010F-4FDA-4C7D-BB5D-294E2BB6E90C}" type="pres">
      <dgm:prSet presAssocID="{85EBD139-DD13-4CBF-9B8A-FF03D65DC5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EF4E1A05-0F85-4AB5-B9BC-160F602A3CAD}" type="pres">
      <dgm:prSet presAssocID="{85EBD139-DD13-4CBF-9B8A-FF03D65DC54C}" presName="spaceRect" presStyleCnt="0"/>
      <dgm:spPr/>
    </dgm:pt>
    <dgm:pt modelId="{F47A187C-FCBE-43BB-A90A-3CEAB84E19B1}" type="pres">
      <dgm:prSet presAssocID="{85EBD139-DD13-4CBF-9B8A-FF03D65DC54C}" presName="parTx" presStyleLbl="revTx" presStyleIdx="0" presStyleCnt="2">
        <dgm:presLayoutVars>
          <dgm:chMax val="0"/>
          <dgm:chPref val="0"/>
        </dgm:presLayoutVars>
      </dgm:prSet>
      <dgm:spPr/>
    </dgm:pt>
    <dgm:pt modelId="{3901EC48-93E2-44C5-889B-E3FF70279242}" type="pres">
      <dgm:prSet presAssocID="{57F22ECC-2E23-4A64-9EB2-1DA4CB36B5DB}" presName="sibTrans" presStyleCnt="0"/>
      <dgm:spPr/>
    </dgm:pt>
    <dgm:pt modelId="{708EEAE8-D82D-4BD4-97B3-6F4A48E341EC}" type="pres">
      <dgm:prSet presAssocID="{08C159FA-5068-42ED-AF59-AD41DF70B8B6}" presName="compNode" presStyleCnt="0"/>
      <dgm:spPr/>
    </dgm:pt>
    <dgm:pt modelId="{30A5FA7E-E236-4344-AF59-E7F4C773D26E}" type="pres">
      <dgm:prSet presAssocID="{08C159FA-5068-42ED-AF59-AD41DF70B8B6}" presName="bgRect" presStyleLbl="bgShp" presStyleIdx="1" presStyleCnt="2"/>
      <dgm:spPr>
        <a:solidFill>
          <a:schemeClr val="bg2">
            <a:lumMod val="90000"/>
          </a:schemeClr>
        </a:solidFill>
      </dgm:spPr>
    </dgm:pt>
    <dgm:pt modelId="{BCEE51B9-110F-4336-B0C2-B3FC98E3A6DD}" type="pres">
      <dgm:prSet presAssocID="{08C159FA-5068-42ED-AF59-AD41DF70B8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kış Çizelgesi"/>
        </a:ext>
      </dgm:extLst>
    </dgm:pt>
    <dgm:pt modelId="{23613717-3346-42C3-A028-A89758A3766C}" type="pres">
      <dgm:prSet presAssocID="{08C159FA-5068-42ED-AF59-AD41DF70B8B6}" presName="spaceRect" presStyleCnt="0"/>
      <dgm:spPr/>
    </dgm:pt>
    <dgm:pt modelId="{5141B65E-AE08-4EBC-B7D4-3DE7C757D690}" type="pres">
      <dgm:prSet presAssocID="{08C159FA-5068-42ED-AF59-AD41DF70B8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A87C932-D1D8-45AA-8794-44031D502DA8}" type="presOf" srcId="{85EBD139-DD13-4CBF-9B8A-FF03D65DC54C}" destId="{F47A187C-FCBE-43BB-A90A-3CEAB84E19B1}" srcOrd="0" destOrd="0" presId="urn:microsoft.com/office/officeart/2018/2/layout/IconVerticalSolidList"/>
    <dgm:cxn modelId="{78447F90-B6EE-4B31-B3B8-49416BDF1619}" srcId="{2390D8D3-E684-4757-B4B6-EB7C536D9D4F}" destId="{08C159FA-5068-42ED-AF59-AD41DF70B8B6}" srcOrd="1" destOrd="0" parTransId="{B56A0654-603C-4ED7-B3FA-9E39082E8AC3}" sibTransId="{F0EE9770-DE22-409A-B88B-4FB73595D6A9}"/>
    <dgm:cxn modelId="{FB5EEDAD-37C8-4952-9238-E48643E3BA50}" srcId="{2390D8D3-E684-4757-B4B6-EB7C536D9D4F}" destId="{85EBD139-DD13-4CBF-9B8A-FF03D65DC54C}" srcOrd="0" destOrd="0" parTransId="{90410F66-6289-4224-A137-023A5A915954}" sibTransId="{57F22ECC-2E23-4A64-9EB2-1DA4CB36B5DB}"/>
    <dgm:cxn modelId="{4EEF5AD5-3F96-4650-8999-7DBE087C1858}" type="presOf" srcId="{2390D8D3-E684-4757-B4B6-EB7C536D9D4F}" destId="{C964EE48-B2DF-48F7-B6D0-234359E94F34}" srcOrd="0" destOrd="0" presId="urn:microsoft.com/office/officeart/2018/2/layout/IconVerticalSolidList"/>
    <dgm:cxn modelId="{350EC1DA-D018-41D2-BFD6-B25463CAADD2}" type="presOf" srcId="{08C159FA-5068-42ED-AF59-AD41DF70B8B6}" destId="{5141B65E-AE08-4EBC-B7D4-3DE7C757D690}" srcOrd="0" destOrd="0" presId="urn:microsoft.com/office/officeart/2018/2/layout/IconVerticalSolidList"/>
    <dgm:cxn modelId="{88595DFE-E80F-4BD2-B2AF-5D6FF5557193}" type="presParOf" srcId="{C964EE48-B2DF-48F7-B6D0-234359E94F34}" destId="{ACA41B97-0263-4463-BBA1-FCC5E7C6AE5D}" srcOrd="0" destOrd="0" presId="urn:microsoft.com/office/officeart/2018/2/layout/IconVerticalSolidList"/>
    <dgm:cxn modelId="{573D0261-26C3-48B4-AC34-696A42208ED0}" type="presParOf" srcId="{ACA41B97-0263-4463-BBA1-FCC5E7C6AE5D}" destId="{46BC7419-0640-475D-9A17-6E666C7F04C5}" srcOrd="0" destOrd="0" presId="urn:microsoft.com/office/officeart/2018/2/layout/IconVerticalSolidList"/>
    <dgm:cxn modelId="{04EFFA93-8E47-4B3B-923E-023660CAFCDA}" type="presParOf" srcId="{ACA41B97-0263-4463-BBA1-FCC5E7C6AE5D}" destId="{3D05010F-4FDA-4C7D-BB5D-294E2BB6E90C}" srcOrd="1" destOrd="0" presId="urn:microsoft.com/office/officeart/2018/2/layout/IconVerticalSolidList"/>
    <dgm:cxn modelId="{AD206965-8161-4E16-95D8-47F3733867CE}" type="presParOf" srcId="{ACA41B97-0263-4463-BBA1-FCC5E7C6AE5D}" destId="{EF4E1A05-0F85-4AB5-B9BC-160F602A3CAD}" srcOrd="2" destOrd="0" presId="urn:microsoft.com/office/officeart/2018/2/layout/IconVerticalSolidList"/>
    <dgm:cxn modelId="{4B072647-6757-4FDD-AEC7-497C416C357C}" type="presParOf" srcId="{ACA41B97-0263-4463-BBA1-FCC5E7C6AE5D}" destId="{F47A187C-FCBE-43BB-A90A-3CEAB84E19B1}" srcOrd="3" destOrd="0" presId="urn:microsoft.com/office/officeart/2018/2/layout/IconVerticalSolidList"/>
    <dgm:cxn modelId="{7020810C-7482-43C9-B69A-313F9E1667DE}" type="presParOf" srcId="{C964EE48-B2DF-48F7-B6D0-234359E94F34}" destId="{3901EC48-93E2-44C5-889B-E3FF70279242}" srcOrd="1" destOrd="0" presId="urn:microsoft.com/office/officeart/2018/2/layout/IconVerticalSolidList"/>
    <dgm:cxn modelId="{829BC37D-DAD7-4D26-8393-595FD16FBAB6}" type="presParOf" srcId="{C964EE48-B2DF-48F7-B6D0-234359E94F34}" destId="{708EEAE8-D82D-4BD4-97B3-6F4A48E341EC}" srcOrd="2" destOrd="0" presId="urn:microsoft.com/office/officeart/2018/2/layout/IconVerticalSolidList"/>
    <dgm:cxn modelId="{DDD3F23A-5D13-4748-91AC-16F3AA4015FE}" type="presParOf" srcId="{708EEAE8-D82D-4BD4-97B3-6F4A48E341EC}" destId="{30A5FA7E-E236-4344-AF59-E7F4C773D26E}" srcOrd="0" destOrd="0" presId="urn:microsoft.com/office/officeart/2018/2/layout/IconVerticalSolidList"/>
    <dgm:cxn modelId="{D3A68DC2-C6D7-433F-82A2-8CC15425AD24}" type="presParOf" srcId="{708EEAE8-D82D-4BD4-97B3-6F4A48E341EC}" destId="{BCEE51B9-110F-4336-B0C2-B3FC98E3A6DD}" srcOrd="1" destOrd="0" presId="urn:microsoft.com/office/officeart/2018/2/layout/IconVerticalSolidList"/>
    <dgm:cxn modelId="{98876770-A7D1-47E4-BAD8-CB2A98084249}" type="presParOf" srcId="{708EEAE8-D82D-4BD4-97B3-6F4A48E341EC}" destId="{23613717-3346-42C3-A028-A89758A3766C}" srcOrd="2" destOrd="0" presId="urn:microsoft.com/office/officeart/2018/2/layout/IconVerticalSolidList"/>
    <dgm:cxn modelId="{4FE5BDB2-0409-47B7-A3E2-156E7B481D1A}" type="presParOf" srcId="{708EEAE8-D82D-4BD4-97B3-6F4A48E341EC}" destId="{5141B65E-AE08-4EBC-B7D4-3DE7C757D6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D0E03-C49F-420A-AC5D-929540A8B9AC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969032-CDBC-4386-B670-53C146E8E9BA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kern="1200"/>
            <a:t>Sınıf ve Miras Alma (Inheritance):</a:t>
          </a:r>
          <a:endParaRPr lang="en-US" sz="2000" kern="1200"/>
        </a:p>
      </dsp:txBody>
      <dsp:txXfrm>
        <a:off x="383617" y="1447754"/>
        <a:ext cx="2847502" cy="1768010"/>
      </dsp:txXfrm>
    </dsp:sp>
    <dsp:sp modelId="{0A9FDC70-2B0E-48B5-B325-413773741EBD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770886-6F8C-472A-94DE-443B1BFD1248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0" i="0" kern="1200"/>
            <a:t>‘ImaxSeat’,’GoldClassSeat’ ve ‘StandartSeat’ sınıfları, ‘Seat’ sınıfından türetilmiş özel koltuk sınıflarıdır. </a:t>
          </a:r>
          <a:endParaRPr lang="en-US" sz="2000" kern="1200"/>
        </a:p>
      </dsp:txBody>
      <dsp:txXfrm>
        <a:off x="3998355" y="1447754"/>
        <a:ext cx="2847502" cy="1768010"/>
      </dsp:txXfrm>
    </dsp:sp>
    <dsp:sp modelId="{5ADFDEF1-F90A-45A3-9638-B254B2C92DD0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58EE71-EB7E-49A9-9773-5EBF4B71FB56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0" i="0" kern="1200"/>
            <a:t>Her biri temel ‘Seat’ sınıfının özelliklerini miras alır ve kendi fiyatlandırma yöntemine sahiptir.</a:t>
          </a:r>
          <a:endParaRPr lang="en-US" sz="20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EFFFC-A4DF-4368-9F30-A7BD5386A227}">
      <dsp:nvSpPr>
        <dsp:cNvPr id="0" name=""/>
        <dsp:cNvSpPr/>
      </dsp:nvSpPr>
      <dsp:spPr>
        <a:xfrm>
          <a:off x="0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3F323-A30D-4C05-AF63-86A832557AB1}">
      <dsp:nvSpPr>
        <dsp:cNvPr id="0" name=""/>
        <dsp:cNvSpPr/>
      </dsp:nvSpPr>
      <dsp:spPr>
        <a:xfrm>
          <a:off x="341494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i="0" kern="1200"/>
            <a:t>Kapsülleme (Encapsulation):</a:t>
          </a:r>
          <a:endParaRPr lang="en-US" sz="1500" kern="1200"/>
        </a:p>
      </dsp:txBody>
      <dsp:txXfrm>
        <a:off x="398656" y="1339953"/>
        <a:ext cx="2959127" cy="1837317"/>
      </dsp:txXfrm>
    </dsp:sp>
    <dsp:sp modelId="{1115F50F-898D-4919-98A7-270D8E0165A8}">
      <dsp:nvSpPr>
        <dsp:cNvPr id="0" name=""/>
        <dsp:cNvSpPr/>
      </dsp:nvSpPr>
      <dsp:spPr>
        <a:xfrm>
          <a:off x="3756441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D3F52-D81E-4B22-948A-D6926C2A6022}">
      <dsp:nvSpPr>
        <dsp:cNvPr id="0" name=""/>
        <dsp:cNvSpPr/>
      </dsp:nvSpPr>
      <dsp:spPr>
        <a:xfrm>
          <a:off x="4097935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Sınıflar, özel (private) ve kamusal (public) niteliklere sahiptir. </a:t>
          </a:r>
          <a:endParaRPr lang="en-US" sz="1500" kern="1200"/>
        </a:p>
      </dsp:txBody>
      <dsp:txXfrm>
        <a:off x="4155097" y="1339953"/>
        <a:ext cx="2959127" cy="1837317"/>
      </dsp:txXfrm>
    </dsp:sp>
    <dsp:sp modelId="{A3B7A836-39DF-4D1F-900B-C75754970DD8}">
      <dsp:nvSpPr>
        <dsp:cNvPr id="0" name=""/>
        <dsp:cNvSpPr/>
      </dsp:nvSpPr>
      <dsp:spPr>
        <a:xfrm>
          <a:off x="7512882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EF7E0-A993-40E0-B59D-3185DC459EB2}">
      <dsp:nvSpPr>
        <dsp:cNvPr id="0" name=""/>
        <dsp:cNvSpPr/>
      </dsp:nvSpPr>
      <dsp:spPr>
        <a:xfrm>
          <a:off x="7854377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Örneğin ‘Card’ sınıfındaki ‘__init__’ içinde tanımlanan ‘_holder’, ‘_cvc’, ‘_number’ ve ‘_type’ özel (private) nitelikleridir. Bu niteliklere sadece sınıf içinden erişilebilir ve dışarıdan doğrudan değiştirilemez. </a:t>
          </a:r>
          <a:endParaRPr lang="en-US" sz="1500" kern="1200"/>
        </a:p>
      </dsp:txBody>
      <dsp:txXfrm>
        <a:off x="7911539" y="13399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FD81E-6C0F-4991-B91A-EA6AAFAFC912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705F81-BB2B-4098-9340-D101D9C74560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800" b="1" i="0" kern="1200"/>
            <a:t>Polimorfizm (Polymorphism):</a:t>
          </a:r>
          <a:endParaRPr lang="en-US" sz="1800" kern="1200"/>
        </a:p>
      </dsp:txBody>
      <dsp:txXfrm>
        <a:off x="383617" y="1447754"/>
        <a:ext cx="2847502" cy="1768010"/>
      </dsp:txXfrm>
    </dsp:sp>
    <dsp:sp modelId="{D96FDC32-5A09-4778-B73E-7C44F927572A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2E6847-C4BD-497D-81D0-29E5FB2C0CF6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800" kern="1200"/>
            <a:t>Sinema koltuğu sınıflarında yer alan ‘get_price’ metodunda polimorfizm bulunmaktadır. </a:t>
          </a:r>
          <a:endParaRPr lang="en-US" sz="1800" kern="1200"/>
        </a:p>
      </dsp:txBody>
      <dsp:txXfrm>
        <a:off x="3998355" y="1447754"/>
        <a:ext cx="2847502" cy="1768010"/>
      </dsp:txXfrm>
    </dsp:sp>
    <dsp:sp modelId="{A5CD11FF-6C64-45CE-BBA4-4274B9CE830B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3DA05A-F2E9-432E-AB09-ABD42BEA1DF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800" kern="1200"/>
            <a:t>Her bir koltuk sınıfı, kendi ‘get_price’ metodunu uygular, bu da aynı adı taşıyan farklı metotların olduğu bir polimorfizm yöntemidir.</a:t>
          </a:r>
          <a:endParaRPr lang="en-US" sz="1800" kern="1200"/>
        </a:p>
      </dsp:txBody>
      <dsp:txXfrm>
        <a:off x="7613092" y="1447754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C7419-0640-475D-9A17-6E666C7F04C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5010F-4FDA-4C7D-BB5D-294E2BB6E90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A187C-FCBE-43BB-A90A-3CEAB84E19B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solidFill>
                <a:schemeClr val="tx2"/>
              </a:solidFill>
            </a:rPr>
            <a:t>Bu proje için </a:t>
          </a:r>
          <a:r>
            <a:rPr lang="tr-TR" sz="2200" kern="1200" dirty="0" err="1">
              <a:solidFill>
                <a:schemeClr val="tx2"/>
              </a:solidFill>
            </a:rPr>
            <a:t>SQLite</a:t>
          </a:r>
          <a:r>
            <a:rPr lang="tr-TR" sz="2200" kern="1200" dirty="0">
              <a:solidFill>
                <a:schemeClr val="tx2"/>
              </a:solidFill>
            </a:rPr>
            <a:t> </a:t>
          </a:r>
          <a:r>
            <a:rPr lang="tr-TR" sz="2200" kern="1200" dirty="0" err="1">
              <a:solidFill>
                <a:schemeClr val="tx2"/>
              </a:solidFill>
            </a:rPr>
            <a:t>veritabanı</a:t>
          </a:r>
          <a:r>
            <a:rPr lang="tr-TR" sz="2200" kern="1200" dirty="0">
              <a:solidFill>
                <a:schemeClr val="tx2"/>
              </a:solidFill>
            </a:rPr>
            <a:t> teknolojisi tercih edilmiştir. </a:t>
          </a:r>
          <a:r>
            <a:rPr lang="tr-TR" sz="2200" kern="1200" dirty="0" err="1">
              <a:solidFill>
                <a:schemeClr val="tx2"/>
              </a:solidFill>
            </a:rPr>
            <a:t>SQLite</a:t>
          </a:r>
          <a:r>
            <a:rPr lang="tr-TR" sz="2200" kern="1200" dirty="0">
              <a:solidFill>
                <a:schemeClr val="tx2"/>
              </a:solidFill>
            </a:rPr>
            <a:t>, hafif, yerel bir </a:t>
          </a:r>
          <a:r>
            <a:rPr lang="tr-TR" sz="2200" kern="1200" dirty="0" err="1">
              <a:solidFill>
                <a:schemeClr val="tx2"/>
              </a:solidFill>
            </a:rPr>
            <a:t>veritabanı</a:t>
          </a:r>
          <a:r>
            <a:rPr lang="tr-TR" sz="2200" kern="1200" dirty="0">
              <a:solidFill>
                <a:schemeClr val="tx2"/>
              </a:solidFill>
            </a:rPr>
            <a:t> yönetim sistemidir ve bir dosya tabanlı </a:t>
          </a:r>
          <a:r>
            <a:rPr lang="tr-TR" sz="2200" kern="1200" dirty="0" err="1">
              <a:solidFill>
                <a:schemeClr val="tx2"/>
              </a:solidFill>
            </a:rPr>
            <a:t>veritabanı</a:t>
          </a:r>
          <a:r>
            <a:rPr lang="tr-TR" sz="2200" kern="1200" dirty="0">
              <a:solidFill>
                <a:schemeClr val="tx2"/>
              </a:solidFill>
            </a:rPr>
            <a:t> olarak çalışır. </a:t>
          </a:r>
          <a:endParaRPr lang="en-US" sz="2200" kern="1200" dirty="0">
            <a:solidFill>
              <a:schemeClr val="tx2"/>
            </a:solidFill>
          </a:endParaRPr>
        </a:p>
      </dsp:txBody>
      <dsp:txXfrm>
        <a:off x="1507738" y="707092"/>
        <a:ext cx="9007861" cy="1305401"/>
      </dsp:txXfrm>
    </dsp:sp>
    <dsp:sp modelId="{30A5FA7E-E236-4344-AF59-E7F4C773D26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E51B9-110F-4336-B0C2-B3FC98E3A6D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1B65E-AE08-4EBC-B7D4-3DE7C757D69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>
              <a:solidFill>
                <a:schemeClr val="tx2"/>
              </a:solidFill>
            </a:rPr>
            <a:t>Veritabanına</a:t>
          </a:r>
          <a:r>
            <a:rPr lang="tr-TR" sz="2200" kern="1200" dirty="0">
              <a:solidFill>
                <a:schemeClr val="tx2"/>
              </a:solidFill>
            </a:rPr>
            <a:t> bağlantı ve veri manipülasyonu için sqlite3 modülü kullanılmıştır. Python'un standart kütüphanesinde bulunan bu modül, </a:t>
          </a:r>
          <a:r>
            <a:rPr lang="tr-TR" sz="2200" kern="1200" dirty="0" err="1">
              <a:solidFill>
                <a:schemeClr val="tx2"/>
              </a:solidFill>
            </a:rPr>
            <a:t>SQLite</a:t>
          </a:r>
          <a:r>
            <a:rPr lang="tr-TR" sz="2200" kern="1200" dirty="0">
              <a:solidFill>
                <a:schemeClr val="tx2"/>
              </a:solidFill>
            </a:rPr>
            <a:t> </a:t>
          </a:r>
          <a:r>
            <a:rPr lang="tr-TR" sz="2200" kern="1200" dirty="0" err="1">
              <a:solidFill>
                <a:schemeClr val="tx2"/>
              </a:solidFill>
            </a:rPr>
            <a:t>veritabanı</a:t>
          </a:r>
          <a:r>
            <a:rPr lang="tr-TR" sz="2200" kern="1200" dirty="0">
              <a:solidFill>
                <a:schemeClr val="tx2"/>
              </a:solidFill>
            </a:rPr>
            <a:t> ile etkileşim kurmak için sağlam bir araç seti sunar.</a:t>
          </a:r>
          <a:endParaRPr lang="en-US" sz="2200" kern="1200" dirty="0">
            <a:solidFill>
              <a:schemeClr val="tx2"/>
            </a:solidFill>
          </a:endParaRP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CB5404-4195-38B6-8911-EC6345D5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913835C-C44A-0511-F558-5E4DBDF9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8C7892-51D5-C32B-B698-88C5C54C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164DDB-9D00-021E-AE66-11363423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5EBB01-64A7-512C-EE4D-DED4E78D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009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4ECA4-B39B-FA35-20D9-9DACDD8B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DEEF89E-E971-1872-4E25-1222A7669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C2F6AD-8AE2-AD63-46ED-AE8F7937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9A847B-B178-C7DB-8290-146AE3D2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AFCD60-A452-DADD-81D0-53B08CC6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50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B111BD7-70D7-1941-63E5-46B2A6B9F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171AD09-7924-B290-E76C-F96EC447D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9E56DB-3969-78E0-1D1D-2A6DCF1F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FB1280-8E50-E74E-0C57-EA753812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9A9555-958D-40B6-C245-00F9A234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98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8E0748-E163-BBEB-20B3-08A3F929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13E685-1E18-042B-C8C3-E3D7B3CB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DE06A0-7954-FDC5-D985-6E86C756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099F33-4426-5959-A114-53C4E404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B22E90-7BCD-1FBC-41CA-12368361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289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05D868-3784-FF5D-2187-6EA8BC17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11593E-4A80-98C4-410B-B5F51AB92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78DE7D-BA50-8734-7597-F92F066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8A170E-2C29-2CF1-6A65-7439497B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4B70DE-924D-1550-D2B2-37FA1A2F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50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C923CB-3A17-09BA-A3D1-5A6D02E6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C26378-FE4B-C2EE-8E84-85E2B325B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3FEEA1-F8CC-A261-C0FD-2575852B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F4FCEF-1419-08EE-9FFE-7701DB32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85AD5E-9EBE-7EE6-65B2-67EFC1E5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8A98BAD-B932-255E-9B71-81425F86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6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6719D5-1D42-0423-F5A8-C3C80038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62248F-3287-9E9E-5882-DD1A104D5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01C8280-9261-C701-6C4A-6E119F7D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A4D3A4E-0E06-62BE-9515-7E719CB05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9CBCBCE-4D10-65B7-4BF4-07559434A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F5E2B36-3296-D629-240E-324EFA60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205C6D9-C520-D627-AAE7-3147DFBE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A957E07-D920-C4D9-6293-1E0E11F9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70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9B06D3-5144-05DF-EE54-EFE703A0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F19CC2D-CFC4-10AD-4EBC-7C01375F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99EF62B-9BD6-4A6F-88AF-96FF5EC9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51A6993-476C-2F92-DAF7-58CA8B6B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5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815656-ACF8-451F-91E6-CF162F6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1161B77-82CF-B8D5-49D2-CEEB201A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858C11E-BEEE-212A-AFA5-7D10C2D7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43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58DBB2-8F60-0FFA-BC77-5F8DFB9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08D399-831B-3A37-EF46-CD011374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D5AE4B6-50D0-5E3C-4BFC-45EA61751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9AC57E-15B2-C915-71B7-AFBCEFFE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39E202-1CD4-0DB0-A96C-33C31081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8352F6-A0C7-ACA3-A8A3-D1BB3700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2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33A152-4E68-5DD1-2B57-5EEE771D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D7D3929-E323-BA98-FAD2-CC768E301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CF18E46-B99C-1472-8D9C-E09D1933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2B83AA-1A2B-E48D-11E0-C7292F5D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589EC4D-F07A-00BF-E158-DBD366C8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6FAA2D-B5F8-CD04-B79C-880725C0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155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0192B5D-9497-505B-1AD0-846B61C5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2078E52-A2CD-81E8-22BC-AA2B31F9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AA0593-6CE8-AE29-F2EF-90A7F2558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51BD5-07C3-4295-B1F1-6D68012B78E9}" type="datetimeFigureOut">
              <a:rPr lang="tr-TR" smtClean="0"/>
              <a:t>04.02.2024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A7F16C-BBA2-1DFD-1A69-7CC172598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EF421E-FBAD-A09A-8AAF-F9C8E390E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8EA1-1FCF-4C33-97DD-727E8B51A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04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oş bir kırmızı tiyatro ile patlamış mısır ve içel">
            <a:extLst>
              <a:ext uri="{FF2B5EF4-FFF2-40B4-BE49-F238E27FC236}">
                <a16:creationId xmlns:a16="http://schemas.microsoft.com/office/drawing/2014/main" id="{287FB69C-3327-E7D1-C92E-BEA570F0F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696" r="-1" b="769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22CA1A8-B70E-D205-B44A-884BF2022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tr-TR" sz="6600">
                <a:solidFill>
                  <a:schemeClr val="bg1"/>
                </a:solidFill>
              </a:rPr>
              <a:t>SİNEMA BİLET SİSTEMİ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E07779-B5DE-4086-2B16-F71B3C6F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VERİTABANI ENTEGRASYONU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8DBB794-BCFC-BA42-AF89-C548070B3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930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49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9ACEEFD-8629-989C-B3D2-5F04D5C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01" y="488918"/>
            <a:ext cx="4766330" cy="1454051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tx2"/>
                </a:solidFill>
              </a:rPr>
              <a:t>ARAYÜZ TASARIMI</a:t>
            </a:r>
            <a:br>
              <a:rPr lang="tr-TR" sz="3600" b="1" dirty="0">
                <a:solidFill>
                  <a:schemeClr val="tx2"/>
                </a:solidFill>
              </a:rPr>
            </a:br>
            <a:r>
              <a:rPr lang="tr-TR" sz="3600" b="1" dirty="0">
                <a:solidFill>
                  <a:schemeClr val="tx2"/>
                </a:solidFill>
              </a:rPr>
              <a:t>Uygulama Ana Penceresi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C35691-865F-CA2C-FF5A-F5451A7D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2133600"/>
            <a:ext cx="5236348" cy="4069237"/>
          </a:xfrm>
        </p:spPr>
        <p:txBody>
          <a:bodyPr anchor="t">
            <a:normAutofit/>
          </a:bodyPr>
          <a:lstStyle/>
          <a:p>
            <a:r>
              <a:rPr lang="tr-TR" sz="2000" dirty="0">
                <a:solidFill>
                  <a:schemeClr val="tx2"/>
                </a:solidFill>
              </a:rPr>
              <a:t>Python'un </a:t>
            </a:r>
            <a:r>
              <a:rPr lang="tr-TR" sz="2000" dirty="0" err="1">
                <a:solidFill>
                  <a:schemeClr val="tx2"/>
                </a:solidFill>
              </a:rPr>
              <a:t>Tkinter</a:t>
            </a:r>
            <a:r>
              <a:rPr lang="tr-TR" sz="2000" dirty="0">
                <a:solidFill>
                  <a:schemeClr val="tx2"/>
                </a:solidFill>
              </a:rPr>
              <a:t> kütüphanesi kullanılarak oluşturulan bu arayüz, bilet alım sürecini adım adım yönlendirir.</a:t>
            </a:r>
          </a:p>
          <a:p>
            <a:endParaRPr lang="tr-TR" sz="2000" dirty="0">
              <a:solidFill>
                <a:schemeClr val="tx2"/>
              </a:solidFill>
            </a:endParaRPr>
          </a:p>
          <a:p>
            <a:r>
              <a:rPr lang="tr-TR" sz="2000" dirty="0">
                <a:solidFill>
                  <a:schemeClr val="tx2"/>
                </a:solidFill>
              </a:rPr>
              <a:t>Uygulamanın ana penceresi, kullanıcının adını, tercih ettiği koltuk numarasını, koltuk sınıfını, kredi kartı bilgilerini, sinema ismi ve diğer gerekli detayları girmesine olanak tanır. </a:t>
            </a:r>
          </a:p>
          <a:p>
            <a:endParaRPr lang="tr-TR" sz="2000" dirty="0">
              <a:solidFill>
                <a:schemeClr val="tx2"/>
              </a:solidFill>
            </a:endParaRPr>
          </a:p>
          <a:p>
            <a:r>
              <a:rPr lang="tr-TR" sz="2000" dirty="0">
                <a:solidFill>
                  <a:schemeClr val="tx2"/>
                </a:solidFill>
              </a:rPr>
              <a:t>Bu bilgilerin doğru ve eksiksiz bir şekilde girilmesi, bilet satın alma işlemini başlatır.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Resim 5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3EADFBB3-B995-9A47-87E6-8DE7AAFA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58" y="1942969"/>
            <a:ext cx="4308144" cy="35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9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7D1440E-A565-28AC-F68D-C377344B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086"/>
            <a:ext cx="4766330" cy="145405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Sonuç Ekranı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7DDA75-610E-994A-0346-E9FC2D79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828800"/>
            <a:ext cx="4765949" cy="4226245"/>
          </a:xfrm>
        </p:spPr>
        <p:txBody>
          <a:bodyPr anchor="t">
            <a:normAutofit fontScale="92500"/>
          </a:bodyPr>
          <a:lstStyle/>
          <a:p>
            <a:r>
              <a:rPr lang="tr-TR" sz="2400" b="0" i="0" dirty="0">
                <a:solidFill>
                  <a:schemeClr val="tx2"/>
                </a:solidFill>
                <a:effectLst/>
                <a:latin typeface="Söhne"/>
              </a:rPr>
              <a:t>Satın alma işlemi başarılı bir şekilde gerçekleştiğinde, kullanıcıya bilgi vermek amacıyla bir sonuç ekranı görüntülenir.</a:t>
            </a:r>
          </a:p>
          <a:p>
            <a:pPr marL="0" indent="0">
              <a:buNone/>
            </a:pPr>
            <a:endParaRPr lang="tr-TR" sz="24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tr-TR" sz="2400" b="0" i="0" dirty="0">
                <a:solidFill>
                  <a:schemeClr val="tx2"/>
                </a:solidFill>
                <a:effectLst/>
                <a:latin typeface="Söhne"/>
              </a:rPr>
              <a:t>Bu sonuç ekranı, bir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Söhne"/>
              </a:rPr>
              <a:t>Tkinter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Söhne"/>
              </a:rPr>
              <a:t> penceresidir ve satın alma işleminin detaylarını içerir.</a:t>
            </a:r>
          </a:p>
          <a:p>
            <a:endParaRPr lang="tr-TR" sz="24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tr-TR" sz="2400" b="0" i="0" dirty="0">
                <a:solidFill>
                  <a:schemeClr val="tx2"/>
                </a:solidFill>
                <a:effectLst/>
                <a:latin typeface="Söhne"/>
              </a:rPr>
              <a:t>Kullanıcıya satın alma işleminin özeti ve detaylarını sunarak, işlemin başarıyla tamamlandığını onaylar.</a:t>
            </a:r>
            <a:endParaRPr lang="tr-TR" sz="2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Resim 4" descr="metin, ekran görüntüsü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86BF26DC-65E6-ACBE-6A38-30832EFB5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60" y="2198089"/>
            <a:ext cx="3397868" cy="27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1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9826945-F835-8250-5C19-64DD0877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tx2"/>
                </a:solidFill>
              </a:rPr>
              <a:t>Bilet Detayları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4A84EA-212F-538A-CF52-612CC855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52072"/>
            <a:ext cx="4765949" cy="4100945"/>
          </a:xfrm>
        </p:spPr>
        <p:txBody>
          <a:bodyPr anchor="t">
            <a:normAutofit/>
          </a:bodyPr>
          <a:lstStyle/>
          <a:p>
            <a:r>
              <a:rPr lang="tr-TR" sz="2400" dirty="0">
                <a:solidFill>
                  <a:schemeClr val="tx2"/>
                </a:solidFill>
              </a:rPr>
              <a:t>Bilet satın alma işlemi tamamlandığında, kullanıcıya detaylı bir bilet bilgisi sunan ayrı bir pencere açılır. </a:t>
            </a:r>
          </a:p>
          <a:p>
            <a:endParaRPr lang="tr-TR" sz="2400" dirty="0">
              <a:solidFill>
                <a:schemeClr val="tx2"/>
              </a:solidFill>
            </a:endParaRPr>
          </a:p>
          <a:p>
            <a:r>
              <a:rPr lang="tr-TR" sz="2400" dirty="0">
                <a:solidFill>
                  <a:schemeClr val="tx2"/>
                </a:solidFill>
              </a:rPr>
              <a:t>Bu pencerede, bilet sahibinin adı, seçilen koltuk numarası, koltuk sınıfı, ödeme miktarı ve sinema ismi gibi önemli bilgiler görüntülenir.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Resim 5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F84FCBC1-BFA1-A581-C636-48F15F32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32" y="2257006"/>
            <a:ext cx="3923125" cy="27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9B77A4A6-C728-C1DD-71C5-CA8FF1D8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6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tx2"/>
                </a:solidFill>
              </a:rPr>
              <a:t>SONUÇ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E30DAD-D061-DD64-0990-B99F7AE9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2000" dirty="0">
              <a:solidFill>
                <a:schemeClr val="tx2"/>
              </a:solidFill>
            </a:endParaRPr>
          </a:p>
          <a:p>
            <a:r>
              <a:rPr lang="tr-TR" sz="2400" dirty="0" err="1">
                <a:solidFill>
                  <a:schemeClr val="tx2"/>
                </a:solidFill>
              </a:rPr>
              <a:t>OOP'nin</a:t>
            </a:r>
            <a:r>
              <a:rPr lang="tr-TR" sz="2400" dirty="0">
                <a:solidFill>
                  <a:schemeClr val="tx2"/>
                </a:solidFill>
              </a:rPr>
              <a:t> projeye katkıları özellikle çok biçimlilik, kapsülleme, sınıflandırma, miras alma prensipleri üzerinden belirginleşmektedir.</a:t>
            </a:r>
          </a:p>
          <a:p>
            <a:pPr marL="0" indent="0">
              <a:buNone/>
            </a:pPr>
            <a:endParaRPr lang="tr-TR" sz="2400" dirty="0">
              <a:solidFill>
                <a:schemeClr val="tx2"/>
              </a:solidFill>
            </a:endParaRPr>
          </a:p>
          <a:p>
            <a:r>
              <a:rPr lang="tr-TR" sz="2400" dirty="0">
                <a:solidFill>
                  <a:schemeClr val="tx2"/>
                </a:solidFill>
              </a:rPr>
              <a:t>Bu da projenin bakımını kolaylaştırarak yeni özelliklerin eklenmesini ve mevcut özelliklerin güncellenmesini daha sorunsuz hale getirmiştir.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551049D-0D37-6845-1021-E38F60CC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PROGRAMIN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DCA1CE-153E-E06F-6317-808CC572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tr-TR" sz="2400" b="0" i="0" dirty="0">
                <a:solidFill>
                  <a:schemeClr val="tx2"/>
                </a:solidFill>
                <a:effectLst/>
                <a:latin typeface="Söhne"/>
              </a:rPr>
              <a:t>Python programlama diline dayanan sinema bilet uygulaması, grafik kullanıcı arayüzü (GUI) özellikleriyle donatılmıştır. </a:t>
            </a:r>
          </a:p>
          <a:p>
            <a:pPr marL="0" indent="0">
              <a:buNone/>
            </a:pPr>
            <a:endParaRPr lang="tr-TR" sz="24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tr-TR" sz="2400" b="0" i="0" dirty="0">
                <a:solidFill>
                  <a:schemeClr val="tx2"/>
                </a:solidFill>
                <a:effectLst/>
                <a:latin typeface="Söhne"/>
              </a:rPr>
              <a:t>Nesne Yönelimli Programlama (OOP) prensipleri üzerine inşa edilen bu yazılım, aynı zamanda, uygulama içerisinde kullanılan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Söhne"/>
              </a:rPr>
              <a:t>SQLite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chemeClr val="tx2"/>
                </a:solidFill>
                <a:effectLst/>
                <a:latin typeface="Söhne"/>
              </a:rPr>
              <a:t>veritabanı</a:t>
            </a:r>
            <a:r>
              <a:rPr lang="tr-TR" sz="2400" b="0" i="0" dirty="0">
                <a:solidFill>
                  <a:schemeClr val="tx2"/>
                </a:solidFill>
                <a:effectLst/>
                <a:latin typeface="Söhne"/>
              </a:rPr>
              <a:t> yönetimi sayesinde, kullanıcıların rezervasyonları ve bilet bilgileri güvenli bir şekilde saklanır.</a:t>
            </a:r>
            <a:endParaRPr lang="tr-T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0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411567D-8A0E-315E-6EA4-070633DB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tr-TR" sz="3600">
                <a:solidFill>
                  <a:schemeClr val="tx2"/>
                </a:solidFill>
              </a:rPr>
              <a:t>Programın İşleyişi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3C0D57-3D2D-4BA0-3BB0-FD47741E0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110" y="508838"/>
            <a:ext cx="5588314" cy="6168302"/>
          </a:xfrm>
        </p:spPr>
        <p:txBody>
          <a:bodyPr anchor="ctr">
            <a:normAutofit lnSpcReduction="10000"/>
          </a:bodyPr>
          <a:lstStyle/>
          <a:p>
            <a:r>
              <a:rPr lang="tr-TR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Kullanıcılar, satın almak istedikleri sinema koltuğunu seçer ve kredi kartı bilgilerini girerek satın alma işlemini tamamlarlar. Bu süreç, grafik kullanıcı arayüzü (GUI) ile desteklenir.</a:t>
            </a:r>
          </a:p>
          <a:p>
            <a:pPr marL="0" indent="0">
              <a:buNone/>
            </a:pPr>
            <a:endParaRPr lang="tr-TR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tr-TR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Program, kullanıcının tercih ettiği koltuğun müsait olup olmadığını kontrol etmek için sinema </a:t>
            </a:r>
            <a:r>
              <a:rPr lang="tr-TR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veritabanını</a:t>
            </a:r>
            <a:r>
              <a:rPr lang="tr-TR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kullanır. </a:t>
            </a:r>
          </a:p>
          <a:p>
            <a:endParaRPr lang="tr-TR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tr-TR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Ayrıca, kullanıcının bakiyesinin yeterli olup olmadığını kontrol etmek için bankacılık </a:t>
            </a:r>
            <a:r>
              <a:rPr lang="tr-TR" sz="20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veritabanını</a:t>
            </a:r>
            <a:r>
              <a:rPr lang="tr-TR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 sorgular.</a:t>
            </a:r>
          </a:p>
          <a:p>
            <a:pPr marL="0" indent="0">
              <a:buNone/>
            </a:pPr>
            <a:endParaRPr lang="tr-TR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tr-TR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İşlem başarılı olduğunda, program dijital bir bilet oluşturur ve kullanıcının bakiyesinden bilet fiyatını düşer.</a:t>
            </a:r>
          </a:p>
          <a:p>
            <a:pPr marL="0" indent="0">
              <a:buNone/>
            </a:pPr>
            <a:endParaRPr lang="tr-TR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tr-TR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Oluşturulan dijital bilet, kullanıcıya bilgi veren bir çıktı olarak sunulur. Bu bilgi, işlem başarılı olduğunda kullanıcının ekranında görüntülenir.</a:t>
            </a:r>
            <a:endParaRPr lang="tr-T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3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EE45BAB-B12F-05F2-A960-3A0098CA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tr-TR" sz="3600">
                <a:solidFill>
                  <a:schemeClr val="tx2"/>
                </a:solidFill>
              </a:rPr>
              <a:t>Kullanılacak Sınıflar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27CC25-6BAE-AF83-B5F9-A0ECE1AE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336631"/>
            <a:ext cx="5221224" cy="6239660"/>
          </a:xfrm>
        </p:spPr>
        <p:txBody>
          <a:bodyPr anchor="ctr">
            <a:normAutofit fontScale="92500"/>
          </a:bodyPr>
          <a:lstStyle/>
          <a:p>
            <a:r>
              <a:rPr lang="tr-TR" sz="1800" b="1" dirty="0">
                <a:solidFill>
                  <a:schemeClr val="tx2"/>
                </a:solidFill>
              </a:rPr>
              <a:t>User sınıfı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Bilet satın alma işlemi bu sınıf üzerinden gerçekleşir.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r>
              <a:rPr lang="tr-TR" sz="1800" b="1" dirty="0" err="1">
                <a:solidFill>
                  <a:schemeClr val="tx2"/>
                </a:solidFill>
              </a:rPr>
              <a:t>Seat</a:t>
            </a:r>
            <a:r>
              <a:rPr lang="tr-TR" sz="1800" b="1" dirty="0">
                <a:solidFill>
                  <a:schemeClr val="tx2"/>
                </a:solidFill>
              </a:rPr>
              <a:t> sınıfı</a:t>
            </a:r>
          </a:p>
          <a:p>
            <a:pPr marL="0" indent="0">
              <a:buNone/>
            </a:pPr>
            <a:r>
              <a:rPr lang="tr-TR" sz="1800" b="0" i="0" dirty="0">
                <a:solidFill>
                  <a:schemeClr val="tx2"/>
                </a:solidFill>
                <a:effectLst/>
                <a:latin typeface="Söhne"/>
              </a:rPr>
              <a:t>Sinema salonundaki koltukları temsil eder. Koltuk durumu (müsait veya dolu), fiyatı, sinema ismi gibi bilgileri içerir.</a:t>
            </a:r>
          </a:p>
          <a:p>
            <a:pPr marL="0" indent="0">
              <a:buNone/>
            </a:pPr>
            <a:endParaRPr lang="tr-TR" sz="18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tr-TR" sz="1800" b="1" i="0" dirty="0" err="1">
                <a:solidFill>
                  <a:schemeClr val="tx2"/>
                </a:solidFill>
                <a:effectLst/>
                <a:latin typeface="Söhne"/>
              </a:rPr>
              <a:t>ImaxSeat</a:t>
            </a:r>
            <a:r>
              <a:rPr lang="tr-TR" sz="1800" b="1" i="0" dirty="0">
                <a:solidFill>
                  <a:schemeClr val="tx2"/>
                </a:solidFill>
                <a:effectLst/>
                <a:latin typeface="Söhne"/>
              </a:rPr>
              <a:t>, </a:t>
            </a:r>
            <a:r>
              <a:rPr lang="tr-TR" sz="1800" b="1" i="0" dirty="0" err="1">
                <a:solidFill>
                  <a:schemeClr val="tx2"/>
                </a:solidFill>
                <a:effectLst/>
                <a:latin typeface="Söhne"/>
              </a:rPr>
              <a:t>GoldClassSeat</a:t>
            </a:r>
            <a:r>
              <a:rPr lang="tr-TR" sz="1800" b="1" i="0" dirty="0">
                <a:solidFill>
                  <a:schemeClr val="tx2"/>
                </a:solidFill>
                <a:effectLst/>
                <a:latin typeface="Söhne"/>
              </a:rPr>
              <a:t>, </a:t>
            </a:r>
            <a:r>
              <a:rPr lang="tr-TR" sz="1800" b="1" i="0" dirty="0" err="1">
                <a:solidFill>
                  <a:schemeClr val="tx2"/>
                </a:solidFill>
                <a:effectLst/>
                <a:latin typeface="Söhne"/>
              </a:rPr>
              <a:t>StandardSeat</a:t>
            </a:r>
            <a:r>
              <a:rPr lang="tr-TR" sz="1800" b="1" i="0" dirty="0">
                <a:solidFill>
                  <a:schemeClr val="tx2"/>
                </a:solidFill>
                <a:effectLst/>
                <a:latin typeface="Söhne"/>
              </a:rPr>
              <a:t> Sınıfları</a:t>
            </a:r>
          </a:p>
          <a:p>
            <a:pPr marL="0" indent="0">
              <a:buNone/>
            </a:pPr>
            <a:r>
              <a:rPr lang="tr-TR" sz="1800" b="0" i="0" dirty="0">
                <a:solidFill>
                  <a:schemeClr val="tx2"/>
                </a:solidFill>
                <a:effectLst/>
                <a:latin typeface="Söhne"/>
              </a:rPr>
              <a:t>Bu sınıflar, ‘</a:t>
            </a:r>
            <a:r>
              <a:rPr lang="tr-TR" sz="1800" b="0" i="0" dirty="0" err="1">
                <a:solidFill>
                  <a:schemeClr val="tx2"/>
                </a:solidFill>
                <a:effectLst/>
                <a:latin typeface="Söhne"/>
              </a:rPr>
              <a:t>Seat</a:t>
            </a:r>
            <a:r>
              <a:rPr lang="tr-TR" sz="1800" b="0" i="0" dirty="0">
                <a:solidFill>
                  <a:schemeClr val="tx2"/>
                </a:solidFill>
                <a:effectLst/>
                <a:latin typeface="Söhne"/>
              </a:rPr>
              <a:t>’ sınıfından türetilmiş özel koltuk sınıflarıdır. </a:t>
            </a:r>
            <a:r>
              <a:rPr lang="tr-TR" sz="1800" dirty="0" err="1">
                <a:solidFill>
                  <a:schemeClr val="tx2"/>
                </a:solidFill>
                <a:latin typeface="Söhne"/>
              </a:rPr>
              <a:t>I</a:t>
            </a:r>
            <a:r>
              <a:rPr lang="tr-TR" sz="1800" b="0" i="0" dirty="0" err="1">
                <a:solidFill>
                  <a:schemeClr val="tx2"/>
                </a:solidFill>
                <a:effectLst/>
                <a:latin typeface="Söhne"/>
              </a:rPr>
              <a:t>max</a:t>
            </a:r>
            <a:r>
              <a:rPr lang="tr-TR" sz="1800" b="0" i="0" dirty="0">
                <a:solidFill>
                  <a:schemeClr val="tx2"/>
                </a:solidFill>
                <a:effectLst/>
                <a:latin typeface="Söhne"/>
              </a:rPr>
              <a:t> koltukları, Gold Class koltukları gibi farklı kategori ve fiyatlandırmalara sahip olabilirler.</a:t>
            </a:r>
          </a:p>
          <a:p>
            <a:pPr marL="0" indent="0">
              <a:buNone/>
            </a:pPr>
            <a:endParaRPr lang="tr-TR" sz="1800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tr-TR" sz="1800" b="1" dirty="0" err="1">
                <a:solidFill>
                  <a:schemeClr val="tx2"/>
                </a:solidFill>
              </a:rPr>
              <a:t>Card</a:t>
            </a:r>
            <a:r>
              <a:rPr lang="tr-TR" sz="1800" b="1" dirty="0">
                <a:solidFill>
                  <a:schemeClr val="tx2"/>
                </a:solidFill>
              </a:rPr>
              <a:t> sınıfı</a:t>
            </a:r>
          </a:p>
          <a:p>
            <a:pPr marL="0" indent="0">
              <a:buNone/>
            </a:pPr>
            <a:r>
              <a:rPr lang="tr-TR" sz="1800" b="0" i="0" dirty="0">
                <a:solidFill>
                  <a:schemeClr val="tx2"/>
                </a:solidFill>
                <a:effectLst/>
                <a:latin typeface="Söhne"/>
              </a:rPr>
              <a:t>‘</a:t>
            </a:r>
            <a:r>
              <a:rPr lang="tr-TR" sz="1800" b="0" i="0" dirty="0" err="1">
                <a:solidFill>
                  <a:schemeClr val="tx2"/>
                </a:solidFill>
                <a:effectLst/>
                <a:latin typeface="Söhne"/>
              </a:rPr>
              <a:t>Card</a:t>
            </a:r>
            <a:r>
              <a:rPr lang="tr-TR" sz="1800" b="0" i="0" dirty="0">
                <a:solidFill>
                  <a:schemeClr val="tx2"/>
                </a:solidFill>
                <a:effectLst/>
                <a:latin typeface="Söhne"/>
              </a:rPr>
              <a:t>’ sınıfı, kullanıcıların kredi kartı bilgilerini temsil eder. Ödeme işlemleri bu sınıf üzerinden gerçekleştirilir.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r>
              <a:rPr lang="tr-TR" sz="1800" b="1" dirty="0" err="1">
                <a:solidFill>
                  <a:schemeClr val="tx2"/>
                </a:solidFill>
              </a:rPr>
              <a:t>Ticket</a:t>
            </a:r>
            <a:r>
              <a:rPr lang="tr-TR" sz="1800" b="1" dirty="0">
                <a:solidFill>
                  <a:schemeClr val="tx2"/>
                </a:solidFill>
              </a:rPr>
              <a:t> sınıfı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‘</a:t>
            </a:r>
            <a:r>
              <a:rPr lang="tr-TR" sz="1800" dirty="0" err="1">
                <a:solidFill>
                  <a:schemeClr val="tx2"/>
                </a:solidFill>
              </a:rPr>
              <a:t>Ticket’sınıfı</a:t>
            </a:r>
            <a:r>
              <a:rPr lang="tr-TR" sz="1800" dirty="0">
                <a:solidFill>
                  <a:schemeClr val="tx2"/>
                </a:solidFill>
              </a:rPr>
              <a:t>, satın alınan biletleri temsil eder. Kullanıcı, koltuk, fiyat, sinema ismi gibi bilgileri içerir.</a:t>
            </a:r>
          </a:p>
        </p:txBody>
      </p:sp>
    </p:spTree>
    <p:extLst>
      <p:ext uri="{BB962C8B-B14F-4D97-AF65-F5344CB8AC3E}">
        <p14:creationId xmlns:p14="http://schemas.microsoft.com/office/powerpoint/2010/main" val="13115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D215EF78-BE1E-E62B-539E-A6DA3500C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CC883B-5749-0EBD-3950-42AC6791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/>
              <a:t>OOP YÖNTEMLERİ</a:t>
            </a:r>
          </a:p>
        </p:txBody>
      </p:sp>
      <p:graphicFrame>
        <p:nvGraphicFramePr>
          <p:cNvPr id="44" name="İçerik Yer Tutucusu 2">
            <a:extLst>
              <a:ext uri="{FF2B5EF4-FFF2-40B4-BE49-F238E27FC236}">
                <a16:creationId xmlns:a16="http://schemas.microsoft.com/office/drawing/2014/main" id="{B5DF7043-A4F9-9776-0A54-920CEF144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5543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493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5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İçerik Yer Tutucusu 2">
            <a:extLst>
              <a:ext uri="{FF2B5EF4-FFF2-40B4-BE49-F238E27FC236}">
                <a16:creationId xmlns:a16="http://schemas.microsoft.com/office/drawing/2014/main" id="{6DF68415-B8B2-28D1-A37B-A08E92341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114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96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86AEA1-9349-B42B-581A-F18C0FF3D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24" r="9091" b="143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İçerik Yer Tutucusu 2">
            <a:extLst>
              <a:ext uri="{FF2B5EF4-FFF2-40B4-BE49-F238E27FC236}">
                <a16:creationId xmlns:a16="http://schemas.microsoft.com/office/drawing/2014/main" id="{6F714290-450B-1583-E4CD-94F187ADB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554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373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m makarası ve çekim tahtası">
            <a:extLst>
              <a:ext uri="{FF2B5EF4-FFF2-40B4-BE49-F238E27FC236}">
                <a16:creationId xmlns:a16="http://schemas.microsoft.com/office/drawing/2014/main" id="{FC3A5730-54AB-A34B-953C-CD7073478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0" r="30194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2086503-C269-84FF-CCF5-D4A5C9B1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KULLANILAN VERİTABANLARI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C7A1F-0E85-5A57-A5E6-4F1D02E7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25" y="2450250"/>
            <a:ext cx="5309937" cy="4243494"/>
          </a:xfrm>
        </p:spPr>
        <p:txBody>
          <a:bodyPr anchor="ctr">
            <a:normAutofit lnSpcReduction="10000"/>
          </a:bodyPr>
          <a:lstStyle/>
          <a:p>
            <a:r>
              <a:rPr lang="tr-TR" sz="2000" b="1" dirty="0" err="1">
                <a:solidFill>
                  <a:schemeClr val="tx2"/>
                </a:solidFill>
              </a:rPr>
              <a:t>Cinema</a:t>
            </a:r>
            <a:r>
              <a:rPr lang="tr-TR" sz="2000" b="1" dirty="0">
                <a:solidFill>
                  <a:schemeClr val="tx2"/>
                </a:solidFill>
              </a:rPr>
              <a:t> </a:t>
            </a:r>
            <a:r>
              <a:rPr lang="tr-TR" sz="2000" b="1" dirty="0" err="1">
                <a:solidFill>
                  <a:schemeClr val="tx2"/>
                </a:solidFill>
              </a:rPr>
              <a:t>veritabanı</a:t>
            </a:r>
            <a:endParaRPr lang="tr-TR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Koltuk numarası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Koltuk daha önce alınmış mı alınmamış mı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Fiyat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Sinema ismi</a:t>
            </a:r>
          </a:p>
          <a:p>
            <a:r>
              <a:rPr lang="tr-TR" sz="2000" b="1" dirty="0" err="1">
                <a:solidFill>
                  <a:schemeClr val="tx2"/>
                </a:solidFill>
              </a:rPr>
              <a:t>Banking</a:t>
            </a:r>
            <a:r>
              <a:rPr lang="tr-TR" sz="2000" b="1" dirty="0">
                <a:solidFill>
                  <a:schemeClr val="tx2"/>
                </a:solidFill>
              </a:rPr>
              <a:t> </a:t>
            </a:r>
            <a:r>
              <a:rPr lang="tr-TR" sz="2000" b="1" dirty="0" err="1">
                <a:solidFill>
                  <a:schemeClr val="tx2"/>
                </a:solidFill>
              </a:rPr>
              <a:t>veritabanı</a:t>
            </a:r>
            <a:endParaRPr lang="tr-TR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Kart tipi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Kart numarası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Kart </a:t>
            </a:r>
            <a:r>
              <a:rPr lang="tr-TR" sz="2000" dirty="0" err="1">
                <a:solidFill>
                  <a:schemeClr val="tx2"/>
                </a:solidFill>
              </a:rPr>
              <a:t>cvc</a:t>
            </a:r>
            <a:r>
              <a:rPr lang="tr-TR" sz="2000" dirty="0">
                <a:solidFill>
                  <a:schemeClr val="tx2"/>
                </a:solidFill>
              </a:rPr>
              <a:t> numarası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Kart sahibi isim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Bakiye</a:t>
            </a:r>
          </a:p>
          <a:p>
            <a:pPr marL="0" indent="0">
              <a:buNone/>
            </a:pP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98752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AB78C4DB-D704-147A-3FC9-4A46F547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TABLOLAR</a:t>
            </a:r>
          </a:p>
        </p:txBody>
      </p:sp>
      <p:pic>
        <p:nvPicPr>
          <p:cNvPr id="7" name="Resim 6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A6D52792-540E-75FD-1D0D-1E21BF1BB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15" y="2419490"/>
            <a:ext cx="5358136" cy="2981543"/>
          </a:xfrm>
          <a:prstGeom prst="rect">
            <a:avLst/>
          </a:prstGeom>
        </p:spPr>
      </p:pic>
      <p:pic>
        <p:nvPicPr>
          <p:cNvPr id="3" name="Resim 2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0FDE7094-51B9-2A9A-50C1-2AE21B950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15" y="2797368"/>
            <a:ext cx="3759439" cy="26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0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694</Words>
  <Application>Microsoft Office PowerPoint</Application>
  <PresentationFormat>Geniş ekran</PresentationFormat>
  <Paragraphs>77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Office Teması</vt:lpstr>
      <vt:lpstr>SİNEMA BİLET SİSTEMİ</vt:lpstr>
      <vt:lpstr>PROGRAMIN AMACI</vt:lpstr>
      <vt:lpstr>Programın İşleyişi</vt:lpstr>
      <vt:lpstr>Kullanılacak Sınıflar</vt:lpstr>
      <vt:lpstr>OOP YÖNTEMLERİ</vt:lpstr>
      <vt:lpstr>PowerPoint Sunusu</vt:lpstr>
      <vt:lpstr>PowerPoint Sunusu</vt:lpstr>
      <vt:lpstr>KULLANILAN VERİTABANLARI</vt:lpstr>
      <vt:lpstr>TABLOLAR</vt:lpstr>
      <vt:lpstr>VERİTABANI ENTEGRASYONU</vt:lpstr>
      <vt:lpstr>ARAYÜZ TASARIMI Uygulama Ana Penceresi</vt:lpstr>
      <vt:lpstr>Sonuç Ekranı</vt:lpstr>
      <vt:lpstr>Bilet Detayları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SİNEMA BİLET SİSTEMİ</dc:title>
  <dc:creator>SUDE NUR KANAAT</dc:creator>
  <cp:lastModifiedBy>SUDE NUR KANAAT</cp:lastModifiedBy>
  <cp:revision>26</cp:revision>
  <dcterms:created xsi:type="dcterms:W3CDTF">2023-10-27T11:16:47Z</dcterms:created>
  <dcterms:modified xsi:type="dcterms:W3CDTF">2024-02-04T15:08:19Z</dcterms:modified>
</cp:coreProperties>
</file>