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5" r:id="rId4"/>
    <p:sldId id="259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F1BFE-4C3C-45D2-BEBB-BC5FE115C6DA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2129-EA46-42ED-8385-9A736B845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23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23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477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54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12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1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73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32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2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70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658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18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47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5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4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23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7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0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7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73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0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40F1-0858-4360-839E-5CC5DC8BA8EE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F6FEC-24F6-47C4-BAFA-04F25EDD13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82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00113" y="1090613"/>
            <a:ext cx="92059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b="1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BANK RISK CONTROLLER SYSTEMS</a:t>
            </a:r>
            <a:endParaRPr sz="3200" b="1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25B54-D152-44DA-A23C-FBCEB367A59B}"/>
              </a:ext>
            </a:extLst>
          </p:cNvPr>
          <p:cNvSpPr txBox="1"/>
          <p:nvPr/>
        </p:nvSpPr>
        <p:spPr>
          <a:xfrm rot="10800000" flipH="1" flipV="1">
            <a:off x="2588893" y="3256774"/>
            <a:ext cx="6678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000080"/>
                </a:highlight>
              </a:rPr>
              <a:t>Using the given data, Do the prediction of whether the customer will get default or not. The column which you are going to predict in dataset is “TARGET”.</a:t>
            </a:r>
            <a:endParaRPr lang="en-IN" dirty="0">
              <a:highlight>
                <a:srgbClr val="00008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101" name="Google Shape;101;p2"/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107" name="Google Shape;107;p2"/>
          <p:cNvSpPr/>
          <p:nvPr/>
        </p:nvSpPr>
        <p:spPr>
          <a:xfrm>
            <a:off x="2093495" y="2165685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p2">
            <a:extLst>
              <a:ext uri="{FF2B5EF4-FFF2-40B4-BE49-F238E27FC236}">
                <a16:creationId xmlns:a16="http://schemas.microsoft.com/office/drawing/2014/main" id="{53EA9AFA-CEE1-4B97-8826-AAAFA6613132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17" name="Google Shape;98;p2">
            <a:extLst>
              <a:ext uri="{FF2B5EF4-FFF2-40B4-BE49-F238E27FC236}">
                <a16:creationId xmlns:a16="http://schemas.microsoft.com/office/drawing/2014/main" id="{5AA1EA5C-33DF-41AC-B98D-6F5AEB093864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D4BD8-70AC-428E-A5BD-24A3E38BE960}"/>
              </a:ext>
            </a:extLst>
          </p:cNvPr>
          <p:cNvSpPr txBox="1"/>
          <p:nvPr/>
        </p:nvSpPr>
        <p:spPr>
          <a:xfrm>
            <a:off x="3657600" y="1973179"/>
            <a:ext cx="664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OVERVIEW about the Project</a:t>
            </a:r>
            <a:endParaRPr lang="en-IN" sz="32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98" name="Google Shape;98;p2"/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100" name="Google Shape;100;p2"/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101" name="Google Shape;101;p2"/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graphicFrame>
        <p:nvGraphicFramePr>
          <p:cNvPr id="103" name="Google Shape;103;p2"/>
          <p:cNvGraphicFramePr/>
          <p:nvPr/>
        </p:nvGraphicFramePr>
        <p:xfrm>
          <a:off x="3168984" y="1067335"/>
          <a:ext cx="8128000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C4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C5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C6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4" name="Google Shape;104;p2"/>
          <p:cNvGraphicFramePr/>
          <p:nvPr/>
        </p:nvGraphicFramePr>
        <p:xfrm>
          <a:off x="3168984" y="4014537"/>
          <a:ext cx="8128000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Algorithm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Accuracy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Precision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Recall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F1 Score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0.99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0.98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0.97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0.96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0.96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KNN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0.95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0.95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Google Shape;105;p2"/>
          <p:cNvSpPr txBox="1"/>
          <p:nvPr/>
        </p:nvSpPr>
        <p:spPr>
          <a:xfrm>
            <a:off x="3096794" y="698003"/>
            <a:ext cx="11864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Used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3096794" y="3593335"/>
            <a:ext cx="2425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2093495" y="2550695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3069874" y="5776775"/>
            <a:ext cx="3883375" cy="383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Algorithm and it’s accuracy</a:t>
            </a:r>
            <a:endParaRPr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01;p2">
            <a:extLst>
              <a:ext uri="{FF2B5EF4-FFF2-40B4-BE49-F238E27FC236}">
                <a16:creationId xmlns:a16="http://schemas.microsoft.com/office/drawing/2014/main" id="{53EA9AFA-CEE1-4B97-8826-AAAFA6613132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17" name="Google Shape;98;p2">
            <a:extLst>
              <a:ext uri="{FF2B5EF4-FFF2-40B4-BE49-F238E27FC236}">
                <a16:creationId xmlns:a16="http://schemas.microsoft.com/office/drawing/2014/main" id="{5AA1EA5C-33DF-41AC-B98D-6F5AEB093864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89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7CAAC"/>
          </a:fgClr>
          <a:bgClr>
            <a:schemeClr val="bg1"/>
          </a:bgClr>
        </a:patt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Visual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88758" y="3531269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288758" y="4014537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288758" y="4511842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683042" y="348916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683042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5650831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570495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vs F2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2666999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4894846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7232984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9726528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2666999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4894846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Plot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7232984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9726528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pic>
        <p:nvPicPr>
          <p:cNvPr id="133" name="Google Shape;133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46446" y="192541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"/>
          <p:cNvSpPr/>
          <p:nvPr/>
        </p:nvSpPr>
        <p:spPr>
          <a:xfrm>
            <a:off x="2129588" y="30058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626766" y="1959318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8625643" y="194109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358750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47960" y="556487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36136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3685747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3635754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553572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5561885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56339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 descr="Dashboards – ApexCharts.js"/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5583973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95;p2">
            <a:extLst>
              <a:ext uri="{FF2B5EF4-FFF2-40B4-BE49-F238E27FC236}">
                <a16:creationId xmlns:a16="http://schemas.microsoft.com/office/drawing/2014/main" id="{35487395-BC24-402A-BFD4-691994D0886C}"/>
              </a:ext>
            </a:extLst>
          </p:cNvPr>
          <p:cNvSpPr/>
          <p:nvPr/>
        </p:nvSpPr>
        <p:spPr>
          <a:xfrm>
            <a:off x="0" y="-10160"/>
            <a:ext cx="2273968" cy="68580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96;p2">
            <a:extLst>
              <a:ext uri="{FF2B5EF4-FFF2-40B4-BE49-F238E27FC236}">
                <a16:creationId xmlns:a16="http://schemas.microsoft.com/office/drawing/2014/main" id="{266C9184-0AC0-406C-9185-088F3A3B05A4}"/>
              </a:ext>
            </a:extLst>
          </p:cNvPr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97;p2">
            <a:extLst>
              <a:ext uri="{FF2B5EF4-FFF2-40B4-BE49-F238E27FC236}">
                <a16:creationId xmlns:a16="http://schemas.microsoft.com/office/drawing/2014/main" id="{2DBFD87C-9E02-4C57-9E4E-4507F912FE50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39" name="Google Shape;98;p2">
            <a:extLst>
              <a:ext uri="{FF2B5EF4-FFF2-40B4-BE49-F238E27FC236}">
                <a16:creationId xmlns:a16="http://schemas.microsoft.com/office/drawing/2014/main" id="{A6667945-69F8-45D5-9A5D-15F0A50BD18B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40" name="Google Shape;99;p2">
            <a:extLst>
              <a:ext uri="{FF2B5EF4-FFF2-40B4-BE49-F238E27FC236}">
                <a16:creationId xmlns:a16="http://schemas.microsoft.com/office/drawing/2014/main" id="{B4B6821C-0043-4532-9C54-5B951B2E3384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41" name="Google Shape;100;p2">
            <a:extLst>
              <a:ext uri="{FF2B5EF4-FFF2-40B4-BE49-F238E27FC236}">
                <a16:creationId xmlns:a16="http://schemas.microsoft.com/office/drawing/2014/main" id="{09BB9494-0DCB-4A5D-A634-706D2BCFF9F8}"/>
              </a:ext>
            </a:extLst>
          </p:cNvPr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42" name="Google Shape;101;p2">
            <a:extLst>
              <a:ext uri="{FF2B5EF4-FFF2-40B4-BE49-F238E27FC236}">
                <a16:creationId xmlns:a16="http://schemas.microsoft.com/office/drawing/2014/main" id="{271404F1-8A32-47F0-A918-D4483BFD9190}"/>
              </a:ext>
            </a:extLst>
          </p:cNvPr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43" name="Google Shape;102;p2">
            <a:extLst>
              <a:ext uri="{FF2B5EF4-FFF2-40B4-BE49-F238E27FC236}">
                <a16:creationId xmlns:a16="http://schemas.microsoft.com/office/drawing/2014/main" id="{8F81E36D-3605-43E9-ACD7-E0251EB45031}"/>
              </a:ext>
            </a:extLst>
          </p:cNvPr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50" name="Google Shape;101;p2">
            <a:extLst>
              <a:ext uri="{FF2B5EF4-FFF2-40B4-BE49-F238E27FC236}">
                <a16:creationId xmlns:a16="http://schemas.microsoft.com/office/drawing/2014/main" id="{F69D31C5-9811-47A8-AE4D-14B5934B131A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51" name="Google Shape;98;p2">
            <a:extLst>
              <a:ext uri="{FF2B5EF4-FFF2-40B4-BE49-F238E27FC236}">
                <a16:creationId xmlns:a16="http://schemas.microsoft.com/office/drawing/2014/main" id="{0687BCE9-9F95-4F61-874A-074CF52A5409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53" name="Google Shape;151;p4">
            <a:extLst>
              <a:ext uri="{FF2B5EF4-FFF2-40B4-BE49-F238E27FC236}">
                <a16:creationId xmlns:a16="http://schemas.microsoft.com/office/drawing/2014/main" id="{FDBF95F0-E2BD-4EFA-8D01-023D14388BE8}"/>
              </a:ext>
            </a:extLst>
          </p:cNvPr>
          <p:cNvSpPr/>
          <p:nvPr/>
        </p:nvSpPr>
        <p:spPr>
          <a:xfrm>
            <a:off x="2273968" y="9543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58;p4">
            <a:extLst>
              <a:ext uri="{FF2B5EF4-FFF2-40B4-BE49-F238E27FC236}">
                <a16:creationId xmlns:a16="http://schemas.microsoft.com/office/drawing/2014/main" id="{4021745A-6400-4F45-AB56-53AE8AB954AB}"/>
              </a:ext>
            </a:extLst>
          </p:cNvPr>
          <p:cNvSpPr/>
          <p:nvPr/>
        </p:nvSpPr>
        <p:spPr>
          <a:xfrm>
            <a:off x="2036847" y="3034327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159;p4">
            <a:extLst>
              <a:ext uri="{FF2B5EF4-FFF2-40B4-BE49-F238E27FC236}">
                <a16:creationId xmlns:a16="http://schemas.microsoft.com/office/drawing/2014/main" id="{737A183D-BC0F-4538-A540-72418F627017}"/>
              </a:ext>
            </a:extLst>
          </p:cNvPr>
          <p:cNvSpPr/>
          <p:nvPr/>
        </p:nvSpPr>
        <p:spPr>
          <a:xfrm>
            <a:off x="3946358" y="1335505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60;p4">
            <a:extLst>
              <a:ext uri="{FF2B5EF4-FFF2-40B4-BE49-F238E27FC236}">
                <a16:creationId xmlns:a16="http://schemas.microsoft.com/office/drawing/2014/main" id="{63465F1C-EE0E-4B0E-B684-31EF2D22EDAC}"/>
              </a:ext>
            </a:extLst>
          </p:cNvPr>
          <p:cNvSpPr/>
          <p:nvPr/>
        </p:nvSpPr>
        <p:spPr>
          <a:xfrm>
            <a:off x="3946356" y="3928310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61;p4">
            <a:extLst>
              <a:ext uri="{FF2B5EF4-FFF2-40B4-BE49-F238E27FC236}">
                <a16:creationId xmlns:a16="http://schemas.microsoft.com/office/drawing/2014/main" id="{EFC07B03-6CC0-45C7-99AF-B7ED3DF6A412}"/>
              </a:ext>
            </a:extLst>
          </p:cNvPr>
          <p:cNvSpPr/>
          <p:nvPr/>
        </p:nvSpPr>
        <p:spPr>
          <a:xfrm>
            <a:off x="3946357" y="2604834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62;p4">
            <a:extLst>
              <a:ext uri="{FF2B5EF4-FFF2-40B4-BE49-F238E27FC236}">
                <a16:creationId xmlns:a16="http://schemas.microsoft.com/office/drawing/2014/main" id="{78B1A3D1-5931-413C-B78C-B3B1EC59F951}"/>
              </a:ext>
            </a:extLst>
          </p:cNvPr>
          <p:cNvSpPr/>
          <p:nvPr/>
        </p:nvSpPr>
        <p:spPr>
          <a:xfrm>
            <a:off x="9805736" y="2550695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63;p4">
            <a:extLst>
              <a:ext uri="{FF2B5EF4-FFF2-40B4-BE49-F238E27FC236}">
                <a16:creationId xmlns:a16="http://schemas.microsoft.com/office/drawing/2014/main" id="{70022332-8B70-49D7-9879-0683A710B8F2}"/>
              </a:ext>
            </a:extLst>
          </p:cNvPr>
          <p:cNvSpPr/>
          <p:nvPr/>
        </p:nvSpPr>
        <p:spPr>
          <a:xfrm>
            <a:off x="6549190" y="2604835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64;p4">
            <a:extLst>
              <a:ext uri="{FF2B5EF4-FFF2-40B4-BE49-F238E27FC236}">
                <a16:creationId xmlns:a16="http://schemas.microsoft.com/office/drawing/2014/main" id="{D5EAE9BD-C43C-4668-973E-D484C40DDA13}"/>
              </a:ext>
            </a:extLst>
          </p:cNvPr>
          <p:cNvSpPr/>
          <p:nvPr/>
        </p:nvSpPr>
        <p:spPr>
          <a:xfrm>
            <a:off x="9805737" y="1299410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65;p4">
            <a:extLst>
              <a:ext uri="{FF2B5EF4-FFF2-40B4-BE49-F238E27FC236}">
                <a16:creationId xmlns:a16="http://schemas.microsoft.com/office/drawing/2014/main" id="{44381E1A-9643-43BF-917F-926D7CD2707D}"/>
              </a:ext>
            </a:extLst>
          </p:cNvPr>
          <p:cNvSpPr/>
          <p:nvPr/>
        </p:nvSpPr>
        <p:spPr>
          <a:xfrm>
            <a:off x="6549190" y="1323473"/>
            <a:ext cx="1443789" cy="49329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67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166;p4">
            <a:extLst>
              <a:ext uri="{FF2B5EF4-FFF2-40B4-BE49-F238E27FC236}">
                <a16:creationId xmlns:a16="http://schemas.microsoft.com/office/drawing/2014/main" id="{CED31C0D-D604-47AA-984D-AE5F6201CEE2}"/>
              </a:ext>
            </a:extLst>
          </p:cNvPr>
          <p:cNvSpPr txBox="1"/>
          <p:nvPr/>
        </p:nvSpPr>
        <p:spPr>
          <a:xfrm>
            <a:off x="2646947" y="1335505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Age</a:t>
            </a:r>
            <a:endParaRPr dirty="0"/>
          </a:p>
        </p:txBody>
      </p:sp>
      <p:sp>
        <p:nvSpPr>
          <p:cNvPr id="69" name="Google Shape;167;p4">
            <a:extLst>
              <a:ext uri="{FF2B5EF4-FFF2-40B4-BE49-F238E27FC236}">
                <a16:creationId xmlns:a16="http://schemas.microsoft.com/office/drawing/2014/main" id="{FBAC6DC6-4BFC-4A3C-BBC4-352A91352253}"/>
              </a:ext>
            </a:extLst>
          </p:cNvPr>
          <p:cNvSpPr txBox="1"/>
          <p:nvPr/>
        </p:nvSpPr>
        <p:spPr>
          <a:xfrm>
            <a:off x="5358064" y="1370413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0" name="Google Shape;168;p4">
            <a:extLst>
              <a:ext uri="{FF2B5EF4-FFF2-40B4-BE49-F238E27FC236}">
                <a16:creationId xmlns:a16="http://schemas.microsoft.com/office/drawing/2014/main" id="{CA020B2F-8953-434C-A67A-02DCE050693B}"/>
              </a:ext>
            </a:extLst>
          </p:cNvPr>
          <p:cNvSpPr txBox="1"/>
          <p:nvPr/>
        </p:nvSpPr>
        <p:spPr>
          <a:xfrm>
            <a:off x="8452186" y="1385454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1" name="Google Shape;169;p4">
            <a:extLst>
              <a:ext uri="{FF2B5EF4-FFF2-40B4-BE49-F238E27FC236}">
                <a16:creationId xmlns:a16="http://schemas.microsoft.com/office/drawing/2014/main" id="{0494812C-8E84-407F-8A42-97CFF77D9E19}"/>
              </a:ext>
            </a:extLst>
          </p:cNvPr>
          <p:cNvSpPr txBox="1"/>
          <p:nvPr/>
        </p:nvSpPr>
        <p:spPr>
          <a:xfrm>
            <a:off x="8406064" y="2612676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2" name="Google Shape;170;p4">
            <a:extLst>
              <a:ext uri="{FF2B5EF4-FFF2-40B4-BE49-F238E27FC236}">
                <a16:creationId xmlns:a16="http://schemas.microsoft.com/office/drawing/2014/main" id="{E3E856A7-D77A-41DA-9428-4F0FA5F2F69B}"/>
              </a:ext>
            </a:extLst>
          </p:cNvPr>
          <p:cNvSpPr txBox="1"/>
          <p:nvPr/>
        </p:nvSpPr>
        <p:spPr>
          <a:xfrm>
            <a:off x="5358063" y="2677665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3" name="Google Shape;171;p4">
            <a:extLst>
              <a:ext uri="{FF2B5EF4-FFF2-40B4-BE49-F238E27FC236}">
                <a16:creationId xmlns:a16="http://schemas.microsoft.com/office/drawing/2014/main" id="{5A4AE098-6293-4BA5-9E37-76E5BC09319B}"/>
              </a:ext>
            </a:extLst>
          </p:cNvPr>
          <p:cNvSpPr txBox="1"/>
          <p:nvPr/>
        </p:nvSpPr>
        <p:spPr>
          <a:xfrm>
            <a:off x="2594811" y="2685777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4" name="Google Shape;172;p4">
            <a:extLst>
              <a:ext uri="{FF2B5EF4-FFF2-40B4-BE49-F238E27FC236}">
                <a16:creationId xmlns:a16="http://schemas.microsoft.com/office/drawing/2014/main" id="{E1B50087-A33D-48AB-A816-CF25481E4C01}"/>
              </a:ext>
            </a:extLst>
          </p:cNvPr>
          <p:cNvSpPr txBox="1"/>
          <p:nvPr/>
        </p:nvSpPr>
        <p:spPr>
          <a:xfrm>
            <a:off x="2642937" y="4036049"/>
            <a:ext cx="1636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 Value</a:t>
            </a:r>
            <a:endParaRPr/>
          </a:p>
        </p:txBody>
      </p:sp>
      <p:sp>
        <p:nvSpPr>
          <p:cNvPr id="75" name="Google Shape;173;p4">
            <a:extLst>
              <a:ext uri="{FF2B5EF4-FFF2-40B4-BE49-F238E27FC236}">
                <a16:creationId xmlns:a16="http://schemas.microsoft.com/office/drawing/2014/main" id="{41040F14-BA7D-4E71-A9EC-228E14F435B1}"/>
              </a:ext>
            </a:extLst>
          </p:cNvPr>
          <p:cNvSpPr/>
          <p:nvPr/>
        </p:nvSpPr>
        <p:spPr>
          <a:xfrm>
            <a:off x="3946356" y="5041233"/>
            <a:ext cx="2053389" cy="421105"/>
          </a:xfrm>
          <a:prstGeom prst="bevel">
            <a:avLst>
              <a:gd name="adj" fmla="val 12500"/>
            </a:avLst>
          </a:prstGeom>
          <a:solidFill>
            <a:srgbClr val="FFF2C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</a:t>
            </a:r>
            <a:endParaRPr/>
          </a:p>
        </p:txBody>
      </p:sp>
      <p:sp>
        <p:nvSpPr>
          <p:cNvPr id="76" name="Google Shape;174;p4">
            <a:extLst>
              <a:ext uri="{FF2B5EF4-FFF2-40B4-BE49-F238E27FC236}">
                <a16:creationId xmlns:a16="http://schemas.microsoft.com/office/drawing/2014/main" id="{B49BFA86-9F50-4736-8033-92373562CCFB}"/>
              </a:ext>
            </a:extLst>
          </p:cNvPr>
          <p:cNvSpPr txBox="1"/>
          <p:nvPr/>
        </p:nvSpPr>
        <p:spPr>
          <a:xfrm>
            <a:off x="5390145" y="4898930"/>
            <a:ext cx="567538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Repay or Not Repay</a:t>
            </a:r>
            <a:endParaRPr dirty="0"/>
          </a:p>
        </p:txBody>
      </p:sp>
      <p:sp>
        <p:nvSpPr>
          <p:cNvPr id="78" name="Google Shape;97;p2">
            <a:extLst>
              <a:ext uri="{FF2B5EF4-FFF2-40B4-BE49-F238E27FC236}">
                <a16:creationId xmlns:a16="http://schemas.microsoft.com/office/drawing/2014/main" id="{E5D968EB-8C49-4725-833D-E6D37ACB599D}"/>
              </a:ext>
            </a:extLst>
          </p:cNvPr>
          <p:cNvSpPr/>
          <p:nvPr/>
        </p:nvSpPr>
        <p:spPr>
          <a:xfrm>
            <a:off x="264695" y="182962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3;p3">
            <a:extLst>
              <a:ext uri="{FF2B5EF4-FFF2-40B4-BE49-F238E27FC236}">
                <a16:creationId xmlns:a16="http://schemas.microsoft.com/office/drawing/2014/main" id="{263B08D7-F8B6-4026-AD60-5166FBF0ECFF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4;p3">
            <a:extLst>
              <a:ext uri="{FF2B5EF4-FFF2-40B4-BE49-F238E27FC236}">
                <a16:creationId xmlns:a16="http://schemas.microsoft.com/office/drawing/2014/main" id="{D2DF9074-5CDC-4CF6-B589-9A3204E0FD28}"/>
              </a:ext>
            </a:extLst>
          </p:cNvPr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5;p3">
            <a:extLst>
              <a:ext uri="{FF2B5EF4-FFF2-40B4-BE49-F238E27FC236}">
                <a16:creationId xmlns:a16="http://schemas.microsoft.com/office/drawing/2014/main" id="{8B5A93D4-8355-4869-84BF-FA35A5DBFE4A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C4BF95BD-19C2-4393-9877-7F0BF76BE855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1" name="Google Shape;117;p3">
            <a:extLst>
              <a:ext uri="{FF2B5EF4-FFF2-40B4-BE49-F238E27FC236}">
                <a16:creationId xmlns:a16="http://schemas.microsoft.com/office/drawing/2014/main" id="{F642125C-FE91-4ADD-B1DE-B0CA14020B39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Visual</a:t>
            </a:r>
            <a:endParaRPr/>
          </a:p>
        </p:txBody>
      </p:sp>
      <p:sp>
        <p:nvSpPr>
          <p:cNvPr id="32" name="Google Shape;118;p3">
            <a:extLst>
              <a:ext uri="{FF2B5EF4-FFF2-40B4-BE49-F238E27FC236}">
                <a16:creationId xmlns:a16="http://schemas.microsoft.com/office/drawing/2014/main" id="{DB0AD7D3-C2CC-4D8C-946D-6C6363D8A9BE}"/>
              </a:ext>
            </a:extLst>
          </p:cNvPr>
          <p:cNvSpPr/>
          <p:nvPr/>
        </p:nvSpPr>
        <p:spPr>
          <a:xfrm>
            <a:off x="288758" y="3531269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3" name="Google Shape;119;p3">
            <a:extLst>
              <a:ext uri="{FF2B5EF4-FFF2-40B4-BE49-F238E27FC236}">
                <a16:creationId xmlns:a16="http://schemas.microsoft.com/office/drawing/2014/main" id="{C9A8C7BD-3903-4761-9AB4-AC3E79447AC2}"/>
              </a:ext>
            </a:extLst>
          </p:cNvPr>
          <p:cNvSpPr/>
          <p:nvPr/>
        </p:nvSpPr>
        <p:spPr>
          <a:xfrm>
            <a:off x="288758" y="4014537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/>
          </a:p>
        </p:txBody>
      </p:sp>
      <p:sp>
        <p:nvSpPr>
          <p:cNvPr id="34" name="Google Shape;120;p3">
            <a:extLst>
              <a:ext uri="{FF2B5EF4-FFF2-40B4-BE49-F238E27FC236}">
                <a16:creationId xmlns:a16="http://schemas.microsoft.com/office/drawing/2014/main" id="{542042CB-0D83-4231-B4F7-D44FFDA7451E}"/>
              </a:ext>
            </a:extLst>
          </p:cNvPr>
          <p:cNvSpPr/>
          <p:nvPr/>
        </p:nvSpPr>
        <p:spPr>
          <a:xfrm>
            <a:off x="288758" y="4511842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27325DDB-8931-4097-AA78-3EC827642B5E}"/>
              </a:ext>
            </a:extLst>
          </p:cNvPr>
          <p:cNvSpPr txBox="1"/>
          <p:nvPr/>
        </p:nvSpPr>
        <p:spPr>
          <a:xfrm>
            <a:off x="2683042" y="348916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36" name="Google Shape;122;p3">
            <a:extLst>
              <a:ext uri="{FF2B5EF4-FFF2-40B4-BE49-F238E27FC236}">
                <a16:creationId xmlns:a16="http://schemas.microsoft.com/office/drawing/2014/main" id="{20D6513E-5EC1-4A32-A87B-F56B4F4B8A2C}"/>
              </a:ext>
            </a:extLst>
          </p:cNvPr>
          <p:cNvSpPr txBox="1"/>
          <p:nvPr/>
        </p:nvSpPr>
        <p:spPr>
          <a:xfrm>
            <a:off x="2683042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/>
          </a:p>
        </p:txBody>
      </p:sp>
      <p:sp>
        <p:nvSpPr>
          <p:cNvPr id="37" name="Google Shape;123;p3">
            <a:extLst>
              <a:ext uri="{FF2B5EF4-FFF2-40B4-BE49-F238E27FC236}">
                <a16:creationId xmlns:a16="http://schemas.microsoft.com/office/drawing/2014/main" id="{58C8E060-442F-4D39-9046-C8B58A3193BB}"/>
              </a:ext>
            </a:extLst>
          </p:cNvPr>
          <p:cNvSpPr txBox="1"/>
          <p:nvPr/>
        </p:nvSpPr>
        <p:spPr>
          <a:xfrm>
            <a:off x="5650831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4;p3">
            <a:extLst>
              <a:ext uri="{FF2B5EF4-FFF2-40B4-BE49-F238E27FC236}">
                <a16:creationId xmlns:a16="http://schemas.microsoft.com/office/drawing/2014/main" id="{6339F864-FC20-4D70-8025-C5020AB48A60}"/>
              </a:ext>
            </a:extLst>
          </p:cNvPr>
          <p:cNvSpPr txBox="1"/>
          <p:nvPr/>
        </p:nvSpPr>
        <p:spPr>
          <a:xfrm>
            <a:off x="8570495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vs F2</a:t>
            </a:r>
            <a:endParaRPr/>
          </a:p>
        </p:txBody>
      </p:sp>
      <p:sp>
        <p:nvSpPr>
          <p:cNvPr id="39" name="Google Shape;125;p3">
            <a:extLst>
              <a:ext uri="{FF2B5EF4-FFF2-40B4-BE49-F238E27FC236}">
                <a16:creationId xmlns:a16="http://schemas.microsoft.com/office/drawing/2014/main" id="{D54097FC-A632-4C97-821B-161EE7561AC7}"/>
              </a:ext>
            </a:extLst>
          </p:cNvPr>
          <p:cNvSpPr txBox="1"/>
          <p:nvPr/>
        </p:nvSpPr>
        <p:spPr>
          <a:xfrm>
            <a:off x="2666999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0" name="Google Shape;126;p3">
            <a:extLst>
              <a:ext uri="{FF2B5EF4-FFF2-40B4-BE49-F238E27FC236}">
                <a16:creationId xmlns:a16="http://schemas.microsoft.com/office/drawing/2014/main" id="{578FE283-88F2-422F-8159-3416AB98C8AC}"/>
              </a:ext>
            </a:extLst>
          </p:cNvPr>
          <p:cNvSpPr txBox="1"/>
          <p:nvPr/>
        </p:nvSpPr>
        <p:spPr>
          <a:xfrm>
            <a:off x="4894846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/>
          </a:p>
        </p:txBody>
      </p:sp>
      <p:sp>
        <p:nvSpPr>
          <p:cNvPr id="41" name="Google Shape;127;p3">
            <a:extLst>
              <a:ext uri="{FF2B5EF4-FFF2-40B4-BE49-F238E27FC236}">
                <a16:creationId xmlns:a16="http://schemas.microsoft.com/office/drawing/2014/main" id="{9E62339B-87A6-4500-A0CE-A55CC093BCE7}"/>
              </a:ext>
            </a:extLst>
          </p:cNvPr>
          <p:cNvSpPr txBox="1"/>
          <p:nvPr/>
        </p:nvSpPr>
        <p:spPr>
          <a:xfrm>
            <a:off x="7232984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2" name="Google Shape;128;p3">
            <a:extLst>
              <a:ext uri="{FF2B5EF4-FFF2-40B4-BE49-F238E27FC236}">
                <a16:creationId xmlns:a16="http://schemas.microsoft.com/office/drawing/2014/main" id="{A8A3F18B-C9FE-4301-8BBC-8CDE6A8F22ED}"/>
              </a:ext>
            </a:extLst>
          </p:cNvPr>
          <p:cNvSpPr txBox="1"/>
          <p:nvPr/>
        </p:nvSpPr>
        <p:spPr>
          <a:xfrm>
            <a:off x="9726528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sp>
        <p:nvSpPr>
          <p:cNvPr id="43" name="Google Shape;129;p3">
            <a:extLst>
              <a:ext uri="{FF2B5EF4-FFF2-40B4-BE49-F238E27FC236}">
                <a16:creationId xmlns:a16="http://schemas.microsoft.com/office/drawing/2014/main" id="{3ED2AA70-02D1-41B2-9AE7-B17158309427}"/>
              </a:ext>
            </a:extLst>
          </p:cNvPr>
          <p:cNvSpPr txBox="1"/>
          <p:nvPr/>
        </p:nvSpPr>
        <p:spPr>
          <a:xfrm>
            <a:off x="2666999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4" name="Google Shape;130;p3">
            <a:extLst>
              <a:ext uri="{FF2B5EF4-FFF2-40B4-BE49-F238E27FC236}">
                <a16:creationId xmlns:a16="http://schemas.microsoft.com/office/drawing/2014/main" id="{4DD35A26-C848-4B12-9688-09894EB8F516}"/>
              </a:ext>
            </a:extLst>
          </p:cNvPr>
          <p:cNvSpPr txBox="1"/>
          <p:nvPr/>
        </p:nvSpPr>
        <p:spPr>
          <a:xfrm>
            <a:off x="4894846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Plot</a:t>
            </a:r>
            <a:endParaRPr/>
          </a:p>
        </p:txBody>
      </p:sp>
      <p:sp>
        <p:nvSpPr>
          <p:cNvPr id="45" name="Google Shape;131;p3">
            <a:extLst>
              <a:ext uri="{FF2B5EF4-FFF2-40B4-BE49-F238E27FC236}">
                <a16:creationId xmlns:a16="http://schemas.microsoft.com/office/drawing/2014/main" id="{5CAD2C1F-D720-42DD-9F8B-74E2B4ED4904}"/>
              </a:ext>
            </a:extLst>
          </p:cNvPr>
          <p:cNvSpPr txBox="1"/>
          <p:nvPr/>
        </p:nvSpPr>
        <p:spPr>
          <a:xfrm>
            <a:off x="7232984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6" name="Google Shape;132;p3">
            <a:extLst>
              <a:ext uri="{FF2B5EF4-FFF2-40B4-BE49-F238E27FC236}">
                <a16:creationId xmlns:a16="http://schemas.microsoft.com/office/drawing/2014/main" id="{5A528361-44F3-4C5D-B238-935D8A701BD8}"/>
              </a:ext>
            </a:extLst>
          </p:cNvPr>
          <p:cNvSpPr txBox="1"/>
          <p:nvPr/>
        </p:nvSpPr>
        <p:spPr>
          <a:xfrm>
            <a:off x="9726528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pic>
        <p:nvPicPr>
          <p:cNvPr id="47" name="Google Shape;133;p3" descr="Dashboards – ApexCharts.js">
            <a:extLst>
              <a:ext uri="{FF2B5EF4-FFF2-40B4-BE49-F238E27FC236}">
                <a16:creationId xmlns:a16="http://schemas.microsoft.com/office/drawing/2014/main" id="{62E50A4B-1D3D-44ED-BB6E-BFC4F8DB5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46446" y="192541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34;p3">
            <a:extLst>
              <a:ext uri="{FF2B5EF4-FFF2-40B4-BE49-F238E27FC236}">
                <a16:creationId xmlns:a16="http://schemas.microsoft.com/office/drawing/2014/main" id="{81AC8AE6-7902-43C9-98A3-F1D8CA0BDCC7}"/>
              </a:ext>
            </a:extLst>
          </p:cNvPr>
          <p:cNvSpPr/>
          <p:nvPr/>
        </p:nvSpPr>
        <p:spPr>
          <a:xfrm>
            <a:off x="2129588" y="30058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135;p3" descr="Dashboards – ApexCharts.js">
            <a:extLst>
              <a:ext uri="{FF2B5EF4-FFF2-40B4-BE49-F238E27FC236}">
                <a16:creationId xmlns:a16="http://schemas.microsoft.com/office/drawing/2014/main" id="{FABABA60-B230-4032-8AD5-5E2431760A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626766" y="1959318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6;p3" descr="Dashboards – ApexCharts.js">
            <a:extLst>
              <a:ext uri="{FF2B5EF4-FFF2-40B4-BE49-F238E27FC236}">
                <a16:creationId xmlns:a16="http://schemas.microsoft.com/office/drawing/2014/main" id="{F5C8260B-F08E-46E4-9917-8F223B191A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8625643" y="194109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7;p3" descr="Dashboards – ApexCharts.js">
            <a:extLst>
              <a:ext uri="{FF2B5EF4-FFF2-40B4-BE49-F238E27FC236}">
                <a16:creationId xmlns:a16="http://schemas.microsoft.com/office/drawing/2014/main" id="{E90A9E35-30A4-40CD-A10E-213E377BF4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358750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8;p3" descr="Dashboards – ApexCharts.js">
            <a:extLst>
              <a:ext uri="{FF2B5EF4-FFF2-40B4-BE49-F238E27FC236}">
                <a16:creationId xmlns:a16="http://schemas.microsoft.com/office/drawing/2014/main" id="{01816A88-C726-4181-A25D-5009065253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47960" y="556487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9;p3" descr="Dashboards – ApexCharts.js">
            <a:extLst>
              <a:ext uri="{FF2B5EF4-FFF2-40B4-BE49-F238E27FC236}">
                <a16:creationId xmlns:a16="http://schemas.microsoft.com/office/drawing/2014/main" id="{0BE99394-7AF1-44DB-AB05-7266D59364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36136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0;p3" descr="Dashboards – ApexCharts.js">
            <a:extLst>
              <a:ext uri="{FF2B5EF4-FFF2-40B4-BE49-F238E27FC236}">
                <a16:creationId xmlns:a16="http://schemas.microsoft.com/office/drawing/2014/main" id="{3D7C4AD4-FF2F-4504-BAEB-5A2F12986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3685747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1;p3" descr="Dashboards – ApexCharts.js">
            <a:extLst>
              <a:ext uri="{FF2B5EF4-FFF2-40B4-BE49-F238E27FC236}">
                <a16:creationId xmlns:a16="http://schemas.microsoft.com/office/drawing/2014/main" id="{4DE0578C-BF62-4CF4-80E1-3D371CBF1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3635754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42;p3" descr="Dashboards – ApexCharts.js">
            <a:extLst>
              <a:ext uri="{FF2B5EF4-FFF2-40B4-BE49-F238E27FC236}">
                <a16:creationId xmlns:a16="http://schemas.microsoft.com/office/drawing/2014/main" id="{A35FA4F3-F95C-4CED-B146-A158E637F4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553572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43;p3" descr="Dashboards – ApexCharts.js">
            <a:extLst>
              <a:ext uri="{FF2B5EF4-FFF2-40B4-BE49-F238E27FC236}">
                <a16:creationId xmlns:a16="http://schemas.microsoft.com/office/drawing/2014/main" id="{533ACBA1-38D6-44A0-89DA-DF52A94B3C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5561885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44;p3" descr="Dashboards – ApexCharts.js">
            <a:extLst>
              <a:ext uri="{FF2B5EF4-FFF2-40B4-BE49-F238E27FC236}">
                <a16:creationId xmlns:a16="http://schemas.microsoft.com/office/drawing/2014/main" id="{5D3F689E-64E0-4149-9261-E8D938422B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56339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45;p3" descr="Dashboards – ApexCharts.js">
            <a:extLst>
              <a:ext uri="{FF2B5EF4-FFF2-40B4-BE49-F238E27FC236}">
                <a16:creationId xmlns:a16="http://schemas.microsoft.com/office/drawing/2014/main" id="{CE36C6C7-953B-4BCA-B077-B31F76C7F2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5583973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95;p2">
            <a:extLst>
              <a:ext uri="{FF2B5EF4-FFF2-40B4-BE49-F238E27FC236}">
                <a16:creationId xmlns:a16="http://schemas.microsoft.com/office/drawing/2014/main" id="{F7325BB0-4738-40D1-ABC7-242BE36702A6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6;p2">
            <a:extLst>
              <a:ext uri="{FF2B5EF4-FFF2-40B4-BE49-F238E27FC236}">
                <a16:creationId xmlns:a16="http://schemas.microsoft.com/office/drawing/2014/main" id="{96500148-BF8A-4DB7-822C-B5330683AA04}"/>
              </a:ext>
            </a:extLst>
          </p:cNvPr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62" name="Google Shape;97;p2">
            <a:extLst>
              <a:ext uri="{FF2B5EF4-FFF2-40B4-BE49-F238E27FC236}">
                <a16:creationId xmlns:a16="http://schemas.microsoft.com/office/drawing/2014/main" id="{3873ED25-6B84-49A2-B46F-CBCA04BCE1D4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63" name="Google Shape;98;p2">
            <a:extLst>
              <a:ext uri="{FF2B5EF4-FFF2-40B4-BE49-F238E27FC236}">
                <a16:creationId xmlns:a16="http://schemas.microsoft.com/office/drawing/2014/main" id="{F6D8812F-D7E2-4DA0-B5E9-B51F51F2CF49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64" name="Google Shape;99;p2">
            <a:extLst>
              <a:ext uri="{FF2B5EF4-FFF2-40B4-BE49-F238E27FC236}">
                <a16:creationId xmlns:a16="http://schemas.microsoft.com/office/drawing/2014/main" id="{32BF94E0-1072-435B-BD64-E1BB59778E8F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65" name="Google Shape;100;p2">
            <a:extLst>
              <a:ext uri="{FF2B5EF4-FFF2-40B4-BE49-F238E27FC236}">
                <a16:creationId xmlns:a16="http://schemas.microsoft.com/office/drawing/2014/main" id="{00DC67F6-7CFA-40F0-8C44-A98ED97E7B5B}"/>
              </a:ext>
            </a:extLst>
          </p:cNvPr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66" name="Google Shape;101;p2">
            <a:extLst>
              <a:ext uri="{FF2B5EF4-FFF2-40B4-BE49-F238E27FC236}">
                <a16:creationId xmlns:a16="http://schemas.microsoft.com/office/drawing/2014/main" id="{30CFFB30-18F3-4645-9D5A-678F9D75FA75}"/>
              </a:ext>
            </a:extLst>
          </p:cNvPr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67" name="Google Shape;102;p2">
            <a:extLst>
              <a:ext uri="{FF2B5EF4-FFF2-40B4-BE49-F238E27FC236}">
                <a16:creationId xmlns:a16="http://schemas.microsoft.com/office/drawing/2014/main" id="{47BB33F3-4295-41EB-BFDF-A048D30A44AF}"/>
              </a:ext>
            </a:extLst>
          </p:cNvPr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68" name="Google Shape;101;p2">
            <a:extLst>
              <a:ext uri="{FF2B5EF4-FFF2-40B4-BE49-F238E27FC236}">
                <a16:creationId xmlns:a16="http://schemas.microsoft.com/office/drawing/2014/main" id="{FBFD6CD0-8A7F-46CE-8557-A3FBE639439D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69" name="Google Shape;98;p2">
            <a:extLst>
              <a:ext uri="{FF2B5EF4-FFF2-40B4-BE49-F238E27FC236}">
                <a16:creationId xmlns:a16="http://schemas.microsoft.com/office/drawing/2014/main" id="{CDC2B19D-9DEB-4701-8293-20F95EA1048A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71" name="Google Shape;158;p4">
            <a:extLst>
              <a:ext uri="{FF2B5EF4-FFF2-40B4-BE49-F238E27FC236}">
                <a16:creationId xmlns:a16="http://schemas.microsoft.com/office/drawing/2014/main" id="{47460405-A8ED-4F5A-A9C2-D555292244D2}"/>
              </a:ext>
            </a:extLst>
          </p:cNvPr>
          <p:cNvSpPr/>
          <p:nvPr/>
        </p:nvSpPr>
        <p:spPr>
          <a:xfrm>
            <a:off x="2056145" y="3663354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21;p3">
            <a:extLst>
              <a:ext uri="{FF2B5EF4-FFF2-40B4-BE49-F238E27FC236}">
                <a16:creationId xmlns:a16="http://schemas.microsoft.com/office/drawing/2014/main" id="{20F8410D-298A-402A-BA79-253EB76EE4F2}"/>
              </a:ext>
            </a:extLst>
          </p:cNvPr>
          <p:cNvSpPr txBox="1"/>
          <p:nvPr/>
        </p:nvSpPr>
        <p:spPr>
          <a:xfrm>
            <a:off x="2907631" y="529752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90" name="Google Shape;122;p3">
            <a:extLst>
              <a:ext uri="{FF2B5EF4-FFF2-40B4-BE49-F238E27FC236}">
                <a16:creationId xmlns:a16="http://schemas.microsoft.com/office/drawing/2014/main" id="{F064C5FF-7507-408E-AC23-011876AD0B81}"/>
              </a:ext>
            </a:extLst>
          </p:cNvPr>
          <p:cNvSpPr txBox="1"/>
          <p:nvPr/>
        </p:nvSpPr>
        <p:spPr>
          <a:xfrm>
            <a:off x="2794832" y="1387143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DC7A6-7584-4D0A-A8DF-DD964E1D5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810" y="2076717"/>
            <a:ext cx="1438781" cy="1237595"/>
          </a:xfrm>
          <a:prstGeom prst="rect">
            <a:avLst/>
          </a:prstGeom>
        </p:spPr>
      </p:pic>
      <p:pic>
        <p:nvPicPr>
          <p:cNvPr id="93" name="Google Shape;137;p3" descr="Dashboards – ApexCharts.js">
            <a:extLst>
              <a:ext uri="{FF2B5EF4-FFF2-40B4-BE49-F238E27FC236}">
                <a16:creationId xmlns:a16="http://schemas.microsoft.com/office/drawing/2014/main" id="{F7A1BAB4-8D7F-43CA-94AB-E8C2BE03B5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833317" y="2090605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22;p3">
            <a:extLst>
              <a:ext uri="{FF2B5EF4-FFF2-40B4-BE49-F238E27FC236}">
                <a16:creationId xmlns:a16="http://schemas.microsoft.com/office/drawing/2014/main" id="{D962EF98-5087-4323-AF4F-361821F0E99C}"/>
              </a:ext>
            </a:extLst>
          </p:cNvPr>
          <p:cNvSpPr txBox="1"/>
          <p:nvPr/>
        </p:nvSpPr>
        <p:spPr>
          <a:xfrm>
            <a:off x="5714496" y="1418587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</a:t>
            </a:r>
            <a:endParaRPr dirty="0"/>
          </a:p>
        </p:txBody>
      </p:sp>
      <p:pic>
        <p:nvPicPr>
          <p:cNvPr id="95" name="Google Shape;139;p3" descr="Dashboards – ApexCharts.js">
            <a:extLst>
              <a:ext uri="{FF2B5EF4-FFF2-40B4-BE49-F238E27FC236}">
                <a16:creationId xmlns:a16="http://schemas.microsoft.com/office/drawing/2014/main" id="{F5C77D07-17A8-4EC1-86E1-17F179828B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8823654" y="209060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122;p3">
            <a:extLst>
              <a:ext uri="{FF2B5EF4-FFF2-40B4-BE49-F238E27FC236}">
                <a16:creationId xmlns:a16="http://schemas.microsoft.com/office/drawing/2014/main" id="{533AF8FF-DE81-48BE-B8BB-AE915A797641}"/>
              </a:ext>
            </a:extLst>
          </p:cNvPr>
          <p:cNvSpPr txBox="1"/>
          <p:nvPr/>
        </p:nvSpPr>
        <p:spPr>
          <a:xfrm>
            <a:off x="8634160" y="1399823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 dirty="0"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7ACF6B6-DF09-4F7B-9E0D-757435E2704F}"/>
              </a:ext>
            </a:extLst>
          </p:cNvPr>
          <p:cNvSpPr/>
          <p:nvPr/>
        </p:nvSpPr>
        <p:spPr>
          <a:xfrm>
            <a:off x="257927" y="205824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3;p3">
            <a:extLst>
              <a:ext uri="{FF2B5EF4-FFF2-40B4-BE49-F238E27FC236}">
                <a16:creationId xmlns:a16="http://schemas.microsoft.com/office/drawing/2014/main" id="{263B08D7-F8B6-4026-AD60-5166FBF0ECFF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14;p3">
            <a:extLst>
              <a:ext uri="{FF2B5EF4-FFF2-40B4-BE49-F238E27FC236}">
                <a16:creationId xmlns:a16="http://schemas.microsoft.com/office/drawing/2014/main" id="{D2DF9074-5CDC-4CF6-B589-9A3204E0FD28}"/>
              </a:ext>
            </a:extLst>
          </p:cNvPr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5;p3">
            <a:extLst>
              <a:ext uri="{FF2B5EF4-FFF2-40B4-BE49-F238E27FC236}">
                <a16:creationId xmlns:a16="http://schemas.microsoft.com/office/drawing/2014/main" id="{8B5A93D4-8355-4869-84BF-FA35A5DBFE4A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C4BF95BD-19C2-4393-9877-7F0BF76BE855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1" name="Google Shape;117;p3">
            <a:extLst>
              <a:ext uri="{FF2B5EF4-FFF2-40B4-BE49-F238E27FC236}">
                <a16:creationId xmlns:a16="http://schemas.microsoft.com/office/drawing/2014/main" id="{F642125C-FE91-4ADD-B1DE-B0CA14020B39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Visual</a:t>
            </a:r>
            <a:endParaRPr/>
          </a:p>
        </p:txBody>
      </p:sp>
      <p:sp>
        <p:nvSpPr>
          <p:cNvPr id="32" name="Google Shape;118;p3">
            <a:extLst>
              <a:ext uri="{FF2B5EF4-FFF2-40B4-BE49-F238E27FC236}">
                <a16:creationId xmlns:a16="http://schemas.microsoft.com/office/drawing/2014/main" id="{DB0AD7D3-C2CC-4D8C-946D-6C6363D8A9BE}"/>
              </a:ext>
            </a:extLst>
          </p:cNvPr>
          <p:cNvSpPr/>
          <p:nvPr/>
        </p:nvSpPr>
        <p:spPr>
          <a:xfrm>
            <a:off x="288758" y="3531269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3" name="Google Shape;119;p3">
            <a:extLst>
              <a:ext uri="{FF2B5EF4-FFF2-40B4-BE49-F238E27FC236}">
                <a16:creationId xmlns:a16="http://schemas.microsoft.com/office/drawing/2014/main" id="{C9A8C7BD-3903-4761-9AB4-AC3E79447AC2}"/>
              </a:ext>
            </a:extLst>
          </p:cNvPr>
          <p:cNvSpPr/>
          <p:nvPr/>
        </p:nvSpPr>
        <p:spPr>
          <a:xfrm>
            <a:off x="288758" y="4014537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/>
          </a:p>
        </p:txBody>
      </p:sp>
      <p:sp>
        <p:nvSpPr>
          <p:cNvPr id="34" name="Google Shape;120;p3">
            <a:extLst>
              <a:ext uri="{FF2B5EF4-FFF2-40B4-BE49-F238E27FC236}">
                <a16:creationId xmlns:a16="http://schemas.microsoft.com/office/drawing/2014/main" id="{542042CB-0D83-4231-B4F7-D44FFDA7451E}"/>
              </a:ext>
            </a:extLst>
          </p:cNvPr>
          <p:cNvSpPr/>
          <p:nvPr/>
        </p:nvSpPr>
        <p:spPr>
          <a:xfrm>
            <a:off x="288758" y="4511842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27325DDB-8931-4097-AA78-3EC827642B5E}"/>
              </a:ext>
            </a:extLst>
          </p:cNvPr>
          <p:cNvSpPr txBox="1"/>
          <p:nvPr/>
        </p:nvSpPr>
        <p:spPr>
          <a:xfrm>
            <a:off x="2683042" y="348916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36" name="Google Shape;122;p3">
            <a:extLst>
              <a:ext uri="{FF2B5EF4-FFF2-40B4-BE49-F238E27FC236}">
                <a16:creationId xmlns:a16="http://schemas.microsoft.com/office/drawing/2014/main" id="{20D6513E-5EC1-4A32-A87B-F56B4F4B8A2C}"/>
              </a:ext>
            </a:extLst>
          </p:cNvPr>
          <p:cNvSpPr txBox="1"/>
          <p:nvPr/>
        </p:nvSpPr>
        <p:spPr>
          <a:xfrm>
            <a:off x="2683042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/>
          </a:p>
        </p:txBody>
      </p:sp>
      <p:sp>
        <p:nvSpPr>
          <p:cNvPr id="37" name="Google Shape;123;p3">
            <a:extLst>
              <a:ext uri="{FF2B5EF4-FFF2-40B4-BE49-F238E27FC236}">
                <a16:creationId xmlns:a16="http://schemas.microsoft.com/office/drawing/2014/main" id="{58C8E060-442F-4D39-9046-C8B58A3193BB}"/>
              </a:ext>
            </a:extLst>
          </p:cNvPr>
          <p:cNvSpPr txBox="1"/>
          <p:nvPr/>
        </p:nvSpPr>
        <p:spPr>
          <a:xfrm>
            <a:off x="5650831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4;p3">
            <a:extLst>
              <a:ext uri="{FF2B5EF4-FFF2-40B4-BE49-F238E27FC236}">
                <a16:creationId xmlns:a16="http://schemas.microsoft.com/office/drawing/2014/main" id="{6339F864-FC20-4D70-8025-C5020AB48A60}"/>
              </a:ext>
            </a:extLst>
          </p:cNvPr>
          <p:cNvSpPr txBox="1"/>
          <p:nvPr/>
        </p:nvSpPr>
        <p:spPr>
          <a:xfrm>
            <a:off x="8570495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vs F2</a:t>
            </a:r>
            <a:endParaRPr/>
          </a:p>
        </p:txBody>
      </p:sp>
      <p:sp>
        <p:nvSpPr>
          <p:cNvPr id="39" name="Google Shape;125;p3">
            <a:extLst>
              <a:ext uri="{FF2B5EF4-FFF2-40B4-BE49-F238E27FC236}">
                <a16:creationId xmlns:a16="http://schemas.microsoft.com/office/drawing/2014/main" id="{D54097FC-A632-4C97-821B-161EE7561AC7}"/>
              </a:ext>
            </a:extLst>
          </p:cNvPr>
          <p:cNvSpPr txBox="1"/>
          <p:nvPr/>
        </p:nvSpPr>
        <p:spPr>
          <a:xfrm>
            <a:off x="2666999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0" name="Google Shape;126;p3">
            <a:extLst>
              <a:ext uri="{FF2B5EF4-FFF2-40B4-BE49-F238E27FC236}">
                <a16:creationId xmlns:a16="http://schemas.microsoft.com/office/drawing/2014/main" id="{578FE283-88F2-422F-8159-3416AB98C8AC}"/>
              </a:ext>
            </a:extLst>
          </p:cNvPr>
          <p:cNvSpPr txBox="1"/>
          <p:nvPr/>
        </p:nvSpPr>
        <p:spPr>
          <a:xfrm>
            <a:off x="4894846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/>
          </a:p>
        </p:txBody>
      </p:sp>
      <p:sp>
        <p:nvSpPr>
          <p:cNvPr id="41" name="Google Shape;127;p3">
            <a:extLst>
              <a:ext uri="{FF2B5EF4-FFF2-40B4-BE49-F238E27FC236}">
                <a16:creationId xmlns:a16="http://schemas.microsoft.com/office/drawing/2014/main" id="{9E62339B-87A6-4500-A0CE-A55CC093BCE7}"/>
              </a:ext>
            </a:extLst>
          </p:cNvPr>
          <p:cNvSpPr txBox="1"/>
          <p:nvPr/>
        </p:nvSpPr>
        <p:spPr>
          <a:xfrm>
            <a:off x="7232984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2" name="Google Shape;128;p3">
            <a:extLst>
              <a:ext uri="{FF2B5EF4-FFF2-40B4-BE49-F238E27FC236}">
                <a16:creationId xmlns:a16="http://schemas.microsoft.com/office/drawing/2014/main" id="{A8A3F18B-C9FE-4301-8BBC-8CDE6A8F22ED}"/>
              </a:ext>
            </a:extLst>
          </p:cNvPr>
          <p:cNvSpPr txBox="1"/>
          <p:nvPr/>
        </p:nvSpPr>
        <p:spPr>
          <a:xfrm>
            <a:off x="9726528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sp>
        <p:nvSpPr>
          <p:cNvPr id="43" name="Google Shape;129;p3">
            <a:extLst>
              <a:ext uri="{FF2B5EF4-FFF2-40B4-BE49-F238E27FC236}">
                <a16:creationId xmlns:a16="http://schemas.microsoft.com/office/drawing/2014/main" id="{3ED2AA70-02D1-41B2-9AE7-B17158309427}"/>
              </a:ext>
            </a:extLst>
          </p:cNvPr>
          <p:cNvSpPr txBox="1"/>
          <p:nvPr/>
        </p:nvSpPr>
        <p:spPr>
          <a:xfrm>
            <a:off x="2666999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4" name="Google Shape;130;p3">
            <a:extLst>
              <a:ext uri="{FF2B5EF4-FFF2-40B4-BE49-F238E27FC236}">
                <a16:creationId xmlns:a16="http://schemas.microsoft.com/office/drawing/2014/main" id="{4DD35A26-C848-4B12-9688-09894EB8F516}"/>
              </a:ext>
            </a:extLst>
          </p:cNvPr>
          <p:cNvSpPr txBox="1"/>
          <p:nvPr/>
        </p:nvSpPr>
        <p:spPr>
          <a:xfrm>
            <a:off x="4894846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Plot</a:t>
            </a:r>
            <a:endParaRPr/>
          </a:p>
        </p:txBody>
      </p:sp>
      <p:sp>
        <p:nvSpPr>
          <p:cNvPr id="45" name="Google Shape;131;p3">
            <a:extLst>
              <a:ext uri="{FF2B5EF4-FFF2-40B4-BE49-F238E27FC236}">
                <a16:creationId xmlns:a16="http://schemas.microsoft.com/office/drawing/2014/main" id="{5CAD2C1F-D720-42DD-9F8B-74E2B4ED4904}"/>
              </a:ext>
            </a:extLst>
          </p:cNvPr>
          <p:cNvSpPr txBox="1"/>
          <p:nvPr/>
        </p:nvSpPr>
        <p:spPr>
          <a:xfrm>
            <a:off x="7232984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6" name="Google Shape;132;p3">
            <a:extLst>
              <a:ext uri="{FF2B5EF4-FFF2-40B4-BE49-F238E27FC236}">
                <a16:creationId xmlns:a16="http://schemas.microsoft.com/office/drawing/2014/main" id="{5A528361-44F3-4C5D-B238-935D8A701BD8}"/>
              </a:ext>
            </a:extLst>
          </p:cNvPr>
          <p:cNvSpPr txBox="1"/>
          <p:nvPr/>
        </p:nvSpPr>
        <p:spPr>
          <a:xfrm>
            <a:off x="9726528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pic>
        <p:nvPicPr>
          <p:cNvPr id="47" name="Google Shape;133;p3" descr="Dashboards – ApexCharts.js">
            <a:extLst>
              <a:ext uri="{FF2B5EF4-FFF2-40B4-BE49-F238E27FC236}">
                <a16:creationId xmlns:a16="http://schemas.microsoft.com/office/drawing/2014/main" id="{62E50A4B-1D3D-44ED-BB6E-BFC4F8DB5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46446" y="192541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34;p3">
            <a:extLst>
              <a:ext uri="{FF2B5EF4-FFF2-40B4-BE49-F238E27FC236}">
                <a16:creationId xmlns:a16="http://schemas.microsoft.com/office/drawing/2014/main" id="{81AC8AE6-7902-43C9-98A3-F1D8CA0BDCC7}"/>
              </a:ext>
            </a:extLst>
          </p:cNvPr>
          <p:cNvSpPr/>
          <p:nvPr/>
        </p:nvSpPr>
        <p:spPr>
          <a:xfrm>
            <a:off x="2129588" y="30058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135;p3" descr="Dashboards – ApexCharts.js">
            <a:extLst>
              <a:ext uri="{FF2B5EF4-FFF2-40B4-BE49-F238E27FC236}">
                <a16:creationId xmlns:a16="http://schemas.microsoft.com/office/drawing/2014/main" id="{FABABA60-B230-4032-8AD5-5E2431760A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626766" y="1959318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6;p3" descr="Dashboards – ApexCharts.js">
            <a:extLst>
              <a:ext uri="{FF2B5EF4-FFF2-40B4-BE49-F238E27FC236}">
                <a16:creationId xmlns:a16="http://schemas.microsoft.com/office/drawing/2014/main" id="{F5C8260B-F08E-46E4-9917-8F223B191A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8625643" y="194109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7;p3" descr="Dashboards – ApexCharts.js">
            <a:extLst>
              <a:ext uri="{FF2B5EF4-FFF2-40B4-BE49-F238E27FC236}">
                <a16:creationId xmlns:a16="http://schemas.microsoft.com/office/drawing/2014/main" id="{E90A9E35-30A4-40CD-A10E-213E377BF4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358750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8;p3" descr="Dashboards – ApexCharts.js">
            <a:extLst>
              <a:ext uri="{FF2B5EF4-FFF2-40B4-BE49-F238E27FC236}">
                <a16:creationId xmlns:a16="http://schemas.microsoft.com/office/drawing/2014/main" id="{01816A88-C726-4181-A25D-5009065253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47960" y="556487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9;p3" descr="Dashboards – ApexCharts.js">
            <a:extLst>
              <a:ext uri="{FF2B5EF4-FFF2-40B4-BE49-F238E27FC236}">
                <a16:creationId xmlns:a16="http://schemas.microsoft.com/office/drawing/2014/main" id="{0BE99394-7AF1-44DB-AB05-7266D59364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36136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0;p3" descr="Dashboards – ApexCharts.js">
            <a:extLst>
              <a:ext uri="{FF2B5EF4-FFF2-40B4-BE49-F238E27FC236}">
                <a16:creationId xmlns:a16="http://schemas.microsoft.com/office/drawing/2014/main" id="{3D7C4AD4-FF2F-4504-BAEB-5A2F12986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3685747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1;p3" descr="Dashboards – ApexCharts.js">
            <a:extLst>
              <a:ext uri="{FF2B5EF4-FFF2-40B4-BE49-F238E27FC236}">
                <a16:creationId xmlns:a16="http://schemas.microsoft.com/office/drawing/2014/main" id="{4DE0578C-BF62-4CF4-80E1-3D371CBF1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3635754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42;p3" descr="Dashboards – ApexCharts.js">
            <a:extLst>
              <a:ext uri="{FF2B5EF4-FFF2-40B4-BE49-F238E27FC236}">
                <a16:creationId xmlns:a16="http://schemas.microsoft.com/office/drawing/2014/main" id="{A35FA4F3-F95C-4CED-B146-A158E637F4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553572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43;p3" descr="Dashboards – ApexCharts.js">
            <a:extLst>
              <a:ext uri="{FF2B5EF4-FFF2-40B4-BE49-F238E27FC236}">
                <a16:creationId xmlns:a16="http://schemas.microsoft.com/office/drawing/2014/main" id="{533ACBA1-38D6-44A0-89DA-DF52A94B3C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5561885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44;p3" descr="Dashboards – ApexCharts.js">
            <a:extLst>
              <a:ext uri="{FF2B5EF4-FFF2-40B4-BE49-F238E27FC236}">
                <a16:creationId xmlns:a16="http://schemas.microsoft.com/office/drawing/2014/main" id="{5D3F689E-64E0-4149-9261-E8D938422B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56339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45;p3" descr="Dashboards – ApexCharts.js">
            <a:extLst>
              <a:ext uri="{FF2B5EF4-FFF2-40B4-BE49-F238E27FC236}">
                <a16:creationId xmlns:a16="http://schemas.microsoft.com/office/drawing/2014/main" id="{CE36C6C7-953B-4BCA-B077-B31F76C7F2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5583973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95;p2">
            <a:extLst>
              <a:ext uri="{FF2B5EF4-FFF2-40B4-BE49-F238E27FC236}">
                <a16:creationId xmlns:a16="http://schemas.microsoft.com/office/drawing/2014/main" id="{F7325BB0-4738-40D1-ABC7-242BE36702A6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6;p2">
            <a:extLst>
              <a:ext uri="{FF2B5EF4-FFF2-40B4-BE49-F238E27FC236}">
                <a16:creationId xmlns:a16="http://schemas.microsoft.com/office/drawing/2014/main" id="{96500148-BF8A-4DB7-822C-B5330683AA04}"/>
              </a:ext>
            </a:extLst>
          </p:cNvPr>
          <p:cNvSpPr/>
          <p:nvPr/>
        </p:nvSpPr>
        <p:spPr>
          <a:xfrm>
            <a:off x="2273968" y="0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62" name="Google Shape;97;p2">
            <a:extLst>
              <a:ext uri="{FF2B5EF4-FFF2-40B4-BE49-F238E27FC236}">
                <a16:creationId xmlns:a16="http://schemas.microsoft.com/office/drawing/2014/main" id="{3873ED25-6B84-49A2-B46F-CBCA04BCE1D4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63" name="Google Shape;98;p2">
            <a:extLst>
              <a:ext uri="{FF2B5EF4-FFF2-40B4-BE49-F238E27FC236}">
                <a16:creationId xmlns:a16="http://schemas.microsoft.com/office/drawing/2014/main" id="{F6D8812F-D7E2-4DA0-B5E9-B51F51F2CF49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64" name="Google Shape;99;p2">
            <a:extLst>
              <a:ext uri="{FF2B5EF4-FFF2-40B4-BE49-F238E27FC236}">
                <a16:creationId xmlns:a16="http://schemas.microsoft.com/office/drawing/2014/main" id="{32BF94E0-1072-435B-BD64-E1BB59778E8F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65" name="Google Shape;100;p2">
            <a:extLst>
              <a:ext uri="{FF2B5EF4-FFF2-40B4-BE49-F238E27FC236}">
                <a16:creationId xmlns:a16="http://schemas.microsoft.com/office/drawing/2014/main" id="{00DC67F6-7CFA-40F0-8C44-A98ED97E7B5B}"/>
              </a:ext>
            </a:extLst>
          </p:cNvPr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66" name="Google Shape;101;p2">
            <a:extLst>
              <a:ext uri="{FF2B5EF4-FFF2-40B4-BE49-F238E27FC236}">
                <a16:creationId xmlns:a16="http://schemas.microsoft.com/office/drawing/2014/main" id="{30CFFB30-18F3-4645-9D5A-678F9D75FA75}"/>
              </a:ext>
            </a:extLst>
          </p:cNvPr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67" name="Google Shape;102;p2">
            <a:extLst>
              <a:ext uri="{FF2B5EF4-FFF2-40B4-BE49-F238E27FC236}">
                <a16:creationId xmlns:a16="http://schemas.microsoft.com/office/drawing/2014/main" id="{47BB33F3-4295-41EB-BFDF-A048D30A44AF}"/>
              </a:ext>
            </a:extLst>
          </p:cNvPr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68" name="Google Shape;101;p2">
            <a:extLst>
              <a:ext uri="{FF2B5EF4-FFF2-40B4-BE49-F238E27FC236}">
                <a16:creationId xmlns:a16="http://schemas.microsoft.com/office/drawing/2014/main" id="{FBFD6CD0-8A7F-46CE-8557-A3FBE639439D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69" name="Google Shape;98;p2">
            <a:extLst>
              <a:ext uri="{FF2B5EF4-FFF2-40B4-BE49-F238E27FC236}">
                <a16:creationId xmlns:a16="http://schemas.microsoft.com/office/drawing/2014/main" id="{CDC2B19D-9DEB-4701-8293-20F95EA1048A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71" name="Google Shape;158;p4">
            <a:extLst>
              <a:ext uri="{FF2B5EF4-FFF2-40B4-BE49-F238E27FC236}">
                <a16:creationId xmlns:a16="http://schemas.microsoft.com/office/drawing/2014/main" id="{47460405-A8ED-4F5A-A9C2-D555292244D2}"/>
              </a:ext>
            </a:extLst>
          </p:cNvPr>
          <p:cNvSpPr/>
          <p:nvPr/>
        </p:nvSpPr>
        <p:spPr>
          <a:xfrm>
            <a:off x="1985213" y="43012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21;p3">
            <a:extLst>
              <a:ext uri="{FF2B5EF4-FFF2-40B4-BE49-F238E27FC236}">
                <a16:creationId xmlns:a16="http://schemas.microsoft.com/office/drawing/2014/main" id="{20F8410D-298A-402A-BA79-253EB76EE4F2}"/>
              </a:ext>
            </a:extLst>
          </p:cNvPr>
          <p:cNvSpPr txBox="1"/>
          <p:nvPr/>
        </p:nvSpPr>
        <p:spPr>
          <a:xfrm>
            <a:off x="2907631" y="529752"/>
            <a:ext cx="53219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Sensex Data Updates and Live Chart</a:t>
            </a:r>
            <a:endParaRPr dirty="0"/>
          </a:p>
        </p:txBody>
      </p:sp>
      <p:sp>
        <p:nvSpPr>
          <p:cNvPr id="90" name="Google Shape;122;p3">
            <a:extLst>
              <a:ext uri="{FF2B5EF4-FFF2-40B4-BE49-F238E27FC236}">
                <a16:creationId xmlns:a16="http://schemas.microsoft.com/office/drawing/2014/main" id="{F064C5FF-7507-408E-AC23-011876AD0B81}"/>
              </a:ext>
            </a:extLst>
          </p:cNvPr>
          <p:cNvSpPr txBox="1"/>
          <p:nvPr/>
        </p:nvSpPr>
        <p:spPr>
          <a:xfrm>
            <a:off x="2794832" y="1387143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Line Chart</a:t>
            </a:r>
            <a:endParaRPr dirty="0">
              <a:highlight>
                <a:srgbClr val="FFFF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EDC7A6-7584-4D0A-A8DF-DD964E1D5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810" y="2124342"/>
            <a:ext cx="2622638" cy="2255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3D299-E852-49E0-8781-FF7CDE5C7F34}"/>
              </a:ext>
            </a:extLst>
          </p:cNvPr>
          <p:cNvSpPr txBox="1"/>
          <p:nvPr/>
        </p:nvSpPr>
        <p:spPr>
          <a:xfrm>
            <a:off x="2738185" y="4675599"/>
            <a:ext cx="23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Currency Details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Google Shape;97;p2">
            <a:extLst>
              <a:ext uri="{FF2B5EF4-FFF2-40B4-BE49-F238E27FC236}">
                <a16:creationId xmlns:a16="http://schemas.microsoft.com/office/drawing/2014/main" id="{563A90E4-0794-4501-8508-F97B894256D1}"/>
              </a:ext>
            </a:extLst>
          </p:cNvPr>
          <p:cNvSpPr/>
          <p:nvPr/>
        </p:nvSpPr>
        <p:spPr>
          <a:xfrm>
            <a:off x="278477" y="192505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7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3;p3">
            <a:extLst>
              <a:ext uri="{FF2B5EF4-FFF2-40B4-BE49-F238E27FC236}">
                <a16:creationId xmlns:a16="http://schemas.microsoft.com/office/drawing/2014/main" id="{263B08D7-F8B6-4026-AD60-5166FBF0ECFF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5;p3">
            <a:extLst>
              <a:ext uri="{FF2B5EF4-FFF2-40B4-BE49-F238E27FC236}">
                <a16:creationId xmlns:a16="http://schemas.microsoft.com/office/drawing/2014/main" id="{8B5A93D4-8355-4869-84BF-FA35A5DBFE4A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C4BF95BD-19C2-4393-9877-7F0BF76BE855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1" name="Google Shape;117;p3">
            <a:extLst>
              <a:ext uri="{FF2B5EF4-FFF2-40B4-BE49-F238E27FC236}">
                <a16:creationId xmlns:a16="http://schemas.microsoft.com/office/drawing/2014/main" id="{F642125C-FE91-4ADD-B1DE-B0CA14020B39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Visual</a:t>
            </a:r>
            <a:endParaRPr/>
          </a:p>
        </p:txBody>
      </p:sp>
      <p:sp>
        <p:nvSpPr>
          <p:cNvPr id="32" name="Google Shape;118;p3">
            <a:extLst>
              <a:ext uri="{FF2B5EF4-FFF2-40B4-BE49-F238E27FC236}">
                <a16:creationId xmlns:a16="http://schemas.microsoft.com/office/drawing/2014/main" id="{DB0AD7D3-C2CC-4D8C-946D-6C6363D8A9BE}"/>
              </a:ext>
            </a:extLst>
          </p:cNvPr>
          <p:cNvSpPr/>
          <p:nvPr/>
        </p:nvSpPr>
        <p:spPr>
          <a:xfrm>
            <a:off x="288758" y="3531269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3" name="Google Shape;119;p3">
            <a:extLst>
              <a:ext uri="{FF2B5EF4-FFF2-40B4-BE49-F238E27FC236}">
                <a16:creationId xmlns:a16="http://schemas.microsoft.com/office/drawing/2014/main" id="{C9A8C7BD-3903-4761-9AB4-AC3E79447AC2}"/>
              </a:ext>
            </a:extLst>
          </p:cNvPr>
          <p:cNvSpPr/>
          <p:nvPr/>
        </p:nvSpPr>
        <p:spPr>
          <a:xfrm>
            <a:off x="288758" y="4014537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/>
          </a:p>
        </p:txBody>
      </p:sp>
      <p:sp>
        <p:nvSpPr>
          <p:cNvPr id="34" name="Google Shape;120;p3">
            <a:extLst>
              <a:ext uri="{FF2B5EF4-FFF2-40B4-BE49-F238E27FC236}">
                <a16:creationId xmlns:a16="http://schemas.microsoft.com/office/drawing/2014/main" id="{542042CB-0D83-4231-B4F7-D44FFDA7451E}"/>
              </a:ext>
            </a:extLst>
          </p:cNvPr>
          <p:cNvSpPr/>
          <p:nvPr/>
        </p:nvSpPr>
        <p:spPr>
          <a:xfrm>
            <a:off x="288758" y="4511842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27325DDB-8931-4097-AA78-3EC827642B5E}"/>
              </a:ext>
            </a:extLst>
          </p:cNvPr>
          <p:cNvSpPr txBox="1"/>
          <p:nvPr/>
        </p:nvSpPr>
        <p:spPr>
          <a:xfrm>
            <a:off x="2683042" y="348916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36" name="Google Shape;122;p3">
            <a:extLst>
              <a:ext uri="{FF2B5EF4-FFF2-40B4-BE49-F238E27FC236}">
                <a16:creationId xmlns:a16="http://schemas.microsoft.com/office/drawing/2014/main" id="{20D6513E-5EC1-4A32-A87B-F56B4F4B8A2C}"/>
              </a:ext>
            </a:extLst>
          </p:cNvPr>
          <p:cNvSpPr txBox="1"/>
          <p:nvPr/>
        </p:nvSpPr>
        <p:spPr>
          <a:xfrm>
            <a:off x="2683042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/>
          </a:p>
        </p:txBody>
      </p:sp>
      <p:sp>
        <p:nvSpPr>
          <p:cNvPr id="37" name="Google Shape;123;p3">
            <a:extLst>
              <a:ext uri="{FF2B5EF4-FFF2-40B4-BE49-F238E27FC236}">
                <a16:creationId xmlns:a16="http://schemas.microsoft.com/office/drawing/2014/main" id="{58C8E060-442F-4D39-9046-C8B58A3193BB}"/>
              </a:ext>
            </a:extLst>
          </p:cNvPr>
          <p:cNvSpPr txBox="1"/>
          <p:nvPr/>
        </p:nvSpPr>
        <p:spPr>
          <a:xfrm>
            <a:off x="5650831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4;p3">
            <a:extLst>
              <a:ext uri="{FF2B5EF4-FFF2-40B4-BE49-F238E27FC236}">
                <a16:creationId xmlns:a16="http://schemas.microsoft.com/office/drawing/2014/main" id="{6339F864-FC20-4D70-8025-C5020AB48A60}"/>
              </a:ext>
            </a:extLst>
          </p:cNvPr>
          <p:cNvSpPr txBox="1"/>
          <p:nvPr/>
        </p:nvSpPr>
        <p:spPr>
          <a:xfrm>
            <a:off x="8570495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vs F2</a:t>
            </a:r>
            <a:endParaRPr/>
          </a:p>
        </p:txBody>
      </p:sp>
      <p:sp>
        <p:nvSpPr>
          <p:cNvPr id="39" name="Google Shape;125;p3">
            <a:extLst>
              <a:ext uri="{FF2B5EF4-FFF2-40B4-BE49-F238E27FC236}">
                <a16:creationId xmlns:a16="http://schemas.microsoft.com/office/drawing/2014/main" id="{D54097FC-A632-4C97-821B-161EE7561AC7}"/>
              </a:ext>
            </a:extLst>
          </p:cNvPr>
          <p:cNvSpPr txBox="1"/>
          <p:nvPr/>
        </p:nvSpPr>
        <p:spPr>
          <a:xfrm>
            <a:off x="2666999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0" name="Google Shape;126;p3">
            <a:extLst>
              <a:ext uri="{FF2B5EF4-FFF2-40B4-BE49-F238E27FC236}">
                <a16:creationId xmlns:a16="http://schemas.microsoft.com/office/drawing/2014/main" id="{578FE283-88F2-422F-8159-3416AB98C8AC}"/>
              </a:ext>
            </a:extLst>
          </p:cNvPr>
          <p:cNvSpPr txBox="1"/>
          <p:nvPr/>
        </p:nvSpPr>
        <p:spPr>
          <a:xfrm>
            <a:off x="4894846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/>
          </a:p>
        </p:txBody>
      </p:sp>
      <p:sp>
        <p:nvSpPr>
          <p:cNvPr id="41" name="Google Shape;127;p3">
            <a:extLst>
              <a:ext uri="{FF2B5EF4-FFF2-40B4-BE49-F238E27FC236}">
                <a16:creationId xmlns:a16="http://schemas.microsoft.com/office/drawing/2014/main" id="{9E62339B-87A6-4500-A0CE-A55CC093BCE7}"/>
              </a:ext>
            </a:extLst>
          </p:cNvPr>
          <p:cNvSpPr txBox="1"/>
          <p:nvPr/>
        </p:nvSpPr>
        <p:spPr>
          <a:xfrm>
            <a:off x="7232984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2" name="Google Shape;128;p3">
            <a:extLst>
              <a:ext uri="{FF2B5EF4-FFF2-40B4-BE49-F238E27FC236}">
                <a16:creationId xmlns:a16="http://schemas.microsoft.com/office/drawing/2014/main" id="{A8A3F18B-C9FE-4301-8BBC-8CDE6A8F22ED}"/>
              </a:ext>
            </a:extLst>
          </p:cNvPr>
          <p:cNvSpPr txBox="1"/>
          <p:nvPr/>
        </p:nvSpPr>
        <p:spPr>
          <a:xfrm>
            <a:off x="9726528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sp>
        <p:nvSpPr>
          <p:cNvPr id="43" name="Google Shape;129;p3">
            <a:extLst>
              <a:ext uri="{FF2B5EF4-FFF2-40B4-BE49-F238E27FC236}">
                <a16:creationId xmlns:a16="http://schemas.microsoft.com/office/drawing/2014/main" id="{3ED2AA70-02D1-41B2-9AE7-B17158309427}"/>
              </a:ext>
            </a:extLst>
          </p:cNvPr>
          <p:cNvSpPr txBox="1"/>
          <p:nvPr/>
        </p:nvSpPr>
        <p:spPr>
          <a:xfrm>
            <a:off x="2666999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4" name="Google Shape;130;p3">
            <a:extLst>
              <a:ext uri="{FF2B5EF4-FFF2-40B4-BE49-F238E27FC236}">
                <a16:creationId xmlns:a16="http://schemas.microsoft.com/office/drawing/2014/main" id="{4DD35A26-C848-4B12-9688-09894EB8F516}"/>
              </a:ext>
            </a:extLst>
          </p:cNvPr>
          <p:cNvSpPr txBox="1"/>
          <p:nvPr/>
        </p:nvSpPr>
        <p:spPr>
          <a:xfrm>
            <a:off x="4894846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Plot</a:t>
            </a:r>
            <a:endParaRPr/>
          </a:p>
        </p:txBody>
      </p:sp>
      <p:sp>
        <p:nvSpPr>
          <p:cNvPr id="45" name="Google Shape;131;p3">
            <a:extLst>
              <a:ext uri="{FF2B5EF4-FFF2-40B4-BE49-F238E27FC236}">
                <a16:creationId xmlns:a16="http://schemas.microsoft.com/office/drawing/2014/main" id="{5CAD2C1F-D720-42DD-9F8B-74E2B4ED4904}"/>
              </a:ext>
            </a:extLst>
          </p:cNvPr>
          <p:cNvSpPr txBox="1"/>
          <p:nvPr/>
        </p:nvSpPr>
        <p:spPr>
          <a:xfrm>
            <a:off x="7232984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6" name="Google Shape;132;p3">
            <a:extLst>
              <a:ext uri="{FF2B5EF4-FFF2-40B4-BE49-F238E27FC236}">
                <a16:creationId xmlns:a16="http://schemas.microsoft.com/office/drawing/2014/main" id="{5A528361-44F3-4C5D-B238-935D8A701BD8}"/>
              </a:ext>
            </a:extLst>
          </p:cNvPr>
          <p:cNvSpPr txBox="1"/>
          <p:nvPr/>
        </p:nvSpPr>
        <p:spPr>
          <a:xfrm>
            <a:off x="9726528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pic>
        <p:nvPicPr>
          <p:cNvPr id="47" name="Google Shape;133;p3" descr="Dashboards – ApexCharts.js">
            <a:extLst>
              <a:ext uri="{FF2B5EF4-FFF2-40B4-BE49-F238E27FC236}">
                <a16:creationId xmlns:a16="http://schemas.microsoft.com/office/drawing/2014/main" id="{62E50A4B-1D3D-44ED-BB6E-BFC4F8DB5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46446" y="192541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34;p3">
            <a:extLst>
              <a:ext uri="{FF2B5EF4-FFF2-40B4-BE49-F238E27FC236}">
                <a16:creationId xmlns:a16="http://schemas.microsoft.com/office/drawing/2014/main" id="{81AC8AE6-7902-43C9-98A3-F1D8CA0BDCC7}"/>
              </a:ext>
            </a:extLst>
          </p:cNvPr>
          <p:cNvSpPr/>
          <p:nvPr/>
        </p:nvSpPr>
        <p:spPr>
          <a:xfrm>
            <a:off x="2129588" y="30058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135;p3" descr="Dashboards – ApexCharts.js">
            <a:extLst>
              <a:ext uri="{FF2B5EF4-FFF2-40B4-BE49-F238E27FC236}">
                <a16:creationId xmlns:a16="http://schemas.microsoft.com/office/drawing/2014/main" id="{FABABA60-B230-4032-8AD5-5E2431760A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626766" y="1959318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6;p3" descr="Dashboards – ApexCharts.js">
            <a:extLst>
              <a:ext uri="{FF2B5EF4-FFF2-40B4-BE49-F238E27FC236}">
                <a16:creationId xmlns:a16="http://schemas.microsoft.com/office/drawing/2014/main" id="{F5C8260B-F08E-46E4-9917-8F223B191A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8625643" y="194109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7;p3" descr="Dashboards – ApexCharts.js">
            <a:extLst>
              <a:ext uri="{FF2B5EF4-FFF2-40B4-BE49-F238E27FC236}">
                <a16:creationId xmlns:a16="http://schemas.microsoft.com/office/drawing/2014/main" id="{E90A9E35-30A4-40CD-A10E-213E377BF4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358750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8;p3" descr="Dashboards – ApexCharts.js">
            <a:extLst>
              <a:ext uri="{FF2B5EF4-FFF2-40B4-BE49-F238E27FC236}">
                <a16:creationId xmlns:a16="http://schemas.microsoft.com/office/drawing/2014/main" id="{01816A88-C726-4181-A25D-5009065253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47960" y="556487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9;p3" descr="Dashboards – ApexCharts.js">
            <a:extLst>
              <a:ext uri="{FF2B5EF4-FFF2-40B4-BE49-F238E27FC236}">
                <a16:creationId xmlns:a16="http://schemas.microsoft.com/office/drawing/2014/main" id="{0BE99394-7AF1-44DB-AB05-7266D59364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36136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0;p3" descr="Dashboards – ApexCharts.js">
            <a:extLst>
              <a:ext uri="{FF2B5EF4-FFF2-40B4-BE49-F238E27FC236}">
                <a16:creationId xmlns:a16="http://schemas.microsoft.com/office/drawing/2014/main" id="{3D7C4AD4-FF2F-4504-BAEB-5A2F12986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3685747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1;p3" descr="Dashboards – ApexCharts.js">
            <a:extLst>
              <a:ext uri="{FF2B5EF4-FFF2-40B4-BE49-F238E27FC236}">
                <a16:creationId xmlns:a16="http://schemas.microsoft.com/office/drawing/2014/main" id="{4DE0578C-BF62-4CF4-80E1-3D371CBF1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3635754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42;p3" descr="Dashboards – ApexCharts.js">
            <a:extLst>
              <a:ext uri="{FF2B5EF4-FFF2-40B4-BE49-F238E27FC236}">
                <a16:creationId xmlns:a16="http://schemas.microsoft.com/office/drawing/2014/main" id="{A35FA4F3-F95C-4CED-B146-A158E637F4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553572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43;p3" descr="Dashboards – ApexCharts.js">
            <a:extLst>
              <a:ext uri="{FF2B5EF4-FFF2-40B4-BE49-F238E27FC236}">
                <a16:creationId xmlns:a16="http://schemas.microsoft.com/office/drawing/2014/main" id="{533ACBA1-38D6-44A0-89DA-DF52A94B3C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5561885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44;p3" descr="Dashboards – ApexCharts.js">
            <a:extLst>
              <a:ext uri="{FF2B5EF4-FFF2-40B4-BE49-F238E27FC236}">
                <a16:creationId xmlns:a16="http://schemas.microsoft.com/office/drawing/2014/main" id="{5D3F689E-64E0-4149-9261-E8D938422B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56339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45;p3" descr="Dashboards – ApexCharts.js">
            <a:extLst>
              <a:ext uri="{FF2B5EF4-FFF2-40B4-BE49-F238E27FC236}">
                <a16:creationId xmlns:a16="http://schemas.microsoft.com/office/drawing/2014/main" id="{CE36C6C7-953B-4BCA-B077-B31F76C7F2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5583973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95;p2">
            <a:extLst>
              <a:ext uri="{FF2B5EF4-FFF2-40B4-BE49-F238E27FC236}">
                <a16:creationId xmlns:a16="http://schemas.microsoft.com/office/drawing/2014/main" id="{F7325BB0-4738-40D1-ABC7-242BE36702A6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96;p2">
            <a:extLst>
              <a:ext uri="{FF2B5EF4-FFF2-40B4-BE49-F238E27FC236}">
                <a16:creationId xmlns:a16="http://schemas.microsoft.com/office/drawing/2014/main" id="{96500148-BF8A-4DB7-822C-B5330683AA04}"/>
              </a:ext>
            </a:extLst>
          </p:cNvPr>
          <p:cNvSpPr/>
          <p:nvPr/>
        </p:nvSpPr>
        <p:spPr>
          <a:xfrm>
            <a:off x="2266949" y="20877"/>
            <a:ext cx="9918032" cy="6858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62" name="Google Shape;97;p2">
            <a:extLst>
              <a:ext uri="{FF2B5EF4-FFF2-40B4-BE49-F238E27FC236}">
                <a16:creationId xmlns:a16="http://schemas.microsoft.com/office/drawing/2014/main" id="{3873ED25-6B84-49A2-B46F-CBCA04BCE1D4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63" name="Google Shape;98;p2">
            <a:extLst>
              <a:ext uri="{FF2B5EF4-FFF2-40B4-BE49-F238E27FC236}">
                <a16:creationId xmlns:a16="http://schemas.microsoft.com/office/drawing/2014/main" id="{F6D8812F-D7E2-4DA0-B5E9-B51F51F2CF49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64" name="Google Shape;99;p2">
            <a:extLst>
              <a:ext uri="{FF2B5EF4-FFF2-40B4-BE49-F238E27FC236}">
                <a16:creationId xmlns:a16="http://schemas.microsoft.com/office/drawing/2014/main" id="{32BF94E0-1072-435B-BD64-E1BB59778E8F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65" name="Google Shape;100;p2">
            <a:extLst>
              <a:ext uri="{FF2B5EF4-FFF2-40B4-BE49-F238E27FC236}">
                <a16:creationId xmlns:a16="http://schemas.microsoft.com/office/drawing/2014/main" id="{00DC67F6-7CFA-40F0-8C44-A98ED97E7B5B}"/>
              </a:ext>
            </a:extLst>
          </p:cNvPr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66" name="Google Shape;101;p2">
            <a:extLst>
              <a:ext uri="{FF2B5EF4-FFF2-40B4-BE49-F238E27FC236}">
                <a16:creationId xmlns:a16="http://schemas.microsoft.com/office/drawing/2014/main" id="{30CFFB30-18F3-4645-9D5A-678F9D75FA75}"/>
              </a:ext>
            </a:extLst>
          </p:cNvPr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67" name="Google Shape;102;p2">
            <a:extLst>
              <a:ext uri="{FF2B5EF4-FFF2-40B4-BE49-F238E27FC236}">
                <a16:creationId xmlns:a16="http://schemas.microsoft.com/office/drawing/2014/main" id="{47BB33F3-4295-41EB-BFDF-A048D30A44AF}"/>
              </a:ext>
            </a:extLst>
          </p:cNvPr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68" name="Google Shape;101;p2">
            <a:extLst>
              <a:ext uri="{FF2B5EF4-FFF2-40B4-BE49-F238E27FC236}">
                <a16:creationId xmlns:a16="http://schemas.microsoft.com/office/drawing/2014/main" id="{FBFD6CD0-8A7F-46CE-8557-A3FBE639439D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69" name="Google Shape;98;p2">
            <a:extLst>
              <a:ext uri="{FF2B5EF4-FFF2-40B4-BE49-F238E27FC236}">
                <a16:creationId xmlns:a16="http://schemas.microsoft.com/office/drawing/2014/main" id="{CDC2B19D-9DEB-4701-8293-20F95EA1048A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71" name="Google Shape;158;p4">
            <a:extLst>
              <a:ext uri="{FF2B5EF4-FFF2-40B4-BE49-F238E27FC236}">
                <a16:creationId xmlns:a16="http://schemas.microsoft.com/office/drawing/2014/main" id="{47460405-A8ED-4F5A-A9C2-D555292244D2}"/>
              </a:ext>
            </a:extLst>
          </p:cNvPr>
          <p:cNvSpPr/>
          <p:nvPr/>
        </p:nvSpPr>
        <p:spPr>
          <a:xfrm>
            <a:off x="1985213" y="4802855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3D299-E852-49E0-8781-FF7CDE5C7F34}"/>
              </a:ext>
            </a:extLst>
          </p:cNvPr>
          <p:cNvSpPr txBox="1"/>
          <p:nvPr/>
        </p:nvSpPr>
        <p:spPr>
          <a:xfrm>
            <a:off x="3120194" y="2162680"/>
            <a:ext cx="23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Google Shape;97;p2">
            <a:extLst>
              <a:ext uri="{FF2B5EF4-FFF2-40B4-BE49-F238E27FC236}">
                <a16:creationId xmlns:a16="http://schemas.microsoft.com/office/drawing/2014/main" id="{9A284456-4426-4F63-B343-66C8A4E1942F}"/>
              </a:ext>
            </a:extLst>
          </p:cNvPr>
          <p:cNvSpPr/>
          <p:nvPr/>
        </p:nvSpPr>
        <p:spPr>
          <a:xfrm>
            <a:off x="288757" y="182355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5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13;p3">
            <a:extLst>
              <a:ext uri="{FF2B5EF4-FFF2-40B4-BE49-F238E27FC236}">
                <a16:creationId xmlns:a16="http://schemas.microsoft.com/office/drawing/2014/main" id="{263B08D7-F8B6-4026-AD60-5166FBF0ECFF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15;p3">
            <a:extLst>
              <a:ext uri="{FF2B5EF4-FFF2-40B4-BE49-F238E27FC236}">
                <a16:creationId xmlns:a16="http://schemas.microsoft.com/office/drawing/2014/main" id="{8B5A93D4-8355-4869-84BF-FA35A5DBFE4A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Profile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</p:txBody>
      </p:sp>
      <p:sp>
        <p:nvSpPr>
          <p:cNvPr id="30" name="Google Shape;116;p3">
            <a:extLst>
              <a:ext uri="{FF2B5EF4-FFF2-40B4-BE49-F238E27FC236}">
                <a16:creationId xmlns:a16="http://schemas.microsoft.com/office/drawing/2014/main" id="{C4BF95BD-19C2-4393-9877-7F0BF76BE855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1" name="Google Shape;117;p3">
            <a:extLst>
              <a:ext uri="{FF2B5EF4-FFF2-40B4-BE49-F238E27FC236}">
                <a16:creationId xmlns:a16="http://schemas.microsoft.com/office/drawing/2014/main" id="{F642125C-FE91-4ADD-B1DE-B0CA14020B39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 - Visual</a:t>
            </a:r>
            <a:endParaRPr/>
          </a:p>
        </p:txBody>
      </p:sp>
      <p:sp>
        <p:nvSpPr>
          <p:cNvPr id="32" name="Google Shape;118;p3">
            <a:extLst>
              <a:ext uri="{FF2B5EF4-FFF2-40B4-BE49-F238E27FC236}">
                <a16:creationId xmlns:a16="http://schemas.microsoft.com/office/drawing/2014/main" id="{DB0AD7D3-C2CC-4D8C-946D-6C6363D8A9BE}"/>
              </a:ext>
            </a:extLst>
          </p:cNvPr>
          <p:cNvSpPr/>
          <p:nvPr/>
        </p:nvSpPr>
        <p:spPr>
          <a:xfrm>
            <a:off x="288758" y="3531269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3" name="Google Shape;119;p3">
            <a:extLst>
              <a:ext uri="{FF2B5EF4-FFF2-40B4-BE49-F238E27FC236}">
                <a16:creationId xmlns:a16="http://schemas.microsoft.com/office/drawing/2014/main" id="{C9A8C7BD-3903-4761-9AB4-AC3E79447AC2}"/>
              </a:ext>
            </a:extLst>
          </p:cNvPr>
          <p:cNvSpPr/>
          <p:nvPr/>
        </p:nvSpPr>
        <p:spPr>
          <a:xfrm>
            <a:off x="288758" y="4014537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NLP</a:t>
            </a:r>
            <a:endParaRPr/>
          </a:p>
        </p:txBody>
      </p:sp>
      <p:sp>
        <p:nvSpPr>
          <p:cNvPr id="34" name="Google Shape;120;p3">
            <a:extLst>
              <a:ext uri="{FF2B5EF4-FFF2-40B4-BE49-F238E27FC236}">
                <a16:creationId xmlns:a16="http://schemas.microsoft.com/office/drawing/2014/main" id="{542042CB-0D83-4231-B4F7-D44FFDA7451E}"/>
              </a:ext>
            </a:extLst>
          </p:cNvPr>
          <p:cNvSpPr/>
          <p:nvPr/>
        </p:nvSpPr>
        <p:spPr>
          <a:xfrm>
            <a:off x="288758" y="4511842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/>
          </a:p>
        </p:txBody>
      </p:sp>
      <p:sp>
        <p:nvSpPr>
          <p:cNvPr id="35" name="Google Shape;121;p3">
            <a:extLst>
              <a:ext uri="{FF2B5EF4-FFF2-40B4-BE49-F238E27FC236}">
                <a16:creationId xmlns:a16="http://schemas.microsoft.com/office/drawing/2014/main" id="{27325DDB-8931-4097-AA78-3EC827642B5E}"/>
              </a:ext>
            </a:extLst>
          </p:cNvPr>
          <p:cNvSpPr txBox="1"/>
          <p:nvPr/>
        </p:nvSpPr>
        <p:spPr>
          <a:xfrm>
            <a:off x="2683042" y="348916"/>
            <a:ext cx="11069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endParaRPr/>
          </a:p>
        </p:txBody>
      </p:sp>
      <p:sp>
        <p:nvSpPr>
          <p:cNvPr id="36" name="Google Shape;122;p3">
            <a:extLst>
              <a:ext uri="{FF2B5EF4-FFF2-40B4-BE49-F238E27FC236}">
                <a16:creationId xmlns:a16="http://schemas.microsoft.com/office/drawing/2014/main" id="{20D6513E-5EC1-4A32-A87B-F56B4F4B8A2C}"/>
              </a:ext>
            </a:extLst>
          </p:cNvPr>
          <p:cNvSpPr txBox="1"/>
          <p:nvPr/>
        </p:nvSpPr>
        <p:spPr>
          <a:xfrm>
            <a:off x="2683042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</a:t>
            </a:r>
            <a:endParaRPr/>
          </a:p>
        </p:txBody>
      </p:sp>
      <p:sp>
        <p:nvSpPr>
          <p:cNvPr id="37" name="Google Shape;123;p3">
            <a:extLst>
              <a:ext uri="{FF2B5EF4-FFF2-40B4-BE49-F238E27FC236}">
                <a16:creationId xmlns:a16="http://schemas.microsoft.com/office/drawing/2014/main" id="{58C8E060-442F-4D39-9046-C8B58A3193BB}"/>
              </a:ext>
            </a:extLst>
          </p:cNvPr>
          <p:cNvSpPr txBox="1"/>
          <p:nvPr/>
        </p:nvSpPr>
        <p:spPr>
          <a:xfrm>
            <a:off x="5650831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24;p3">
            <a:extLst>
              <a:ext uri="{FF2B5EF4-FFF2-40B4-BE49-F238E27FC236}">
                <a16:creationId xmlns:a16="http://schemas.microsoft.com/office/drawing/2014/main" id="{6339F864-FC20-4D70-8025-C5020AB48A60}"/>
              </a:ext>
            </a:extLst>
          </p:cNvPr>
          <p:cNvSpPr txBox="1"/>
          <p:nvPr/>
        </p:nvSpPr>
        <p:spPr>
          <a:xfrm>
            <a:off x="8570495" y="1552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vs F2</a:t>
            </a:r>
            <a:endParaRPr/>
          </a:p>
        </p:txBody>
      </p:sp>
      <p:sp>
        <p:nvSpPr>
          <p:cNvPr id="39" name="Google Shape;125;p3">
            <a:extLst>
              <a:ext uri="{FF2B5EF4-FFF2-40B4-BE49-F238E27FC236}">
                <a16:creationId xmlns:a16="http://schemas.microsoft.com/office/drawing/2014/main" id="{D54097FC-A632-4C97-821B-161EE7561AC7}"/>
              </a:ext>
            </a:extLst>
          </p:cNvPr>
          <p:cNvSpPr txBox="1"/>
          <p:nvPr/>
        </p:nvSpPr>
        <p:spPr>
          <a:xfrm>
            <a:off x="2666999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0" name="Google Shape;126;p3">
            <a:extLst>
              <a:ext uri="{FF2B5EF4-FFF2-40B4-BE49-F238E27FC236}">
                <a16:creationId xmlns:a16="http://schemas.microsoft.com/office/drawing/2014/main" id="{578FE283-88F2-422F-8159-3416AB98C8AC}"/>
              </a:ext>
            </a:extLst>
          </p:cNvPr>
          <p:cNvSpPr txBox="1"/>
          <p:nvPr/>
        </p:nvSpPr>
        <p:spPr>
          <a:xfrm>
            <a:off x="4894846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 plot</a:t>
            </a:r>
            <a:endParaRPr/>
          </a:p>
        </p:txBody>
      </p:sp>
      <p:sp>
        <p:nvSpPr>
          <p:cNvPr id="41" name="Google Shape;127;p3">
            <a:extLst>
              <a:ext uri="{FF2B5EF4-FFF2-40B4-BE49-F238E27FC236}">
                <a16:creationId xmlns:a16="http://schemas.microsoft.com/office/drawing/2014/main" id="{9E62339B-87A6-4500-A0CE-A55CC093BCE7}"/>
              </a:ext>
            </a:extLst>
          </p:cNvPr>
          <p:cNvSpPr txBox="1"/>
          <p:nvPr/>
        </p:nvSpPr>
        <p:spPr>
          <a:xfrm>
            <a:off x="7232984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2" name="Google Shape;128;p3">
            <a:extLst>
              <a:ext uri="{FF2B5EF4-FFF2-40B4-BE49-F238E27FC236}">
                <a16:creationId xmlns:a16="http://schemas.microsoft.com/office/drawing/2014/main" id="{A8A3F18B-C9FE-4301-8BBC-8CDE6A8F22ED}"/>
              </a:ext>
            </a:extLst>
          </p:cNvPr>
          <p:cNvSpPr txBox="1"/>
          <p:nvPr/>
        </p:nvSpPr>
        <p:spPr>
          <a:xfrm>
            <a:off x="9726528" y="324433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sp>
        <p:nvSpPr>
          <p:cNvPr id="43" name="Google Shape;129;p3">
            <a:extLst>
              <a:ext uri="{FF2B5EF4-FFF2-40B4-BE49-F238E27FC236}">
                <a16:creationId xmlns:a16="http://schemas.microsoft.com/office/drawing/2014/main" id="{3ED2AA70-02D1-41B2-9AE7-B17158309427}"/>
              </a:ext>
            </a:extLst>
          </p:cNvPr>
          <p:cNvSpPr txBox="1"/>
          <p:nvPr/>
        </p:nvSpPr>
        <p:spPr>
          <a:xfrm>
            <a:off x="2666999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 plots</a:t>
            </a:r>
            <a:endParaRPr/>
          </a:p>
        </p:txBody>
      </p:sp>
      <p:sp>
        <p:nvSpPr>
          <p:cNvPr id="44" name="Google Shape;130;p3">
            <a:extLst>
              <a:ext uri="{FF2B5EF4-FFF2-40B4-BE49-F238E27FC236}">
                <a16:creationId xmlns:a16="http://schemas.microsoft.com/office/drawing/2014/main" id="{4DD35A26-C848-4B12-9688-09894EB8F516}"/>
              </a:ext>
            </a:extLst>
          </p:cNvPr>
          <p:cNvSpPr txBox="1"/>
          <p:nvPr/>
        </p:nvSpPr>
        <p:spPr>
          <a:xfrm>
            <a:off x="4894846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 Plot</a:t>
            </a:r>
            <a:endParaRPr/>
          </a:p>
        </p:txBody>
      </p:sp>
      <p:sp>
        <p:nvSpPr>
          <p:cNvPr id="45" name="Google Shape;131;p3">
            <a:extLst>
              <a:ext uri="{FF2B5EF4-FFF2-40B4-BE49-F238E27FC236}">
                <a16:creationId xmlns:a16="http://schemas.microsoft.com/office/drawing/2014/main" id="{5CAD2C1F-D720-42DD-9F8B-74E2B4ED4904}"/>
              </a:ext>
            </a:extLst>
          </p:cNvPr>
          <p:cNvSpPr txBox="1"/>
          <p:nvPr/>
        </p:nvSpPr>
        <p:spPr>
          <a:xfrm>
            <a:off x="7232984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Dist.</a:t>
            </a:r>
            <a:endParaRPr/>
          </a:p>
        </p:txBody>
      </p:sp>
      <p:sp>
        <p:nvSpPr>
          <p:cNvPr id="46" name="Google Shape;132;p3">
            <a:extLst>
              <a:ext uri="{FF2B5EF4-FFF2-40B4-BE49-F238E27FC236}">
                <a16:creationId xmlns:a16="http://schemas.microsoft.com/office/drawing/2014/main" id="{5A528361-44F3-4C5D-B238-935D8A701BD8}"/>
              </a:ext>
            </a:extLst>
          </p:cNvPr>
          <p:cNvSpPr txBox="1"/>
          <p:nvPr/>
        </p:nvSpPr>
        <p:spPr>
          <a:xfrm>
            <a:off x="9726528" y="4981074"/>
            <a:ext cx="18769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– 2 F</a:t>
            </a:r>
            <a:endParaRPr/>
          </a:p>
        </p:txBody>
      </p:sp>
      <p:pic>
        <p:nvPicPr>
          <p:cNvPr id="47" name="Google Shape;133;p3" descr="Dashboards – ApexCharts.js">
            <a:extLst>
              <a:ext uri="{FF2B5EF4-FFF2-40B4-BE49-F238E27FC236}">
                <a16:creationId xmlns:a16="http://schemas.microsoft.com/office/drawing/2014/main" id="{62E50A4B-1D3D-44ED-BB6E-BFC4F8DB5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46446" y="1925414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134;p3">
            <a:extLst>
              <a:ext uri="{FF2B5EF4-FFF2-40B4-BE49-F238E27FC236}">
                <a16:creationId xmlns:a16="http://schemas.microsoft.com/office/drawing/2014/main" id="{81AC8AE6-7902-43C9-98A3-F1D8CA0BDCC7}"/>
              </a:ext>
            </a:extLst>
          </p:cNvPr>
          <p:cNvSpPr/>
          <p:nvPr/>
        </p:nvSpPr>
        <p:spPr>
          <a:xfrm>
            <a:off x="2129588" y="3005890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135;p3" descr="Dashboards – ApexCharts.js">
            <a:extLst>
              <a:ext uri="{FF2B5EF4-FFF2-40B4-BE49-F238E27FC236}">
                <a16:creationId xmlns:a16="http://schemas.microsoft.com/office/drawing/2014/main" id="{FABABA60-B230-4032-8AD5-5E2431760AE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5626766" y="1959318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6;p3" descr="Dashboards – ApexCharts.js">
            <a:extLst>
              <a:ext uri="{FF2B5EF4-FFF2-40B4-BE49-F238E27FC236}">
                <a16:creationId xmlns:a16="http://schemas.microsoft.com/office/drawing/2014/main" id="{F5C8260B-F08E-46E4-9917-8F223B191A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8625643" y="194109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7;p3" descr="Dashboards – ApexCharts.js">
            <a:extLst>
              <a:ext uri="{FF2B5EF4-FFF2-40B4-BE49-F238E27FC236}">
                <a16:creationId xmlns:a16="http://schemas.microsoft.com/office/drawing/2014/main" id="{E90A9E35-30A4-40CD-A10E-213E377BF4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358750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138;p3" descr="Dashboards – ApexCharts.js">
            <a:extLst>
              <a:ext uri="{FF2B5EF4-FFF2-40B4-BE49-F238E27FC236}">
                <a16:creationId xmlns:a16="http://schemas.microsoft.com/office/drawing/2014/main" id="{01816A88-C726-4181-A25D-5009065253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47960" y="5564873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139;p3" descr="Dashboards – ApexCharts.js">
            <a:extLst>
              <a:ext uri="{FF2B5EF4-FFF2-40B4-BE49-F238E27FC236}">
                <a16:creationId xmlns:a16="http://schemas.microsoft.com/office/drawing/2014/main" id="{0BE99394-7AF1-44DB-AB05-7266D59364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36136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0;p3" descr="Dashboards – ApexCharts.js">
            <a:extLst>
              <a:ext uri="{FF2B5EF4-FFF2-40B4-BE49-F238E27FC236}">
                <a16:creationId xmlns:a16="http://schemas.microsoft.com/office/drawing/2014/main" id="{3D7C4AD4-FF2F-4504-BAEB-5A2F129861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3685747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1;p3" descr="Dashboards – ApexCharts.js">
            <a:extLst>
              <a:ext uri="{FF2B5EF4-FFF2-40B4-BE49-F238E27FC236}">
                <a16:creationId xmlns:a16="http://schemas.microsoft.com/office/drawing/2014/main" id="{4DE0578C-BF62-4CF4-80E1-3D371CBF19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3635754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142;p3" descr="Dashboards – ApexCharts.js">
            <a:extLst>
              <a:ext uri="{FF2B5EF4-FFF2-40B4-BE49-F238E27FC236}">
                <a16:creationId xmlns:a16="http://schemas.microsoft.com/office/drawing/2014/main" id="{A35FA4F3-F95C-4CED-B146-A158E637F4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32" t="59518" r="57009"/>
          <a:stretch/>
        </p:blipFill>
        <p:spPr>
          <a:xfrm>
            <a:off x="2607346" y="5535722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43;p3" descr="Dashboards – ApexCharts.js">
            <a:extLst>
              <a:ext uri="{FF2B5EF4-FFF2-40B4-BE49-F238E27FC236}">
                <a16:creationId xmlns:a16="http://schemas.microsoft.com/office/drawing/2014/main" id="{533ACBA1-38D6-44A0-89DA-DF52A94B3C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4769522" y="5561885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44;p3" descr="Dashboards – ApexCharts.js">
            <a:extLst>
              <a:ext uri="{FF2B5EF4-FFF2-40B4-BE49-F238E27FC236}">
                <a16:creationId xmlns:a16="http://schemas.microsoft.com/office/drawing/2014/main" id="{5D3F689E-64E0-4149-9261-E8D938422B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7265076" y="5633966"/>
            <a:ext cx="1436769" cy="12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145;p3" descr="Dashboards – ApexCharts.js">
            <a:extLst>
              <a:ext uri="{FF2B5EF4-FFF2-40B4-BE49-F238E27FC236}">
                <a16:creationId xmlns:a16="http://schemas.microsoft.com/office/drawing/2014/main" id="{CE36C6C7-953B-4BCA-B077-B31F76C7F2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51" t="21356" r="56990" b="38162"/>
          <a:stretch/>
        </p:blipFill>
        <p:spPr>
          <a:xfrm>
            <a:off x="9726528" y="5583973"/>
            <a:ext cx="1436769" cy="12390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95;p2">
            <a:extLst>
              <a:ext uri="{FF2B5EF4-FFF2-40B4-BE49-F238E27FC236}">
                <a16:creationId xmlns:a16="http://schemas.microsoft.com/office/drawing/2014/main" id="{F7325BB0-4738-40D1-ABC7-242BE36702A6}"/>
              </a:ext>
            </a:extLst>
          </p:cNvPr>
          <p:cNvSpPr/>
          <p:nvPr/>
        </p:nvSpPr>
        <p:spPr>
          <a:xfrm>
            <a:off x="0" y="0"/>
            <a:ext cx="2273968" cy="68580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 useBgFill="1">
        <p:nvSpPr>
          <p:cNvPr id="61" name="Google Shape;96;p2">
            <a:extLst>
              <a:ext uri="{FF2B5EF4-FFF2-40B4-BE49-F238E27FC236}">
                <a16:creationId xmlns:a16="http://schemas.microsoft.com/office/drawing/2014/main" id="{96500148-BF8A-4DB7-822C-B5330683AA04}"/>
              </a:ext>
            </a:extLst>
          </p:cNvPr>
          <p:cNvSpPr/>
          <p:nvPr/>
        </p:nvSpPr>
        <p:spPr>
          <a:xfrm>
            <a:off x="2273968" y="6995"/>
            <a:ext cx="9918032" cy="6858000"/>
          </a:xfrm>
          <a:prstGeom prst="rect">
            <a:avLst/>
          </a:prstGeom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62" name="Google Shape;97;p2">
            <a:extLst>
              <a:ext uri="{FF2B5EF4-FFF2-40B4-BE49-F238E27FC236}">
                <a16:creationId xmlns:a16="http://schemas.microsoft.com/office/drawing/2014/main" id="{3873ED25-6B84-49A2-B46F-CBCA04BCE1D4}"/>
              </a:ext>
            </a:extLst>
          </p:cNvPr>
          <p:cNvSpPr/>
          <p:nvPr/>
        </p:nvSpPr>
        <p:spPr>
          <a:xfrm>
            <a:off x="264695" y="192505"/>
            <a:ext cx="1744579" cy="1780674"/>
          </a:xfrm>
          <a:prstGeom prst="ellipse">
            <a:avLst/>
          </a:prstGeom>
          <a:solidFill>
            <a:srgbClr val="A8D08C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63" name="Google Shape;98;p2">
            <a:extLst>
              <a:ext uri="{FF2B5EF4-FFF2-40B4-BE49-F238E27FC236}">
                <a16:creationId xmlns:a16="http://schemas.microsoft.com/office/drawing/2014/main" id="{F6D8812F-D7E2-4DA0-B5E9-B51F51F2CF49}"/>
              </a:ext>
            </a:extLst>
          </p:cNvPr>
          <p:cNvSpPr/>
          <p:nvPr/>
        </p:nvSpPr>
        <p:spPr>
          <a:xfrm>
            <a:off x="288758" y="2550695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Showcase</a:t>
            </a:r>
            <a:endParaRPr dirty="0"/>
          </a:p>
        </p:txBody>
      </p:sp>
      <p:sp>
        <p:nvSpPr>
          <p:cNvPr id="64" name="Google Shape;99;p2">
            <a:extLst>
              <a:ext uri="{FF2B5EF4-FFF2-40B4-BE49-F238E27FC236}">
                <a16:creationId xmlns:a16="http://schemas.microsoft.com/office/drawing/2014/main" id="{32BF94E0-1072-435B-BD64-E1BB59778E8F}"/>
              </a:ext>
            </a:extLst>
          </p:cNvPr>
          <p:cNvSpPr/>
          <p:nvPr/>
        </p:nvSpPr>
        <p:spPr>
          <a:xfrm>
            <a:off x="288758" y="3005890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ML Prediction</a:t>
            </a:r>
            <a:endParaRPr dirty="0"/>
          </a:p>
        </p:txBody>
      </p:sp>
      <p:sp>
        <p:nvSpPr>
          <p:cNvPr id="65" name="Google Shape;100;p2">
            <a:extLst>
              <a:ext uri="{FF2B5EF4-FFF2-40B4-BE49-F238E27FC236}">
                <a16:creationId xmlns:a16="http://schemas.microsoft.com/office/drawing/2014/main" id="{00DC67F6-7CFA-40F0-8C44-A98ED97E7B5B}"/>
              </a:ext>
            </a:extLst>
          </p:cNvPr>
          <p:cNvSpPr/>
          <p:nvPr/>
        </p:nvSpPr>
        <p:spPr>
          <a:xfrm>
            <a:off x="288758" y="3531269"/>
            <a:ext cx="1804737" cy="618128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</p:txBody>
      </p:sp>
      <p:sp>
        <p:nvSpPr>
          <p:cNvPr id="66" name="Google Shape;101;p2">
            <a:extLst>
              <a:ext uri="{FF2B5EF4-FFF2-40B4-BE49-F238E27FC236}">
                <a16:creationId xmlns:a16="http://schemas.microsoft.com/office/drawing/2014/main" id="{30CFFB30-18F3-4645-9D5A-678F9D75FA75}"/>
              </a:ext>
            </a:extLst>
          </p:cNvPr>
          <p:cNvSpPr/>
          <p:nvPr/>
        </p:nvSpPr>
        <p:spPr>
          <a:xfrm>
            <a:off x="288758" y="4305805"/>
            <a:ext cx="1682918" cy="31382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Live Updates</a:t>
            </a:r>
            <a:endParaRPr dirty="0"/>
          </a:p>
        </p:txBody>
      </p:sp>
      <p:sp>
        <p:nvSpPr>
          <p:cNvPr id="67" name="Google Shape;102;p2">
            <a:extLst>
              <a:ext uri="{FF2B5EF4-FFF2-40B4-BE49-F238E27FC236}">
                <a16:creationId xmlns:a16="http://schemas.microsoft.com/office/drawing/2014/main" id="{47BB33F3-4295-41EB-BFDF-A048D30A44AF}"/>
              </a:ext>
            </a:extLst>
          </p:cNvPr>
          <p:cNvSpPr/>
          <p:nvPr/>
        </p:nvSpPr>
        <p:spPr>
          <a:xfrm>
            <a:off x="288757" y="4847223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dirty="0"/>
          </a:p>
        </p:txBody>
      </p:sp>
      <p:sp>
        <p:nvSpPr>
          <p:cNvPr id="68" name="Google Shape;101;p2">
            <a:extLst>
              <a:ext uri="{FF2B5EF4-FFF2-40B4-BE49-F238E27FC236}">
                <a16:creationId xmlns:a16="http://schemas.microsoft.com/office/drawing/2014/main" id="{FBFD6CD0-8A7F-46CE-8557-A3FBE639439D}"/>
              </a:ext>
            </a:extLst>
          </p:cNvPr>
          <p:cNvSpPr/>
          <p:nvPr/>
        </p:nvSpPr>
        <p:spPr>
          <a:xfrm>
            <a:off x="288758" y="5458445"/>
            <a:ext cx="1682918" cy="31382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CHATBOT</a:t>
            </a:r>
            <a:endParaRPr dirty="0"/>
          </a:p>
        </p:txBody>
      </p:sp>
      <p:sp>
        <p:nvSpPr>
          <p:cNvPr id="69" name="Google Shape;98;p2">
            <a:extLst>
              <a:ext uri="{FF2B5EF4-FFF2-40B4-BE49-F238E27FC236}">
                <a16:creationId xmlns:a16="http://schemas.microsoft.com/office/drawing/2014/main" id="{CDC2B19D-9DEB-4701-8293-20F95EA1048A}"/>
              </a:ext>
            </a:extLst>
          </p:cNvPr>
          <p:cNvSpPr/>
          <p:nvPr/>
        </p:nvSpPr>
        <p:spPr>
          <a:xfrm>
            <a:off x="312821" y="2085224"/>
            <a:ext cx="1696453" cy="38501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Home</a:t>
            </a:r>
            <a:endParaRPr dirty="0"/>
          </a:p>
        </p:txBody>
      </p:sp>
      <p:sp>
        <p:nvSpPr>
          <p:cNvPr id="71" name="Google Shape;158;p4">
            <a:extLst>
              <a:ext uri="{FF2B5EF4-FFF2-40B4-BE49-F238E27FC236}">
                <a16:creationId xmlns:a16="http://schemas.microsoft.com/office/drawing/2014/main" id="{47460405-A8ED-4F5A-A9C2-D555292244D2}"/>
              </a:ext>
            </a:extLst>
          </p:cNvPr>
          <p:cNvSpPr/>
          <p:nvPr/>
        </p:nvSpPr>
        <p:spPr>
          <a:xfrm>
            <a:off x="1971676" y="5422144"/>
            <a:ext cx="818147" cy="3850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3D299-E852-49E0-8781-FF7CDE5C7F34}"/>
              </a:ext>
            </a:extLst>
          </p:cNvPr>
          <p:cNvSpPr txBox="1"/>
          <p:nvPr/>
        </p:nvSpPr>
        <p:spPr>
          <a:xfrm>
            <a:off x="2646446" y="691946"/>
            <a:ext cx="2377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CHATBOT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Google Shape;257;g2f0533d2023_2_0">
            <a:extLst>
              <a:ext uri="{FF2B5EF4-FFF2-40B4-BE49-F238E27FC236}">
                <a16:creationId xmlns:a16="http://schemas.microsoft.com/office/drawing/2014/main" id="{FA977A81-4321-48D2-8344-7C22F5F75014}"/>
              </a:ext>
            </a:extLst>
          </p:cNvPr>
          <p:cNvSpPr/>
          <p:nvPr/>
        </p:nvSpPr>
        <p:spPr>
          <a:xfrm>
            <a:off x="3305688" y="1865886"/>
            <a:ext cx="909300" cy="4572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>
                  <a:reflection endPos="65000" dist="50800" dir="5400000" sy="-100000" algn="bl" rotWithShape="0"/>
                </a:effectLst>
                <a:latin typeface="Calibri"/>
                <a:ea typeface="Calibri"/>
                <a:cs typeface="Calibri"/>
                <a:sym typeface="Calibri"/>
              </a:rPr>
              <a:t>AI</a:t>
            </a:r>
            <a:endParaRPr b="1" dirty="0">
              <a:effectLst>
                <a:reflection endPos="65000" dist="50800" dir="5400000" sy="-100000" algn="bl" rotWithShape="0"/>
              </a:effectLs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255;g2f0533d2023_2_0">
            <a:extLst>
              <a:ext uri="{FF2B5EF4-FFF2-40B4-BE49-F238E27FC236}">
                <a16:creationId xmlns:a16="http://schemas.microsoft.com/office/drawing/2014/main" id="{1742A3EB-54EA-4782-88DB-86DF7B99700E}"/>
              </a:ext>
            </a:extLst>
          </p:cNvPr>
          <p:cNvSpPr/>
          <p:nvPr/>
        </p:nvSpPr>
        <p:spPr>
          <a:xfrm>
            <a:off x="4382723" y="1854819"/>
            <a:ext cx="4587900" cy="4572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gradFill>
                  <a:gsLst>
                    <a:gs pos="0">
                      <a:schemeClr val="bg2">
                        <a:tint val="96000"/>
                        <a:shade val="100000"/>
                        <a:hueMod val="270000"/>
                        <a:satMod val="200000"/>
                        <a:lumMod val="128000"/>
                      </a:schemeClr>
                    </a:gs>
                    <a:gs pos="50000">
                      <a:schemeClr val="bg2">
                        <a:shade val="100000"/>
                        <a:hueMod val="100000"/>
                        <a:satMod val="110000"/>
                        <a:lumMod val="130000"/>
                      </a:schemeClr>
                    </a:gs>
                    <a:gs pos="100000">
                      <a:schemeClr val="bg2">
                        <a:shade val="78000"/>
                        <a:hueMod val="44000"/>
                        <a:satMod val="200000"/>
                        <a:lumMod val="69000"/>
                      </a:schemeClr>
                    </a:gs>
                  </a:gsLst>
                  <a:lin ang="2520000" scaled="0"/>
                </a:gradFill>
                <a:latin typeface="Calibri"/>
                <a:ea typeface="Calibri"/>
                <a:cs typeface="Calibri"/>
                <a:sym typeface="Calibri"/>
              </a:rPr>
              <a:t>Ask me a question</a:t>
            </a:r>
            <a:endParaRPr b="1" dirty="0">
              <a:gradFill>
                <a:gsLst>
                  <a:gs pos="0">
                    <a:schemeClr val="bg2">
                      <a:tint val="96000"/>
                      <a:shade val="100000"/>
                      <a:hueMod val="270000"/>
                      <a:satMod val="200000"/>
                      <a:lumMod val="128000"/>
                    </a:schemeClr>
                  </a:gs>
                  <a:gs pos="50000">
                    <a:schemeClr val="bg2">
                      <a:shade val="100000"/>
                      <a:hueMod val="100000"/>
                      <a:satMod val="110000"/>
                      <a:lumMod val="130000"/>
                    </a:schemeClr>
                  </a:gs>
                  <a:gs pos="100000">
                    <a:schemeClr val="bg2">
                      <a:shade val="78000"/>
                      <a:hueMod val="44000"/>
                      <a:satMod val="200000"/>
                      <a:lumMod val="69000"/>
                    </a:schemeClr>
                  </a:gs>
                </a:gsLst>
                <a:lin ang="2520000" scaled="0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258;g2f0533d2023_2_0">
            <a:extLst>
              <a:ext uri="{FF2B5EF4-FFF2-40B4-BE49-F238E27FC236}">
                <a16:creationId xmlns:a16="http://schemas.microsoft.com/office/drawing/2014/main" id="{B30C556C-0B81-41EB-97F6-DBF23F9282B7}"/>
              </a:ext>
            </a:extLst>
          </p:cNvPr>
          <p:cNvSpPr/>
          <p:nvPr/>
        </p:nvSpPr>
        <p:spPr>
          <a:xfrm>
            <a:off x="3353492" y="2724766"/>
            <a:ext cx="909300" cy="4572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User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256;g2f0533d2023_2_0">
            <a:extLst>
              <a:ext uri="{FF2B5EF4-FFF2-40B4-BE49-F238E27FC236}">
                <a16:creationId xmlns:a16="http://schemas.microsoft.com/office/drawing/2014/main" id="{6FF5EC15-8A4A-44E3-9FE2-3BA04B8604B1}"/>
              </a:ext>
            </a:extLst>
          </p:cNvPr>
          <p:cNvSpPr/>
          <p:nvPr/>
        </p:nvSpPr>
        <p:spPr>
          <a:xfrm>
            <a:off x="4413647" y="2739869"/>
            <a:ext cx="4587900" cy="4572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gradFill>
                  <a:gsLst>
                    <a:gs pos="0">
                      <a:schemeClr val="bg2">
                        <a:tint val="96000"/>
                        <a:shade val="100000"/>
                        <a:hueMod val="270000"/>
                        <a:satMod val="200000"/>
                        <a:lumMod val="128000"/>
                      </a:schemeClr>
                    </a:gs>
                    <a:gs pos="50000">
                      <a:schemeClr val="bg2">
                        <a:shade val="100000"/>
                        <a:hueMod val="100000"/>
                        <a:satMod val="110000"/>
                        <a:lumMod val="130000"/>
                      </a:schemeClr>
                    </a:gs>
                    <a:gs pos="100000">
                      <a:schemeClr val="bg2">
                        <a:shade val="78000"/>
                        <a:hueMod val="44000"/>
                        <a:satMod val="200000"/>
                        <a:lumMod val="69000"/>
                      </a:schemeClr>
                    </a:gs>
                  </a:gsLst>
                  <a:lin ang="2520000" scaled="0"/>
                </a:gradFill>
                <a:latin typeface="Calibri"/>
                <a:ea typeface="Calibri"/>
                <a:cs typeface="Calibri"/>
                <a:sym typeface="Calibri"/>
              </a:rPr>
              <a:t>enter your question</a:t>
            </a:r>
            <a:endParaRPr b="1" dirty="0">
              <a:gradFill>
                <a:gsLst>
                  <a:gs pos="0">
                    <a:schemeClr val="bg2">
                      <a:tint val="96000"/>
                      <a:shade val="100000"/>
                      <a:hueMod val="270000"/>
                      <a:satMod val="200000"/>
                      <a:lumMod val="128000"/>
                    </a:schemeClr>
                  </a:gs>
                  <a:gs pos="50000">
                    <a:schemeClr val="bg2">
                      <a:shade val="100000"/>
                      <a:hueMod val="100000"/>
                      <a:satMod val="110000"/>
                      <a:lumMod val="130000"/>
                    </a:schemeClr>
                  </a:gs>
                  <a:gs pos="100000">
                    <a:schemeClr val="bg2">
                      <a:shade val="78000"/>
                      <a:hueMod val="44000"/>
                      <a:satMod val="200000"/>
                      <a:lumMod val="69000"/>
                    </a:schemeClr>
                  </a:gs>
                </a:gsLst>
                <a:lin ang="2520000" scaled="0"/>
              </a:gra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254;g2f0533d2023_2_0">
            <a:extLst>
              <a:ext uri="{FF2B5EF4-FFF2-40B4-BE49-F238E27FC236}">
                <a16:creationId xmlns:a16="http://schemas.microsoft.com/office/drawing/2014/main" id="{F1F5574E-EB04-402B-83C4-84D4FACF1859}"/>
              </a:ext>
            </a:extLst>
          </p:cNvPr>
          <p:cNvSpPr/>
          <p:nvPr/>
        </p:nvSpPr>
        <p:spPr>
          <a:xfrm>
            <a:off x="5364692" y="4021679"/>
            <a:ext cx="1513500" cy="388175"/>
          </a:xfrm>
          <a:prstGeom prst="bevel">
            <a:avLst>
              <a:gd name="adj" fmla="val 12500"/>
            </a:avLst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Chat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97;p2">
            <a:extLst>
              <a:ext uri="{FF2B5EF4-FFF2-40B4-BE49-F238E27FC236}">
                <a16:creationId xmlns:a16="http://schemas.microsoft.com/office/drawing/2014/main" id="{CB12D5EB-7D7E-4F11-9E6A-BB899871B633}"/>
              </a:ext>
            </a:extLst>
          </p:cNvPr>
          <p:cNvSpPr/>
          <p:nvPr/>
        </p:nvSpPr>
        <p:spPr>
          <a:xfrm>
            <a:off x="264693" y="179265"/>
            <a:ext cx="1744579" cy="1780674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 dirty="0"/>
          </a:p>
        </p:txBody>
      </p:sp>
      <p:sp>
        <p:nvSpPr>
          <p:cNvPr id="77" name="Google Shape;258;g2f0533d2023_2_0">
            <a:extLst>
              <a:ext uri="{FF2B5EF4-FFF2-40B4-BE49-F238E27FC236}">
                <a16:creationId xmlns:a16="http://schemas.microsoft.com/office/drawing/2014/main" id="{50B5F620-5CA8-4464-88C0-8BD93C22BC22}"/>
              </a:ext>
            </a:extLst>
          </p:cNvPr>
          <p:cNvSpPr/>
          <p:nvPr/>
        </p:nvSpPr>
        <p:spPr>
          <a:xfrm>
            <a:off x="3305482" y="1874624"/>
            <a:ext cx="909300" cy="457200"/>
          </a:xfrm>
          <a:prstGeom prst="rect">
            <a:avLst/>
          </a:prstGeom>
          <a:gradFill>
            <a:gsLst>
              <a:gs pos="0">
                <a:schemeClr val="bg2">
                  <a:tint val="96000"/>
                  <a:shade val="100000"/>
                  <a:hueMod val="270000"/>
                  <a:satMod val="200000"/>
                  <a:lumMod val="128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100000">
                <a:schemeClr val="bg2">
                  <a:shade val="78000"/>
                  <a:hueMod val="44000"/>
                  <a:satMod val="200000"/>
                  <a:lumMod val="69000"/>
                </a:schemeClr>
              </a:gs>
            </a:gsLst>
            <a:lin ang="2520000" scaled="0"/>
          </a:gra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AI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0352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63</TotalTime>
  <Words>405</Words>
  <Application>Microsoft Office PowerPoint</Application>
  <PresentationFormat>Widescreen</PresentationFormat>
  <Paragraphs>223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Sudesh K</dc:creator>
  <cp:lastModifiedBy>Sudesh K</cp:lastModifiedBy>
  <cp:revision>59</cp:revision>
  <dcterms:created xsi:type="dcterms:W3CDTF">2024-08-20T23:11:06Z</dcterms:created>
  <dcterms:modified xsi:type="dcterms:W3CDTF">2024-08-21T00:14:53Z</dcterms:modified>
</cp:coreProperties>
</file>