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9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esh K" userId="ac5d99d14735117d" providerId="LiveId" clId="{862A80DC-45DA-4ACB-BB36-A45304432551}"/>
    <pc:docChg chg="custSel modSld">
      <pc:chgData name="Sudesh K" userId="ac5d99d14735117d" providerId="LiveId" clId="{862A80DC-45DA-4ACB-BB36-A45304432551}" dt="2022-06-29T13:58:55.835" v="77" actId="1076"/>
      <pc:docMkLst>
        <pc:docMk/>
      </pc:docMkLst>
      <pc:sldChg chg="modSp mod">
        <pc:chgData name="Sudesh K" userId="ac5d99d14735117d" providerId="LiveId" clId="{862A80DC-45DA-4ACB-BB36-A45304432551}" dt="2022-06-29T13:58:55.835" v="77" actId="1076"/>
        <pc:sldMkLst>
          <pc:docMk/>
          <pc:sldMk cId="0" sldId="1989"/>
        </pc:sldMkLst>
        <pc:spChg chg="mod">
          <ac:chgData name="Sudesh K" userId="ac5d99d14735117d" providerId="LiveId" clId="{862A80DC-45DA-4ACB-BB36-A45304432551}" dt="2022-06-29T13:58:11.580" v="74" actId="20577"/>
          <ac:spMkLst>
            <pc:docMk/>
            <pc:sldMk cId="0" sldId="1989"/>
            <ac:spMk id="7170" creationId="{00000000-0000-0000-0000-000000000000}"/>
          </ac:spMkLst>
        </pc:spChg>
        <pc:spChg chg="mod">
          <ac:chgData name="Sudesh K" userId="ac5d99d14735117d" providerId="LiveId" clId="{862A80DC-45DA-4ACB-BB36-A45304432551}" dt="2022-06-29T13:58:55.835" v="77" actId="1076"/>
          <ac:spMkLst>
            <pc:docMk/>
            <pc:sldMk cId="0" sldId="1989"/>
            <ac:spMk id="7172" creationId="{00000000-0000-0000-0000-000000000000}"/>
          </ac:spMkLst>
        </pc:spChg>
        <pc:spChg chg="mod">
          <ac:chgData name="Sudesh K" userId="ac5d99d14735117d" providerId="LiveId" clId="{862A80DC-45DA-4ACB-BB36-A45304432551}" dt="2022-06-29T13:58:42.734" v="76" actId="20577"/>
          <ac:spMkLst>
            <pc:docMk/>
            <pc:sldMk cId="0" sldId="1989"/>
            <ac:spMk id="7173" creationId="{00000000-0000-0000-0000-000000000000}"/>
          </ac:spMkLst>
        </pc:spChg>
        <pc:spChg chg="mod">
          <ac:chgData name="Sudesh K" userId="ac5d99d14735117d" providerId="LiveId" clId="{862A80DC-45DA-4ACB-BB36-A45304432551}" dt="2022-06-29T13:57:26.101" v="58" actId="113"/>
          <ac:spMkLst>
            <pc:docMk/>
            <pc:sldMk cId="0" sldId="1989"/>
            <ac:spMk id="7175" creationId="{00000000-0000-0000-0000-000000000000}"/>
          </ac:spMkLst>
        </pc:spChg>
        <pc:graphicFrameChg chg="modGraphic">
          <ac:chgData name="Sudesh K" userId="ac5d99d14735117d" providerId="LiveId" clId="{862A80DC-45DA-4ACB-BB36-A45304432551}" dt="2022-06-10T14:12:22.270" v="0" actId="20577"/>
          <ac:graphicFrameMkLst>
            <pc:docMk/>
            <pc:sldMk cId="0" sldId="1989"/>
            <ac:graphicFrameMk id="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98F81-D86C-4D8D-B5B9-5F6DBD8EFAD4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5BEAC-0282-4A18-8879-C11B1DA11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7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FABA-AF9F-B84D-D1E3-81FCE25C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212DA-6956-5358-5763-722FDD677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F005-D393-FEA2-605B-151A6FF3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D424-0D77-2098-6FFD-3E0D454E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B0B9-020E-48AD-6D0B-2879DE1D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B0E7-DC6B-5137-C004-362977CF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8323-879B-873A-6F54-0F60779C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480A-DC9D-F4C7-89C6-B248A532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171D-AC38-356D-AD04-A1409F93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0ADB-FFBB-E7F4-451E-693D9E52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9AED-A8D2-AAD4-D957-7221B2B6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56D91-A05D-345A-51FE-1D58ACF4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833F-5668-D424-6140-2DCF7FCE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1596-51C5-FC12-AB38-55241BC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AECF-DDAD-54D3-3CF2-9D0CE557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1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42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8E49-AF42-C530-DA44-6A2117FF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6AC6-49FE-1AAA-F554-E19473A2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E46B-487E-79D8-3A3D-A3599C64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6CA3-41D3-F0F2-3FC5-7426EE1A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0F8D-86F3-64A9-BAD0-43132D3F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B911-B5D2-4CD9-A848-84822132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254B-71C1-1C7F-8055-189BA49F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CBF4-C5A2-CA3A-3D59-129E3004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0A01-C0DE-ABB9-F6F6-240A428F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D38B-7B8D-1654-7E78-AADE9C60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246E-F624-3A66-15EE-7AEDA7F3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EA08-4374-B55A-331A-AB3963DCF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89927-525B-06DC-97FA-23FE74E4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EA707-1381-2814-F10F-02F7BE23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FE49-09C6-FE44-3634-6304261D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11B30-E813-C160-C564-0E743ACF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37DA-3EB5-6A20-CD7D-AA655E2D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4C2EE-B2BF-2625-1AD8-537F47B3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73A4B-C3D7-3BE1-1465-E63A58A1E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BAAEA-F1E1-A84B-38EB-71EB9B92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1C82-B928-1A5D-6FDB-B33D319E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8FD61-C3AB-7B61-6B7B-FFAC30DD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98794-2A53-2C54-01B0-40DA12A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5AF82-4897-A3CC-84F4-F9BB9AF3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2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CC5-262A-3597-39A2-91D0E46E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E03B3-551F-6D56-A0D0-4A779092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0FA4C-AC33-6DB9-10D5-92A0D7E1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E0EA7-1D8B-0ADB-8D6A-6DB36058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9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23AE5-5954-1129-2371-C72022BD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E04EF-2BBF-67EB-67A5-5E2FF50A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9E64-7CD1-9D4F-AA31-2431489B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5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78D4-B377-8C6F-2180-C2076789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DD9D-5A75-2957-EB9F-7936CE96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4974B-BABC-82F3-2DC9-0D0FABAC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E28C-3A37-712A-C5C4-CB3116AC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5B96A-8140-8227-97FC-42D38888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666B-3BAE-5B2B-1A63-28BFA219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DAEE-990C-B1CE-F40F-E3915C51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E48B8-1E4B-0CE2-9965-C2F777A10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0C43F-196D-4075-2932-C2A31F43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91051-B105-69AF-3E1F-614731BB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23DD-7ADF-FDC6-E9E8-339769D1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8B039-CAFF-1125-82BE-089961CE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3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97F68-A575-10B8-9C9F-DE5FA96D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F042-2D74-9503-A15B-BACC0B98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08F8-DC6F-8D72-C96E-17EC81D55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EB3D-3B38-4A40-9DBB-8090B1BC887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40C2-8772-9788-86DD-2CA2EB274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06D6-0D52-6FA7-E806-BA16CB77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A0E2-D291-494C-AF53-6139457A4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62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udesh-kamalanathan-b4a4791b3/" TargetMode="External"/><Relationship Id="rId3" Type="http://schemas.openxmlformats.org/officeDocument/2006/relationships/hyperlink" Target="mailto:Abhishek.r.singh@capgemini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youtu.be/YftAr6IF-L0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jpg"/><Relationship Id="rId4" Type="http://schemas.openxmlformats.org/officeDocument/2006/relationships/hyperlink" Target="https://github.com/Sudesh-Github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66967"/>
              </p:ext>
            </p:extLst>
          </p:nvPr>
        </p:nvGraphicFramePr>
        <p:xfrm>
          <a:off x="9213851" y="1214756"/>
          <a:ext cx="3077611" cy="503393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0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276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C#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C# </a:t>
                      </a:r>
                      <a:r>
                        <a:rPr kumimoji="0" lang="en-US" sz="1400" b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Basics,OOPS,Generics</a:t>
                      </a:r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,</a:t>
                      </a:r>
                    </a:p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Collections, </a:t>
                      </a:r>
                      <a:r>
                        <a:rPr kumimoji="0" lang="en-US" sz="1400" b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Array,Loops,LINQ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847"/>
                  </a:ext>
                </a:extLst>
              </a:tr>
              <a:tr h="566276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.NET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ADO.NET,ASP.NET with MVC5 and WEB </a:t>
                      </a:r>
                      <a:r>
                        <a:rPr kumimoji="0" lang="en-US" sz="1400" b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API,Entity</a:t>
                      </a:r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Framework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41945"/>
                  </a:ext>
                </a:extLst>
              </a:tr>
              <a:tr h="742143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Angular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Components, Services, Modules, Routing, Forms &amp; Validation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150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Database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Microsoft SQL Server 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UI Tech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4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HTML 5 &amp; CSS 3,JavaScript, ES6 </a:t>
                      </a:r>
                      <a:r>
                        <a:rPr kumimoji="0" lang="en-US" sz="14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&amp; TypeScript ,Optimized UI Designed,Bootstrap</a:t>
                      </a:r>
                      <a:endParaRPr kumimoji="0" lang="en-US" sz="14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276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Tools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Git, </a:t>
                      </a:r>
                      <a:r>
                        <a:rPr kumimoji="0" lang="en-US" sz="1400" b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PostMan,SSMS,Visual</a:t>
                      </a:r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Studio, Visual Studio Code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8536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Add On skills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Immersive Learning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572001" y="2960181"/>
            <a:ext cx="4273550" cy="3180429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en-US" sz="1600" b="1" dirty="0"/>
              <a:t>Car Wash Management System </a:t>
            </a:r>
            <a:r>
              <a:rPr lang="en-US" altLang="en-US" sz="1600" dirty="0"/>
              <a:t>[</a:t>
            </a: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Video Profile]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en-IN" sz="1600" dirty="0"/>
              <a:t> C</a:t>
            </a:r>
            <a:r>
              <a:rPr lang="en-IN" altLang="en-US" sz="1600" dirty="0"/>
              <a:t>ase study of Car Wash Management</a:t>
            </a:r>
            <a:r>
              <a:rPr lang="en-US" altLang="en-US" sz="1600" dirty="0">
                <a:sym typeface="+mn-ea"/>
              </a:rPr>
              <a:t> System </a:t>
            </a:r>
            <a:r>
              <a:rPr lang="en-IN" altLang="en-US" sz="1600" dirty="0"/>
              <a:t>along with </a:t>
            </a:r>
            <a:r>
              <a:rPr lang="en-US" altLang="en-IN" sz="1600" dirty="0"/>
              <a:t>API Gateway</a:t>
            </a:r>
            <a:r>
              <a:rPr lang="en-IN" altLang="en-US" sz="1600" dirty="0"/>
              <a:t>, Swagger</a:t>
            </a:r>
            <a:r>
              <a:rPr lang="en-US" altLang="en-US" sz="1600" dirty="0"/>
              <a:t> </a:t>
            </a:r>
            <a:r>
              <a:rPr lang="en-IN" altLang="en-US" sz="1600" dirty="0"/>
              <a:t>and payment , responsive UI with </a:t>
            </a:r>
            <a:r>
              <a:rPr lang="en-US" altLang="en-IN" sz="1600" dirty="0"/>
              <a:t>HTML5,</a:t>
            </a:r>
            <a:r>
              <a:rPr lang="en-US" altLang="en-US" sz="1600" dirty="0"/>
              <a:t> CSS, Bootstrap and Angular used as User Interface.</a:t>
            </a:r>
            <a:endParaRPr lang="en-US" altLang="nl-NL" sz="1600" b="1" dirty="0"/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721099" y="1326134"/>
            <a:ext cx="2374900" cy="203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 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308868" y="1603138"/>
            <a:ext cx="2787131" cy="185786"/>
          </a:xfrm>
        </p:spPr>
        <p:txBody>
          <a:bodyPr/>
          <a:lstStyle/>
          <a:p>
            <a:pPr eaLnBrk="1" hangingPunct="1"/>
            <a:r>
              <a:rPr lang="en-US" altLang="nl-NL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sudesh.kamalanathan</a:t>
            </a:r>
            <a:r>
              <a:rPr lang="nl-NL" altLang="nl-NL" dirty="0">
                <a:solidFill>
                  <a:srgbClr val="88D5E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52483" y="182848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US" altLang="nl-NL" dirty="0"/>
              <a:t>9789894419</a:t>
            </a:r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518736" y="2773544"/>
            <a:ext cx="3978346" cy="3447867"/>
          </a:xfrm>
        </p:spPr>
        <p:txBody>
          <a:bodyPr/>
          <a:lstStyle/>
          <a:p>
            <a:r>
              <a:rPr lang="en-US" altLang="en-US" sz="1300" b="1" dirty="0"/>
              <a:t>Full Stack Developer</a:t>
            </a:r>
          </a:p>
          <a:p>
            <a:r>
              <a:rPr lang="en-US" sz="1300" dirty="0"/>
              <a:t>Hands on experience on </a:t>
            </a:r>
            <a:r>
              <a:rPr lang="en-US" sz="1300" b="1" dirty="0"/>
              <a:t>C#,</a:t>
            </a:r>
            <a:r>
              <a:rPr lang="en-US" sz="1300" b="1" dirty="0" err="1"/>
              <a:t>ADO.NET,LINQ,Entity</a:t>
            </a:r>
            <a:r>
              <a:rPr lang="en-US" sz="1300" b="1" dirty="0"/>
              <a:t> </a:t>
            </a:r>
            <a:r>
              <a:rPr lang="en-US" sz="1300" b="1" dirty="0" err="1"/>
              <a:t>framework,Sql</a:t>
            </a:r>
            <a:r>
              <a:rPr lang="en-US" sz="1300" b="1" dirty="0"/>
              <a:t> </a:t>
            </a:r>
            <a:r>
              <a:rPr lang="en-US" sz="1300" b="1" dirty="0" err="1"/>
              <a:t>Server,ASP.NET</a:t>
            </a:r>
            <a:r>
              <a:rPr lang="en-US" sz="1300" b="1" dirty="0"/>
              <a:t> MVC5 with WEB API</a:t>
            </a:r>
            <a:r>
              <a:rPr lang="en-US" sz="1300" dirty="0"/>
              <a:t> </a:t>
            </a:r>
            <a:endParaRPr lang="en-US" sz="13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300" dirty="0">
                <a:sym typeface="+mn-ea"/>
              </a:rPr>
              <a:t>Full Stack developer with Angular and Full Stack .NET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300" dirty="0">
                <a:sym typeface="+mn-ea"/>
              </a:rPr>
              <a:t>Done </a:t>
            </a:r>
            <a:r>
              <a:rPr lang="en-US" altLang="en-US" sz="1300" b="1" dirty="0">
                <a:sym typeface="+mn-ea"/>
              </a:rPr>
              <a:t>Microsoft </a:t>
            </a:r>
            <a:r>
              <a:rPr lang="en-US" altLang="en-US" sz="1300" b="1" dirty="0" err="1">
                <a:sym typeface="+mn-ea"/>
              </a:rPr>
              <a:t>.Net</a:t>
            </a:r>
            <a:r>
              <a:rPr lang="en-US" altLang="en-US" sz="1300" b="1" dirty="0">
                <a:sym typeface="+mn-ea"/>
              </a:rPr>
              <a:t> Immersive training </a:t>
            </a:r>
            <a:r>
              <a:rPr lang="en-US" altLang="en-US" sz="1300" dirty="0">
                <a:sym typeface="+mn-ea"/>
              </a:rPr>
              <a:t>under </a:t>
            </a:r>
            <a:r>
              <a:rPr lang="en-US" altLang="en-US" sz="1300" b="1" dirty="0" err="1">
                <a:sym typeface="+mn-ea"/>
              </a:rPr>
              <a:t>iTransform</a:t>
            </a:r>
            <a:r>
              <a:rPr lang="en-US" altLang="en-US" sz="1300" b="1" dirty="0">
                <a:sym typeface="+mn-ea"/>
              </a:rPr>
              <a:t> learning </a:t>
            </a:r>
            <a:r>
              <a:rPr lang="en-US" altLang="en-US" sz="1300" dirty="0">
                <a:sym typeface="+mn-ea"/>
              </a:rPr>
              <a:t>program and </a:t>
            </a:r>
            <a:r>
              <a:rPr lang="en-US" altLang="en-US" sz="1300" b="1" dirty="0">
                <a:sym typeface="+mn-ea"/>
              </a:rPr>
              <a:t>Azure az900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ym typeface="+mn-ea"/>
              </a:rPr>
              <a:t>Proficient in creating </a:t>
            </a:r>
            <a:r>
              <a:rPr lang="en-US" sz="1300" b="1" dirty="0">
                <a:sym typeface="+mn-ea"/>
              </a:rPr>
              <a:t>Single page Web</a:t>
            </a:r>
            <a:r>
              <a:rPr lang="en-US" sz="1300" dirty="0">
                <a:sym typeface="+mn-ea"/>
              </a:rPr>
              <a:t> Application in </a:t>
            </a:r>
            <a:r>
              <a:rPr lang="en-US" sz="1300" b="1" dirty="0">
                <a:sym typeface="+mn-ea"/>
              </a:rPr>
              <a:t>Angular </a:t>
            </a:r>
            <a:r>
              <a:rPr lang="en-US" sz="1300" dirty="0">
                <a:sym typeface="+mn-ea"/>
              </a:rPr>
              <a:t>with Authentication with routing.</a:t>
            </a:r>
            <a:endParaRPr lang="en-US" alt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ym typeface="+mn-ea"/>
              </a:rPr>
              <a:t>Hands on experience in developing web pages using </a:t>
            </a:r>
            <a:r>
              <a:rPr lang="en-US" sz="1300" b="1" dirty="0">
                <a:sym typeface="+mn-ea"/>
              </a:rPr>
              <a:t>HTML5, CSS3, Object Oriented Java script, TypeScript, ES6, JSON, XML</a:t>
            </a:r>
            <a:r>
              <a:rPr lang="en-US" sz="1300" dirty="0">
                <a:sym typeface="+mn-ea"/>
              </a:rPr>
              <a:t>. Good understanding of Document Object Model (DOM) and DOM Functions.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ym typeface="+mn-ea"/>
              </a:rPr>
              <a:t>Knowledge on SSMS and Git</a:t>
            </a:r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IN" dirty="0"/>
              <a:t>Sudesh </a:t>
            </a:r>
            <a:r>
              <a:rPr lang="en-US" altLang="en-IN" dirty="0" err="1"/>
              <a:t>Kamalanathan</a:t>
            </a:r>
            <a:endParaRPr lang="en-US" altLang="en-IN" dirty="0"/>
          </a:p>
        </p:txBody>
      </p:sp>
      <p:pic>
        <p:nvPicPr>
          <p:cNvPr id="7179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</a:t>
            </a:r>
            <a:r>
              <a:rPr kumimoji="0" lang="en-I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on GitHub</a:t>
            </a: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7181" name="Picture 6" descr="Movie, play, video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287" y="3212483"/>
            <a:ext cx="473075" cy="48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8554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6576" y="1978183"/>
            <a:ext cx="238125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8478" y="552736"/>
            <a:ext cx="2783522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Engineering, Computer Science and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Engineering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: 2016 - 2020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1790" y="939800"/>
            <a:ext cx="9378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35FCC00-3C17-F49F-6763-F038B7FDEA0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>
          <a:xfrm>
            <a:off x="375898" y="317096"/>
            <a:ext cx="1734208" cy="173562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277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Sudesh K</dc:creator>
  <cp:lastModifiedBy>Sudesh K</cp:lastModifiedBy>
  <cp:revision>1</cp:revision>
  <dcterms:created xsi:type="dcterms:W3CDTF">2022-06-10T14:06:56Z</dcterms:created>
  <dcterms:modified xsi:type="dcterms:W3CDTF">2022-06-29T13:58:59Z</dcterms:modified>
</cp:coreProperties>
</file>