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9349-1BBE-49C9-8D1E-0E935651725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EB3F8-8D19-4329-B842-197462633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872204" y="3429000"/>
            <a:ext cx="715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Exhaustive Analysis of Indian Agriculture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128E04-113C-380A-27D7-705F891A66A7}"/>
              </a:ext>
            </a:extLst>
          </p:cNvPr>
          <p:cNvSpPr txBox="1"/>
          <p:nvPr/>
        </p:nvSpPr>
        <p:spPr>
          <a:xfrm>
            <a:off x="8928498" y="1926066"/>
            <a:ext cx="368559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Sudesh Dattatray Patil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0458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rgbClr val="213163"/>
                </a:solidFill>
              </a:rPr>
              <a:t>Learning Objectives</a:t>
            </a:r>
            <a:endParaRPr lang="en-IN" sz="22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08186-3F5F-E96E-439E-C27EB11C88A5}"/>
              </a:ext>
            </a:extLst>
          </p:cNvPr>
          <p:cNvSpPr txBox="1"/>
          <p:nvPr/>
        </p:nvSpPr>
        <p:spPr>
          <a:xfrm>
            <a:off x="335902" y="1950100"/>
            <a:ext cx="7009778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Developed interactive charts and graphs         to analyze Indian agricultural data.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Explored production trends over the years using line charts for better insights.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Compared production across states, seasons, and crops using bar and pie charts.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&amp; Interactivity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Implemented slicers for dynamic data exploration based on year and crop.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Gained insights into high-production states, major crops, and seasonal variations.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13163"/>
                </a:solidFill>
              </a:rPr>
              <a:t>T</a:t>
            </a:r>
            <a:r>
              <a:rPr lang="en-IN" sz="2200" b="1" dirty="0" err="1">
                <a:solidFill>
                  <a:srgbClr val="213163"/>
                </a:solidFill>
              </a:rPr>
              <a:t>ools</a:t>
            </a:r>
            <a:r>
              <a:rPr lang="en-IN" sz="22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459E72-8588-4C60-C150-34BDF3F2774F}"/>
              </a:ext>
            </a:extLst>
          </p:cNvPr>
          <p:cNvSpPr txBox="1"/>
          <p:nvPr/>
        </p:nvSpPr>
        <p:spPr>
          <a:xfrm>
            <a:off x="550505" y="2305615"/>
            <a:ext cx="106275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data visualization, dashboard creation, and interactive analysis.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(Data Analysis Expressions)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Applied for creating calculated fields, measures, and custom aggregations.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(Comma-Separated Values)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dataset was stored and processed in CSV format.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Transformation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Utilized Power Query Editor for handling missing values and data formatting.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&amp; Slicers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Implemented for dynamic data exploration and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213163"/>
                </a:solidFill>
              </a:rPr>
              <a:t>Methodology </a:t>
            </a:r>
            <a:endParaRPr lang="en-IN" sz="22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28398-1F2F-4156-8914-EA2CE25F4990}"/>
              </a:ext>
            </a:extLst>
          </p:cNvPr>
          <p:cNvSpPr txBox="1"/>
          <p:nvPr/>
        </p:nvSpPr>
        <p:spPr>
          <a:xfrm>
            <a:off x="419878" y="1772816"/>
            <a:ext cx="112340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Chart: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show the trend of agricultural production over time for different crops.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Represented: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Sum of production by crop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represent the proportion of top 5 crops in total production.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Represented: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Top 5 crops production.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represent the sum of production by state and the sum of production by season.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Represented:</a:t>
            </a: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production by state.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production by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 Chart: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show the sum of production by crop.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Represented: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Sum of production by crop.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 Chart: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Used to show the sum of area by state.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Represented: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Sum of area by state.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5229D-852A-1B2E-E4D8-8C8C13CDB57E}"/>
              </a:ext>
            </a:extLst>
          </p:cNvPr>
          <p:cNvSpPr txBox="1"/>
          <p:nvPr/>
        </p:nvSpPr>
        <p:spPr>
          <a:xfrm>
            <a:off x="335902" y="1810139"/>
            <a:ext cx="9470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Gain insights into the performance and trends of Indian agriculture.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 potential areas for improvement and development.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informed decision-making in the agriculture sector.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F3DCE-6BDA-FA3C-B485-85FB36D8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93" y="1454522"/>
            <a:ext cx="9787814" cy="53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F0A28-A984-D578-8470-13B5FF03806A}"/>
              </a:ext>
            </a:extLst>
          </p:cNvPr>
          <p:cNvSpPr txBox="1"/>
          <p:nvPr/>
        </p:nvSpPr>
        <p:spPr>
          <a:xfrm>
            <a:off x="279918" y="1679510"/>
            <a:ext cx="115326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 Trend: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Total crop production in India has been on a declining trend since 2012, with a slight bump in 2017, before reaching its lowest point in 2022.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 by State: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Kerala leads in total crop production followed by Tamil Nadu and Uttar Pradesh.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Crops: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Wheat contributes the highest percentage of production (94.01%), followed by Coconut, Sugarcane, Rice, and Potato.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 by Season: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whole year production contributes significantly to the total production, while the Kharif season contributes slightly.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 by State: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Uttar Pradesh has the highest sum of area, followed by Madhya Pradesh and Rajasthan.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35</TotalTime>
  <Words>490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Sudesh Patil</cp:lastModifiedBy>
  <cp:revision>5</cp:revision>
  <dcterms:created xsi:type="dcterms:W3CDTF">2024-12-31T09:40:01Z</dcterms:created>
  <dcterms:modified xsi:type="dcterms:W3CDTF">2025-02-06T13:23:59Z</dcterms:modified>
</cp:coreProperties>
</file>