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gif" ContentType="image/gif"/>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slides/slide15.xml" ContentType="application/vnd.openxmlformats-officedocument.presentationml.slide+xml"/>
  <Override PartName="/ppt/notesSlides/notesSlide15.xml" ContentType="application/vnd.openxmlformats-officedocument.presentationml.notesSlide+xml"/>
  <Override PartName="/ppt/slides/slide16.xml" ContentType="application/vnd.openxmlformats-officedocument.presentationml.slide+xml"/>
  <Override PartName="/ppt/notesSlides/notesSlide16.xml" ContentType="application/vnd.openxmlformats-officedocument.presentationml.notesSlide+xml"/>
  <Override PartName="/ppt/slides/slide17.xml" ContentType="application/vnd.openxmlformats-officedocument.presentationml.slide+xml"/>
  <Override PartName="/ppt/notesSlides/notesSlide17.xml" ContentType="application/vnd.openxmlformats-officedocument.presentationml.notesSlide+xml"/>
  <Override PartName="/ppt/slides/slide18.xml" ContentType="application/vnd.openxmlformats-officedocument.presentationml.slide+xml"/>
  <Override PartName="/ppt/notesSlides/notesSlide18.xml" ContentType="application/vnd.openxmlformats-officedocument.presentationml.notesSlide+xml"/>
  <Override PartName="/ppt/slides/slide19.xml" ContentType="application/vnd.openxmlformats-officedocument.presentationml.slide+xml"/>
  <Override PartName="/ppt/notesSlides/notesSlide19.xml" ContentType="application/vnd.openxmlformats-officedocument.presentationml.notesSlide+xml"/>
  <Override PartName="/ppt/slides/slide20.xml" ContentType="application/vnd.openxmlformats-officedocument.presentationml.slide+xml"/>
  <Override PartName="/ppt/notesSlides/notesSlide20.xml" ContentType="application/vnd.openxmlformats-officedocument.presentationml.notesSlide+xml"/>
  <Override PartName="/ppt/slides/slide21.xml" ContentType="application/vnd.openxmlformats-officedocument.presentationml.slide+xml"/>
  <Override PartName="/ppt/notesSlides/notesSlide21.xml" ContentType="application/vnd.openxmlformats-officedocument.presentationml.notesSlide+xml"/>
  <Override PartName="/ppt/slides/slide22.xml" ContentType="application/vnd.openxmlformats-officedocument.presentationml.slide+xml"/>
  <Override PartName="/ppt/notesSlides/notesSlide22.xml" ContentType="application/vnd.openxmlformats-officedocument.presentationml.notesSlide+xml"/>
  <Override PartName="/ppt/slides/slide23.xml" ContentType="application/vnd.openxmlformats-officedocument.presentationml.slide+xml"/>
  <Override PartName="/ppt/notesSlides/notesSlide23.xml" ContentType="application/vnd.openxmlformats-officedocument.presentationml.notesSlide+xml"/>
  <Override PartName="/ppt/slides/slide24.xml" ContentType="application/vnd.openxmlformats-officedocument.presentationml.slide+xml"/>
  <Override PartName="/ppt/notesSlides/notesSlide24.xml" ContentType="application/vnd.openxmlformats-officedocument.presentationml.notesSlide+xml"/>
  <Override PartName="/ppt/slides/slide25.xml" ContentType="application/vnd.openxmlformats-officedocument.presentationml.slide+xml"/>
  <Override PartName="/ppt/notesSlides/notesSlide25.xml" ContentType="application/vnd.openxmlformats-officedocument.presentationml.notesSlide+xml"/>
  <Override PartName="/ppt/slides/slide26.xml" ContentType="application/vnd.openxmlformats-officedocument.presentationml.slide+xml"/>
  <Override PartName="/ppt/notesSlides/notesSlide26.xml" ContentType="application/vnd.openxmlformats-officedocument.presentationml.notesSlide+xml"/>
  <Override PartName="/ppt/slides/slide27.xml" ContentType="application/vnd.openxmlformats-officedocument.presentationml.slide+xml"/>
  <Override PartName="/ppt/notesSlides/notesSlide27.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 id="2147483649" r:id="rId2"/>
  </p:sldMasterIdLst>
  <p:notesMasterIdLst>
    <p:notesMasterId r:id="rId3"/>
  </p:notesMasterIdLst>
  <p:sldIdLst>
    <p:sldId id="257" r:id="rId4"/>
    <p:sldId id="258" r:id="rId5"/>
    <p:sldId id="259" r:id="rId6"/>
    <p:sldId id="260" r:id="rId7"/>
    <p:sldId id="261" r:id="rId8"/>
    <p:sldId id="262" r:id="rId9"/>
    <p:sldId id="263" r:id="rId10"/>
    <p:sldId id="264" r:id="rId11"/>
    <p:sldId id="265"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type="screen16x9" cy="6858000" cx="12192000"/>
  <p:notesSz cx="6858000" cy="9144000"/>
  <p:embeddedFontLst>
    <p:embeddedFont>
      <p:font typeface="Corbel"/>
      <p:regular r:id="rId31"/>
      <p:bold r:id="rId32"/>
      <p:italic r:id="rId33"/>
      <p:boldItalic r:id="rId34"/>
    </p:embeddedFont>
    <p:embeddedFont>
      <p:font typeface="Quattrocento Sans"/>
      <p:regular r:id="rId35"/>
      <p:bold r:id="rId36"/>
      <p:italic r:id="rId37"/>
      <p:boldItalic r:id="rId38"/>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F23C6A08-BE0C-4175-A044-3D864A4C1BDE}" styleName="Table_0">
    <a:wholeTbl>
      <a:tcTxStyle b="off" i="off">
        <a:font>
          <a:latin typeface="Corbel"/>
          <a:ea typeface="Corbel"/>
          <a:cs typeface="Corbe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0F3E7"/>
          </a:solidFill>
        </a:fill>
      </a:tcStyle>
    </a:wholeTbl>
    <a:band1H>
      <a:tcTxStyle b="off" i="off"/>
      <a:tcStyle>
        <a:fill>
          <a:solidFill>
            <a:srgbClr val="E0E5CB"/>
          </a:solidFill>
        </a:fill>
      </a:tcStyle>
    </a:band1H>
    <a:band2H>
      <a:tcTxStyle b="off" i="off"/>
      <a:tcStyle>
        <a:fill>
          <a:solidFill>
            <a:srgbClr val="E0E5CB"/>
          </a:solidFill>
        </a:fill>
      </a:tcStyle>
    </a:band2H>
    <a:band1V>
      <a:tcTxStyle b="off" i="off"/>
      <a:tcStyle>
        <a:fill>
          <a:solidFill>
            <a:srgbClr val="E0E5CB"/>
          </a:solidFill>
        </a:fill>
      </a:tcStyle>
    </a:band1V>
    <a:band2V>
      <a:tcTxStyle b="off" i="off"/>
      <a:tcStyle>
        <a:fill>
          <a:solidFill>
            <a:srgbClr val="E0E5CB"/>
          </a:solidFill>
        </a:fill>
      </a:tcStyle>
    </a:band2V>
    <a:lastCol>
      <a:tcTxStyle b="on" i="off">
        <a:font>
          <a:latin typeface="Corbel"/>
          <a:ea typeface="Corbel"/>
          <a:cs typeface="Corbel"/>
        </a:font>
        <a:schemeClr val="lt1"/>
      </a:tcTxStyle>
      <a:tcStyle>
        <a:fill>
          <a:solidFill>
            <a:schemeClr val="accent1"/>
          </a:solidFill>
        </a:fill>
      </a:tcStyle>
    </a:lastCol>
    <a:firstCol>
      <a:tcTxStyle b="on" i="off">
        <a:font>
          <a:latin typeface="Corbel"/>
          <a:ea typeface="Corbel"/>
          <a:cs typeface="Corbel"/>
        </a:font>
        <a:schemeClr val="lt1"/>
      </a:tcTxStyle>
      <a:tcStyle>
        <a:fill>
          <a:solidFill>
            <a:schemeClr val="accent1"/>
          </a:solidFill>
        </a:fill>
      </a:tcStyle>
    </a:firstCol>
    <a:lastRow>
      <a:tcTxStyle b="on" i="off">
        <a:font>
          <a:latin typeface="Corbel"/>
          <a:ea typeface="Corbel"/>
          <a:cs typeface="Corbe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op>
            <a:ln w="38100" cap="flat" cmpd="sng">
              <a:solidFill>
                <a:schemeClr val="lt1"/>
              </a:solidFill>
              <a:prstDash val="solid"/>
              <a:round/>
              <a:headEnd type="none" w="sm" len="sm"/>
              <a:tailEnd type="none" w="sm" len="sm"/>
            </a:ln>
          </a:top>
        </a:tcBdr>
        <a:fill>
          <a:solidFill>
            <a:schemeClr val="accent1"/>
          </a:solidFill>
        </a:fill>
      </a:tcStyle>
    </a:seCell>
    <a:swCell>
      <a:tcTxStyle b="off" i="off"/>
      <a:tcStyle>
        <a:tcBdr>
          <a:top>
            <a:ln w="38100" cap="flat" cmpd="sng">
              <a:solidFill>
                <a:schemeClr val="lt1"/>
              </a:solidFill>
              <a:prstDash val="solid"/>
              <a:round/>
              <a:headEnd type="none" w="sm" len="sm"/>
              <a:tailEnd type="none" w="sm" len="sm"/>
            </a:ln>
          </a:top>
        </a:tcBdr>
        <a:fill>
          <a:solidFill>
            <a:schemeClr val="accent1"/>
          </a:solidFill>
        </a:fill>
      </a:tcStyle>
    </a:swCell>
    <a:firstRow>
      <a:tcTxStyle b="on" i="off">
        <a:font>
          <a:latin typeface="Corbel"/>
          <a:ea typeface="Corbel"/>
          <a:cs typeface="Corbe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bottom>
            <a:ln w="38100" cap="flat" cmpd="sng">
              <a:solidFill>
                <a:schemeClr val="lt1"/>
              </a:solidFill>
              <a:prstDash val="solid"/>
              <a:round/>
              <a:headEnd type="none" w="sm" len="sm"/>
              <a:tailEnd type="none" w="sm" len="sm"/>
            </a:ln>
          </a:bottom>
        </a:tcBdr>
        <a:fill>
          <a:solidFill>
            <a:schemeClr val="accent1"/>
          </a:solidFill>
        </a:fill>
      </a:tcStyle>
    </a:neCell>
    <a:nwCell>
      <a:tcTxStyle b="off" i="off"/>
      <a:tcStyle>
        <a:tcBdr>
          <a:bottom>
            <a:ln w="38100" cap="flat" cmpd="sng">
              <a:solidFill>
                <a:schemeClr val="lt1"/>
              </a:solidFill>
              <a:prstDash val="solid"/>
              <a:round/>
              <a:headEnd type="none" w="sm" len="sm"/>
              <a:tailEnd type="none" w="sm" len="sm"/>
            </a:ln>
          </a:bottom>
        </a:tcBdr>
        <a:fill>
          <a:solidFill>
            <a:schemeClr val="accent1"/>
          </a:solidFill>
        </a:fill>
      </a:tcStyle>
    </a:nwCel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987" autoAdjust="0"/>
    <p:restoredTop sz="94660"/>
  </p:normalViewPr>
  <p:slideViewPr>
    <p:cSldViewPr>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font" Target="fonts/font1.fntdata"/><Relationship Id="rId32" Type="http://schemas.openxmlformats.org/officeDocument/2006/relationships/font" Target="fonts/font2.fntdata"/><Relationship Id="rId33" Type="http://schemas.openxmlformats.org/officeDocument/2006/relationships/font" Target="fonts/font3.fntdata"/><Relationship Id="rId34" Type="http://schemas.openxmlformats.org/officeDocument/2006/relationships/font" Target="fonts/font4.fntdata"/><Relationship Id="rId35" Type="http://schemas.openxmlformats.org/officeDocument/2006/relationships/font" Target="fonts/font5.fntdata"/><Relationship Id="rId36" Type="http://schemas.openxmlformats.org/officeDocument/2006/relationships/font" Target="fonts/font6.fntdata"/><Relationship Id="rId37" Type="http://schemas.openxmlformats.org/officeDocument/2006/relationships/font" Target="fonts/font7.fntdata"/><Relationship Id="rId38" Type="http://schemas.openxmlformats.org/officeDocument/2006/relationships/font" Target="fonts/font8.fntdata"/><Relationship Id="rId39" Type="http://schemas.openxmlformats.org/officeDocument/2006/relationships/tableStyles" Target="tableStyles.xml"/><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57" name="Shape 2"/>
        <p:cNvGrpSpPr/>
        <p:nvPr/>
      </p:nvGrpSpPr>
      <p:grpSpPr>
        <a:xfrm>
          <a:off x="0" y="0"/>
          <a:ext cx="0" cy="0"/>
          <a:chOff x="0" y="0"/>
          <a:chExt cx="0" cy="0"/>
        </a:xfrm>
      </p:grpSpPr>
      <p:sp>
        <p:nvSpPr>
          <p:cNvPr id="1048794" name="Google Shape;3;n"/>
          <p:cNvSpPr/>
          <p:nvPr>
            <p:ph type="sldImg" idx="2"/>
          </p:nvPr>
        </p:nvSpPr>
        <p:spPr>
          <a:xfrm>
            <a:off x="1143225" y="685800"/>
            <a:ext cx="457222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795" name="Google Shape;4;n"/>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1pPr>
            <a:lvl2pPr algn="l" indent="-298450" lvl="1" marL="914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2pPr>
            <a:lvl3pPr algn="l" indent="-298450" lvl="2" marL="1371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3pPr>
            <a:lvl4pPr algn="l" indent="-298450" lvl="3" marL="1828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4pPr>
            <a:lvl5pPr algn="l" indent="-298450" lvl="4" marL="22860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5pPr>
            <a:lvl6pPr algn="l" indent="-298450" lvl="5" marL="2743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6pPr>
            <a:lvl7pPr algn="l" indent="-298450" lvl="6" marL="3200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7pPr>
            <a:lvl8pPr algn="l" indent="-298450" lvl="7" marL="3657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8pPr>
            <a:lvl9pPr algn="l" indent="-298450" lvl="8" marL="4114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hyperlink" Target="https://www.c-sharpcorner.com/uploadfile/puranindia/managed-code-and-unmanaged-code-in-net/" TargetMode="External"/><Relationship Id="rId2" Type="http://schemas.openxmlformats.org/officeDocument/2006/relationships/slide" Target="../slides/slide12.xml"/><Relationship Id="rId3"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 name="Shape 163"/>
        <p:cNvGrpSpPr/>
        <p:nvPr/>
      </p:nvGrpSpPr>
      <p:grpSpPr>
        <a:xfrm>
          <a:off x="0" y="0"/>
          <a:ext cx="0" cy="0"/>
          <a:chOff x="0" y="0"/>
          <a:chExt cx="0" cy="0"/>
        </a:xfrm>
      </p:grpSpPr>
      <p:sp>
        <p:nvSpPr>
          <p:cNvPr id="1048589" name="Google Shape;164;p1: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
        <p:nvSpPr>
          <p:cNvPr id="1048590" name="Google Shape;165;p1:notes"/>
          <p:cNvSpPr/>
          <p:nvPr>
            <p:ph type="sldImg" idx="2"/>
          </p:nvPr>
        </p:nvSpPr>
        <p:spPr>
          <a:xfrm>
            <a:off x="1143225" y="685800"/>
            <a:ext cx="457222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73" name="Shape 212"/>
        <p:cNvGrpSpPr/>
        <p:nvPr/>
      </p:nvGrpSpPr>
      <p:grpSpPr>
        <a:xfrm>
          <a:off x="0" y="0"/>
          <a:ext cx="0" cy="0"/>
          <a:chOff x="0" y="0"/>
          <a:chExt cx="0" cy="0"/>
        </a:xfrm>
      </p:grpSpPr>
      <p:sp>
        <p:nvSpPr>
          <p:cNvPr id="1048623" name="Google Shape;213;p11: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
        <p:nvSpPr>
          <p:cNvPr id="1048624" name="Google Shape;214;p11:notes"/>
          <p:cNvSpPr/>
          <p:nvPr>
            <p:ph type="sldImg" idx="2"/>
          </p:nvPr>
        </p:nvSpPr>
        <p:spPr>
          <a:xfrm>
            <a:off x="1143225" y="685800"/>
            <a:ext cx="457222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6" name="Shape 218"/>
        <p:cNvGrpSpPr/>
        <p:nvPr/>
      </p:nvGrpSpPr>
      <p:grpSpPr>
        <a:xfrm>
          <a:off x="0" y="0"/>
          <a:ext cx="0" cy="0"/>
          <a:chOff x="0" y="0"/>
          <a:chExt cx="0" cy="0"/>
        </a:xfrm>
      </p:grpSpPr>
      <p:sp>
        <p:nvSpPr>
          <p:cNvPr id="1048627" name="Google Shape;219;p12: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
        <p:nvSpPr>
          <p:cNvPr id="1048628" name="Google Shape;220;p12:notes"/>
          <p:cNvSpPr/>
          <p:nvPr>
            <p:ph type="sldImg" idx="2"/>
          </p:nvPr>
        </p:nvSpPr>
        <p:spPr>
          <a:xfrm>
            <a:off x="1143225" y="685800"/>
            <a:ext cx="457222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92" name="Shape 224"/>
        <p:cNvGrpSpPr/>
        <p:nvPr/>
      </p:nvGrpSpPr>
      <p:grpSpPr>
        <a:xfrm>
          <a:off x="0" y="0"/>
          <a:ext cx="0" cy="0"/>
          <a:chOff x="0" y="0"/>
          <a:chExt cx="0" cy="0"/>
        </a:xfrm>
      </p:grpSpPr>
      <p:sp>
        <p:nvSpPr>
          <p:cNvPr id="1048642" name="Google Shape;225;g11fd110f357_0_0:notes"/>
          <p:cNvSpPr txBox="1"/>
          <p:nvPr>
            <p:ph type="body" idx="1"/>
          </p:nvPr>
        </p:nvSpPr>
        <p:spPr>
          <a:xfrm>
            <a:off x="685800" y="4400550"/>
            <a:ext cx="5486400" cy="36006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rPr lang="en-IN" u="sng">
                <a:solidFill>
                  <a:schemeClr val="hlink"/>
                </a:solidFill>
                <a:hlinkClick r:id="rId1"/>
              </a:rPr>
              <a:t>https://www.c-sharpcorner.com/uploadfile/puranindia/managed-code-and-unmanaged-code-in-net/</a:t>
            </a:r>
            <a:r>
              <a:rPr lang="en-IN"/>
              <a:t> -&gt; managed and unmanaged code</a:t>
            </a:r>
          </a:p>
        </p:txBody>
      </p:sp>
      <p:sp>
        <p:nvSpPr>
          <p:cNvPr id="1048643" name="Google Shape;226;g11fd110f357_0_0: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5" name="Shape 231"/>
        <p:cNvGrpSpPr/>
        <p:nvPr/>
      </p:nvGrpSpPr>
      <p:grpSpPr>
        <a:xfrm>
          <a:off x="0" y="0"/>
          <a:ext cx="0" cy="0"/>
          <a:chOff x="0" y="0"/>
          <a:chExt cx="0" cy="0"/>
        </a:xfrm>
      </p:grpSpPr>
      <p:sp>
        <p:nvSpPr>
          <p:cNvPr id="1048645" name="Google Shape;232;p14: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
        <p:nvSpPr>
          <p:cNvPr id="1048646" name="Google Shape;233;p14:notes"/>
          <p:cNvSpPr/>
          <p:nvPr>
            <p:ph type="sldImg" idx="2"/>
          </p:nvPr>
        </p:nvSpPr>
        <p:spPr>
          <a:xfrm>
            <a:off x="1143225" y="685800"/>
            <a:ext cx="457222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98" name="Shape 236"/>
        <p:cNvGrpSpPr/>
        <p:nvPr/>
      </p:nvGrpSpPr>
      <p:grpSpPr>
        <a:xfrm>
          <a:off x="0" y="0"/>
          <a:ext cx="0" cy="0"/>
          <a:chOff x="0" y="0"/>
          <a:chExt cx="0" cy="0"/>
        </a:xfrm>
      </p:grpSpPr>
      <p:sp>
        <p:nvSpPr>
          <p:cNvPr id="1048648" name="Google Shape;237;p15: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
        <p:nvSpPr>
          <p:cNvPr id="1048649" name="Google Shape;238;p15:notes"/>
          <p:cNvSpPr/>
          <p:nvPr>
            <p:ph type="sldImg" idx="2"/>
          </p:nvPr>
        </p:nvSpPr>
        <p:spPr>
          <a:xfrm>
            <a:off x="1143225" y="685800"/>
            <a:ext cx="457222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1" name="Shape 242"/>
        <p:cNvGrpSpPr/>
        <p:nvPr/>
      </p:nvGrpSpPr>
      <p:grpSpPr>
        <a:xfrm>
          <a:off x="0" y="0"/>
          <a:ext cx="0" cy="0"/>
          <a:chOff x="0" y="0"/>
          <a:chExt cx="0" cy="0"/>
        </a:xfrm>
      </p:grpSpPr>
      <p:sp>
        <p:nvSpPr>
          <p:cNvPr id="1048652" name="Google Shape;243;g11fcbe807c8_6_79: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53" name="Google Shape;244;g11fcbe807c8_6_79: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54" name="Google Shape;245;g11fcbe807c8_6_79:notes"/>
          <p:cNvSpPr txBox="1"/>
          <p:nvPr>
            <p:ph type="sldNum" idx="12"/>
          </p:nvPr>
        </p:nvSpPr>
        <p:spPr>
          <a:xfrm>
            <a:off x="3884613" y="8685213"/>
            <a:ext cx="2971800" cy="458787"/>
          </a:xfrm>
          <a:prstGeom prst="rect"/>
          <a:noFill/>
          <a:ln>
            <a:noFill/>
          </a:ln>
        </p:spPr>
        <p:txBody>
          <a:bodyPr anchor="b" anchorCtr="0" bIns="45700" lIns="91425" rIns="91425" spcFirstLastPara="1" tIns="45700" wrap="square">
            <a:noAutofit/>
          </a:bodyPr>
          <a:p>
            <a:pPr algn="r" indent="0" lvl="0" marL="0" rtl="0">
              <a:lnSpc>
                <a:spcPct val="100000"/>
              </a:lnSpc>
              <a:spcBef>
                <a:spcPts val="0"/>
              </a:spcBef>
              <a:spcAft>
                <a:spcPts val="0"/>
              </a:spcAft>
              <a:buSzPts val="1400"/>
              <a:buNone/>
            </a:pPr>
            <a:fld id="{00000000-1234-1234-1234-123412341234}" type="slidenum">
              <a:rPr lang="en-IN"/>
              <a:t>‹#›</a:t>
            </a:fld>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4" name="Shape 249"/>
        <p:cNvGrpSpPr/>
        <p:nvPr/>
      </p:nvGrpSpPr>
      <p:grpSpPr>
        <a:xfrm>
          <a:off x="0" y="0"/>
          <a:ext cx="0" cy="0"/>
          <a:chOff x="0" y="0"/>
          <a:chExt cx="0" cy="0"/>
        </a:xfrm>
      </p:grpSpPr>
      <p:sp>
        <p:nvSpPr>
          <p:cNvPr id="1048656" name="Google Shape;250;g11fcbe807c8_6_90: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57" name="Google Shape;251;g11fcbe807c8_6_90: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 name="Shape 254"/>
        <p:cNvGrpSpPr/>
        <p:nvPr/>
      </p:nvGrpSpPr>
      <p:grpSpPr>
        <a:xfrm>
          <a:off x="0" y="0"/>
          <a:ext cx="0" cy="0"/>
          <a:chOff x="0" y="0"/>
          <a:chExt cx="0" cy="0"/>
        </a:xfrm>
      </p:grpSpPr>
      <p:sp>
        <p:nvSpPr>
          <p:cNvPr id="1048659" name="Google Shape;255;g11fcbe807c8_6_94: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60" name="Google Shape;256;g11fcbe807c8_6_94: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0" name="Shape 259"/>
        <p:cNvGrpSpPr/>
        <p:nvPr/>
      </p:nvGrpSpPr>
      <p:grpSpPr>
        <a:xfrm>
          <a:off x="0" y="0"/>
          <a:ext cx="0" cy="0"/>
          <a:chOff x="0" y="0"/>
          <a:chExt cx="0" cy="0"/>
        </a:xfrm>
      </p:grpSpPr>
      <p:sp>
        <p:nvSpPr>
          <p:cNvPr id="1048661" name="Google Shape;260;g11fcbe807c8_6_98: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62" name="Google Shape;261;g11fcbe807c8_6_98: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3" name="Shape 264"/>
        <p:cNvGrpSpPr/>
        <p:nvPr/>
      </p:nvGrpSpPr>
      <p:grpSpPr>
        <a:xfrm>
          <a:off x="0" y="0"/>
          <a:ext cx="0" cy="0"/>
          <a:chOff x="0" y="0"/>
          <a:chExt cx="0" cy="0"/>
        </a:xfrm>
      </p:grpSpPr>
      <p:sp>
        <p:nvSpPr>
          <p:cNvPr id="1048665" name="Google Shape;265;g11fcbe807c8_6_102: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rPr lang="en-IN"/>
              <a:t>https://www.c-sharpcorner.com/blogs/what-are-cts-and-cls-in-net</a:t>
            </a:r>
          </a:p>
        </p:txBody>
      </p:sp>
      <p:sp>
        <p:nvSpPr>
          <p:cNvPr id="1048666" name="Google Shape;266;g11fcbe807c8_6_102: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 name="Shape 168"/>
        <p:cNvGrpSpPr/>
        <p:nvPr/>
      </p:nvGrpSpPr>
      <p:grpSpPr>
        <a:xfrm>
          <a:off x="0" y="0"/>
          <a:ext cx="0" cy="0"/>
          <a:chOff x="0" y="0"/>
          <a:chExt cx="0" cy="0"/>
        </a:xfrm>
      </p:grpSpPr>
      <p:sp>
        <p:nvSpPr>
          <p:cNvPr id="1048592" name="Google Shape;169;p2: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
        <p:nvSpPr>
          <p:cNvPr id="1048593" name="Google Shape;170;p2:notes"/>
          <p:cNvSpPr/>
          <p:nvPr>
            <p:ph type="sldImg" idx="2"/>
          </p:nvPr>
        </p:nvSpPr>
        <p:spPr>
          <a:xfrm>
            <a:off x="1143225" y="685800"/>
            <a:ext cx="457222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6" name="Shape 270"/>
        <p:cNvGrpSpPr/>
        <p:nvPr/>
      </p:nvGrpSpPr>
      <p:grpSpPr>
        <a:xfrm>
          <a:off x="0" y="0"/>
          <a:ext cx="0" cy="0"/>
          <a:chOff x="0" y="0"/>
          <a:chExt cx="0" cy="0"/>
        </a:xfrm>
      </p:grpSpPr>
      <p:sp>
        <p:nvSpPr>
          <p:cNvPr id="1048668" name="Google Shape;271;g11fcbe807c8_6_107: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69" name="Google Shape;272;g11fcbe807c8_6_107: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9" name="Shape 275"/>
        <p:cNvGrpSpPr/>
        <p:nvPr/>
      </p:nvGrpSpPr>
      <p:grpSpPr>
        <a:xfrm>
          <a:off x="0" y="0"/>
          <a:ext cx="0" cy="0"/>
          <a:chOff x="0" y="0"/>
          <a:chExt cx="0" cy="0"/>
        </a:xfrm>
      </p:grpSpPr>
      <p:sp>
        <p:nvSpPr>
          <p:cNvPr id="1048672" name="Google Shape;276;g11fcbe807c8_6_111: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73" name="Google Shape;277;g11fcbe807c8_6_111: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2" name="Shape 281"/>
        <p:cNvGrpSpPr/>
        <p:nvPr/>
      </p:nvGrpSpPr>
      <p:grpSpPr>
        <a:xfrm>
          <a:off x="0" y="0"/>
          <a:ext cx="0" cy="0"/>
          <a:chOff x="0" y="0"/>
          <a:chExt cx="0" cy="0"/>
        </a:xfrm>
      </p:grpSpPr>
      <p:sp>
        <p:nvSpPr>
          <p:cNvPr id="1048675" name="Google Shape;282;g11fcbe807c8_6_116: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76" name="Google Shape;283;g11fcbe807c8_6_116: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5" name="Shape 286"/>
        <p:cNvGrpSpPr/>
        <p:nvPr/>
      </p:nvGrpSpPr>
      <p:grpSpPr>
        <a:xfrm>
          <a:off x="0" y="0"/>
          <a:ext cx="0" cy="0"/>
          <a:chOff x="0" y="0"/>
          <a:chExt cx="0" cy="0"/>
        </a:xfrm>
      </p:grpSpPr>
      <p:sp>
        <p:nvSpPr>
          <p:cNvPr id="1048678" name="Google Shape;287;g11fcbe807c8_6_120: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79" name="Google Shape;288;g11fcbe807c8_6_120: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8" name="Shape 292"/>
        <p:cNvGrpSpPr/>
        <p:nvPr/>
      </p:nvGrpSpPr>
      <p:grpSpPr>
        <a:xfrm>
          <a:off x="0" y="0"/>
          <a:ext cx="0" cy="0"/>
          <a:chOff x="0" y="0"/>
          <a:chExt cx="0" cy="0"/>
        </a:xfrm>
      </p:grpSpPr>
      <p:sp>
        <p:nvSpPr>
          <p:cNvPr id="1048680" name="Google Shape;293;g11fcbe807c8_6_125: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100"/>
              <a:buNone/>
            </a:pPr>
            <a:r>
              <a:rPr b="1" lang="en-IN"/>
              <a:t>Figure 1-5 shows how the .NET languages are compiled to IL. Every EXE or DLL file that you build with a</a:t>
            </a:r>
            <a:endParaRPr b="1"/>
          </a:p>
          <a:p>
            <a:pPr algn="l" indent="0" lvl="0" marL="0" rtl="0">
              <a:lnSpc>
                <a:spcPct val="100000"/>
              </a:lnSpc>
              <a:spcBef>
                <a:spcPts val="0"/>
              </a:spcBef>
              <a:spcAft>
                <a:spcPts val="0"/>
              </a:spcAft>
              <a:buSzPts val="1100"/>
              <a:buNone/>
            </a:pPr>
            <a:r>
              <a:rPr b="1" lang="en-IN"/>
              <a:t>.NET language contains IL code. This is the file you deploy to other computers. In the case of a web application,</a:t>
            </a:r>
            <a:endParaRPr b="1"/>
          </a:p>
          <a:p>
            <a:pPr algn="l" indent="0" lvl="0" marL="0" rtl="0">
              <a:lnSpc>
                <a:spcPct val="100000"/>
              </a:lnSpc>
              <a:spcBef>
                <a:spcPts val="0"/>
              </a:spcBef>
              <a:spcAft>
                <a:spcPts val="0"/>
              </a:spcAft>
              <a:buSzPts val="1100"/>
              <a:buNone/>
            </a:pPr>
            <a:r>
              <a:rPr b="1" lang="en-IN"/>
              <a:t>you deploy your compiled code to a live web server.</a:t>
            </a:r>
            <a:endParaRPr b="1"/>
          </a:p>
          <a:p>
            <a:pPr algn="l" indent="0" lvl="0" marL="0" rtl="0">
              <a:lnSpc>
                <a:spcPct val="100000"/>
              </a:lnSpc>
              <a:spcBef>
                <a:spcPts val="0"/>
              </a:spcBef>
              <a:spcAft>
                <a:spcPts val="0"/>
              </a:spcAft>
              <a:buClr>
                <a:schemeClr val="dk1"/>
              </a:buClr>
              <a:buSzPts val="1100"/>
              <a:buFont typeface="Arial"/>
              <a:buNone/>
            </a:pPr>
            <a:r>
              <a:t/>
            </a:r>
            <a:endParaRPr b="1"/>
          </a:p>
          <a:p>
            <a:pPr algn="l" indent="0" lvl="0" marL="0" rtl="0">
              <a:lnSpc>
                <a:spcPct val="100000"/>
              </a:lnSpc>
              <a:spcBef>
                <a:spcPts val="0"/>
              </a:spcBef>
              <a:spcAft>
                <a:spcPts val="0"/>
              </a:spcAft>
              <a:buSzPts val="1400"/>
              <a:buNone/>
            </a:pPr>
            <a:r>
              <a:t/>
            </a:r>
            <a:endParaRPr b="1"/>
          </a:p>
        </p:txBody>
      </p:sp>
      <p:sp>
        <p:nvSpPr>
          <p:cNvPr id="1048681" name="Google Shape;294;g11fcbe807c8_6_125: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1" name="Shape 297"/>
        <p:cNvGrpSpPr/>
        <p:nvPr/>
      </p:nvGrpSpPr>
      <p:grpSpPr>
        <a:xfrm>
          <a:off x="0" y="0"/>
          <a:ext cx="0" cy="0"/>
          <a:chOff x="0" y="0"/>
          <a:chExt cx="0" cy="0"/>
        </a:xfrm>
      </p:grpSpPr>
      <p:sp>
        <p:nvSpPr>
          <p:cNvPr id="1048683" name="Google Shape;298;g11fcbe807c8_6_129: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84" name="Google Shape;299;g11fcbe807c8_6_129: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302"/>
        <p:cNvGrpSpPr/>
        <p:nvPr/>
      </p:nvGrpSpPr>
      <p:grpSpPr>
        <a:xfrm>
          <a:off x="0" y="0"/>
          <a:ext cx="0" cy="0"/>
          <a:chOff x="0" y="0"/>
          <a:chExt cx="0" cy="0"/>
        </a:xfrm>
      </p:grpSpPr>
      <p:sp>
        <p:nvSpPr>
          <p:cNvPr id="1048686" name="Google Shape;303;g11fcbe807c8_6_133: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87" name="Google Shape;304;g11fcbe807c8_6_133: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7" name="Shape 307"/>
        <p:cNvGrpSpPr/>
        <p:nvPr/>
      </p:nvGrpSpPr>
      <p:grpSpPr>
        <a:xfrm>
          <a:off x="0" y="0"/>
          <a:ext cx="0" cy="0"/>
          <a:chOff x="0" y="0"/>
          <a:chExt cx="0" cy="0"/>
        </a:xfrm>
      </p:grpSpPr>
      <p:sp>
        <p:nvSpPr>
          <p:cNvPr id="1048690" name="Google Shape;308;p16: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
        <p:nvSpPr>
          <p:cNvPr id="1048691" name="Google Shape;309;p16:notes"/>
          <p:cNvSpPr/>
          <p:nvPr>
            <p:ph type="sldImg" idx="2"/>
          </p:nvPr>
        </p:nvSpPr>
        <p:spPr>
          <a:xfrm>
            <a:off x="1143225" y="685800"/>
            <a:ext cx="457222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 name="Shape 174"/>
        <p:cNvGrpSpPr/>
        <p:nvPr/>
      </p:nvGrpSpPr>
      <p:grpSpPr>
        <a:xfrm>
          <a:off x="0" y="0"/>
          <a:ext cx="0" cy="0"/>
          <a:chOff x="0" y="0"/>
          <a:chExt cx="0" cy="0"/>
        </a:xfrm>
      </p:grpSpPr>
      <p:sp>
        <p:nvSpPr>
          <p:cNvPr id="1048599" name="Google Shape;175;p3: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
        <p:nvSpPr>
          <p:cNvPr id="1048600" name="Google Shape;176;p3:notes"/>
          <p:cNvSpPr/>
          <p:nvPr>
            <p:ph type="sldImg" idx="2"/>
          </p:nvPr>
        </p:nvSpPr>
        <p:spPr>
          <a:xfrm>
            <a:off x="1143225" y="685800"/>
            <a:ext cx="457222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 name="Shape 179"/>
        <p:cNvGrpSpPr/>
        <p:nvPr/>
      </p:nvGrpSpPr>
      <p:grpSpPr>
        <a:xfrm>
          <a:off x="0" y="0"/>
          <a:ext cx="0" cy="0"/>
          <a:chOff x="0" y="0"/>
          <a:chExt cx="0" cy="0"/>
        </a:xfrm>
      </p:grpSpPr>
      <p:sp>
        <p:nvSpPr>
          <p:cNvPr id="1048602" name="Google Shape;180;p5: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
        <p:nvSpPr>
          <p:cNvPr id="1048603" name="Google Shape;181;p5:notes"/>
          <p:cNvSpPr/>
          <p:nvPr>
            <p:ph type="sldImg" idx="2"/>
          </p:nvPr>
        </p:nvSpPr>
        <p:spPr>
          <a:xfrm>
            <a:off x="1143225" y="685800"/>
            <a:ext cx="457222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 name="Shape 184"/>
        <p:cNvGrpSpPr/>
        <p:nvPr/>
      </p:nvGrpSpPr>
      <p:grpSpPr>
        <a:xfrm>
          <a:off x="0" y="0"/>
          <a:ext cx="0" cy="0"/>
          <a:chOff x="0" y="0"/>
          <a:chExt cx="0" cy="0"/>
        </a:xfrm>
      </p:grpSpPr>
      <p:sp>
        <p:nvSpPr>
          <p:cNvPr id="1048606" name="Google Shape;185;p6: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
        <p:nvSpPr>
          <p:cNvPr id="1048607" name="Google Shape;186;p6:notes"/>
          <p:cNvSpPr/>
          <p:nvPr>
            <p:ph type="sldImg" idx="2"/>
          </p:nvPr>
        </p:nvSpPr>
        <p:spPr>
          <a:xfrm>
            <a:off x="1143225" y="685800"/>
            <a:ext cx="457222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 name="Shape 190"/>
        <p:cNvGrpSpPr/>
        <p:nvPr/>
      </p:nvGrpSpPr>
      <p:grpSpPr>
        <a:xfrm>
          <a:off x="0" y="0"/>
          <a:ext cx="0" cy="0"/>
          <a:chOff x="0" y="0"/>
          <a:chExt cx="0" cy="0"/>
        </a:xfrm>
      </p:grpSpPr>
      <p:sp>
        <p:nvSpPr>
          <p:cNvPr id="1048608" name="Google Shape;191;p7: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
        <p:nvSpPr>
          <p:cNvPr id="1048609" name="Google Shape;192;p7:notes"/>
          <p:cNvSpPr/>
          <p:nvPr>
            <p:ph type="sldImg" idx="2"/>
          </p:nvPr>
        </p:nvSpPr>
        <p:spPr>
          <a:xfrm>
            <a:off x="1143225" y="685800"/>
            <a:ext cx="457222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 name="Shape 195"/>
        <p:cNvGrpSpPr/>
        <p:nvPr/>
      </p:nvGrpSpPr>
      <p:grpSpPr>
        <a:xfrm>
          <a:off x="0" y="0"/>
          <a:ext cx="0" cy="0"/>
          <a:chOff x="0" y="0"/>
          <a:chExt cx="0" cy="0"/>
        </a:xfrm>
      </p:grpSpPr>
      <p:sp>
        <p:nvSpPr>
          <p:cNvPr id="1048612" name="Google Shape;196;p8: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
        <p:nvSpPr>
          <p:cNvPr id="1048613" name="Google Shape;197;p8:notes"/>
          <p:cNvSpPr/>
          <p:nvPr>
            <p:ph type="sldImg" idx="2"/>
          </p:nvPr>
        </p:nvSpPr>
        <p:spPr>
          <a:xfrm>
            <a:off x="1143225" y="685800"/>
            <a:ext cx="457222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7" name="Shape 201"/>
        <p:cNvGrpSpPr/>
        <p:nvPr/>
      </p:nvGrpSpPr>
      <p:grpSpPr>
        <a:xfrm>
          <a:off x="0" y="0"/>
          <a:ext cx="0" cy="0"/>
          <a:chOff x="0" y="0"/>
          <a:chExt cx="0" cy="0"/>
        </a:xfrm>
      </p:grpSpPr>
      <p:sp>
        <p:nvSpPr>
          <p:cNvPr id="1048616" name="Google Shape;202;p9: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
        <p:nvSpPr>
          <p:cNvPr id="1048617" name="Google Shape;203;p9:notes"/>
          <p:cNvSpPr/>
          <p:nvPr>
            <p:ph type="sldImg" idx="2"/>
          </p:nvPr>
        </p:nvSpPr>
        <p:spPr>
          <a:xfrm>
            <a:off x="1143225" y="685800"/>
            <a:ext cx="457222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 name="Shape 207"/>
        <p:cNvGrpSpPr/>
        <p:nvPr/>
      </p:nvGrpSpPr>
      <p:grpSpPr>
        <a:xfrm>
          <a:off x="0" y="0"/>
          <a:ext cx="0" cy="0"/>
          <a:chOff x="0" y="0"/>
          <a:chExt cx="0" cy="0"/>
        </a:xfrm>
      </p:grpSpPr>
      <p:sp>
        <p:nvSpPr>
          <p:cNvPr id="1048619" name="Google Shape;208;p10: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
        <p:nvSpPr>
          <p:cNvPr id="1048620" name="Google Shape;209;p10:notes"/>
          <p:cNvSpPr/>
          <p:nvPr>
            <p:ph type="sldImg" idx="2"/>
          </p:nvPr>
        </p:nvSpPr>
        <p:spPr>
          <a:xfrm>
            <a:off x="1143225" y="685800"/>
            <a:ext cx="457222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25" name="Shape 12"/>
        <p:cNvGrpSpPr/>
        <p:nvPr/>
      </p:nvGrpSpPr>
      <p:grpSpPr>
        <a:xfrm>
          <a:off x="0" y="0"/>
          <a:ext cx="0" cy="0"/>
          <a:chOff x="0" y="0"/>
          <a:chExt cx="0" cy="0"/>
        </a:xfrm>
      </p:grpSpPr>
      <p:sp>
        <p:nvSpPr>
          <p:cNvPr id="1048582" name="Google Shape;13;p18"/>
          <p:cNvSpPr/>
          <p:nvPr/>
        </p:nvSpPr>
        <p:spPr>
          <a:xfrm>
            <a:off x="231140" y="243840"/>
            <a:ext cx="11724640" cy="6377939"/>
          </a:xfrm>
          <a:prstGeom prst="rect"/>
          <a:solidFill>
            <a:schemeClr val="accent1"/>
          </a:solidFill>
          <a:ln w="12700" cap="flat" cmpd="sng">
            <a:solidFill>
              <a:srgbClr val="FFFFFF"/>
            </a:solidFill>
            <a:prstDash val="solid"/>
            <a:round/>
            <a:headEnd type="none" w="sm" len="sm"/>
            <a:tailEnd type="none" w="sm" len="sm"/>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583" name="Google Shape;14;p18"/>
          <p:cNvSpPr txBox="1"/>
          <p:nvPr>
            <p:ph type="ctrTitle"/>
          </p:nvPr>
        </p:nvSpPr>
        <p:spPr>
          <a:xfrm>
            <a:off x="1109980" y="882376"/>
            <a:ext cx="9966960" cy="2926080"/>
          </a:xfrm>
          <a:prstGeom prst="rect"/>
          <a:noFill/>
          <a:ln>
            <a:noFill/>
          </a:ln>
        </p:spPr>
        <p:txBody>
          <a:bodyPr anchor="b" anchorCtr="0" bIns="45700" lIns="91425" rIns="91425" spcFirstLastPara="1" tIns="45700" wrap="square">
            <a:normAutofit/>
          </a:bodyPr>
          <a:lstStyle>
            <a:lvl1pPr algn="ctr" lvl="0">
              <a:lnSpc>
                <a:spcPct val="85000"/>
              </a:lnSpc>
              <a:spcBef>
                <a:spcPts val="0"/>
              </a:spcBef>
              <a:spcAft>
                <a:spcPts val="0"/>
              </a:spcAft>
              <a:buClr>
                <a:srgbClr val="FFFFFF"/>
              </a:buClr>
              <a:buSzPts val="7200"/>
              <a:buFont typeface="Corbel"/>
              <a:buNone/>
              <a:defRPr b="1" cap="none" sz="7200">
                <a:solidFill>
                  <a:srgbClr val="FFFFFF"/>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84" name="Google Shape;15;p18"/>
          <p:cNvSpPr txBox="1"/>
          <p:nvPr>
            <p:ph type="subTitle" idx="1"/>
          </p:nvPr>
        </p:nvSpPr>
        <p:spPr>
          <a:xfrm>
            <a:off x="1709530" y="3869634"/>
            <a:ext cx="8767860" cy="1388165"/>
          </a:xfrm>
          <a:prstGeom prst="rect"/>
          <a:noFill/>
          <a:ln>
            <a:noFill/>
          </a:ln>
        </p:spPr>
        <p:txBody>
          <a:bodyPr anchor="t" anchorCtr="0" bIns="45700" lIns="91425" rIns="91425" spcFirstLastPara="1" tIns="45700" wrap="square">
            <a:normAutofit/>
          </a:bodyPr>
          <a:lstStyle>
            <a:lvl1pPr algn="ctr" lvl="0">
              <a:lnSpc>
                <a:spcPct val="90000"/>
              </a:lnSpc>
              <a:spcBef>
                <a:spcPts val="1400"/>
              </a:spcBef>
              <a:spcAft>
                <a:spcPts val="0"/>
              </a:spcAft>
              <a:buSzPts val="1760"/>
              <a:buNone/>
              <a:defRPr sz="2200">
                <a:solidFill>
                  <a:srgbClr val="FFFFFF"/>
                </a:solidFill>
              </a:defRPr>
            </a:lvl1pPr>
            <a:lvl2pPr algn="ctr" lvl="1">
              <a:lnSpc>
                <a:spcPct val="90000"/>
              </a:lnSpc>
              <a:spcBef>
                <a:spcPts val="200"/>
              </a:spcBef>
              <a:spcAft>
                <a:spcPts val="0"/>
              </a:spcAft>
              <a:buSzPts val="1760"/>
              <a:buNone/>
              <a:defRPr sz="2200"/>
            </a:lvl2pPr>
            <a:lvl3pPr algn="ctr" lvl="2">
              <a:lnSpc>
                <a:spcPct val="90000"/>
              </a:lnSpc>
              <a:spcBef>
                <a:spcPts val="400"/>
              </a:spcBef>
              <a:spcAft>
                <a:spcPts val="0"/>
              </a:spcAft>
              <a:buSzPts val="1760"/>
              <a:buNone/>
              <a:defRPr sz="2200"/>
            </a:lvl3pPr>
            <a:lvl4pPr algn="ctr" lvl="3">
              <a:lnSpc>
                <a:spcPct val="90000"/>
              </a:lnSpc>
              <a:spcBef>
                <a:spcPts val="400"/>
              </a:spcBef>
              <a:spcAft>
                <a:spcPts val="0"/>
              </a:spcAft>
              <a:buSzPts val="1600"/>
              <a:buNone/>
              <a:defRPr sz="2000"/>
            </a:lvl4pPr>
            <a:lvl5pPr algn="ctr" lvl="4">
              <a:lnSpc>
                <a:spcPct val="90000"/>
              </a:lnSpc>
              <a:spcBef>
                <a:spcPts val="400"/>
              </a:spcBef>
              <a:spcAft>
                <a:spcPts val="0"/>
              </a:spcAft>
              <a:buSzPts val="1600"/>
              <a:buNone/>
              <a:defRPr sz="2000"/>
            </a:lvl5pPr>
            <a:lvl6pPr algn="ctr" lvl="5">
              <a:lnSpc>
                <a:spcPct val="90000"/>
              </a:lnSpc>
              <a:spcBef>
                <a:spcPts val="400"/>
              </a:spcBef>
              <a:spcAft>
                <a:spcPts val="0"/>
              </a:spcAft>
              <a:buSzPts val="1600"/>
              <a:buNone/>
              <a:defRPr sz="2000"/>
            </a:lvl6pPr>
            <a:lvl7pPr algn="ctr" lvl="6">
              <a:lnSpc>
                <a:spcPct val="90000"/>
              </a:lnSpc>
              <a:spcBef>
                <a:spcPts val="400"/>
              </a:spcBef>
              <a:spcAft>
                <a:spcPts val="0"/>
              </a:spcAft>
              <a:buSzPts val="1600"/>
              <a:buNone/>
              <a:defRPr sz="2000"/>
            </a:lvl7pPr>
            <a:lvl8pPr algn="ctr" lvl="7">
              <a:lnSpc>
                <a:spcPct val="90000"/>
              </a:lnSpc>
              <a:spcBef>
                <a:spcPts val="400"/>
              </a:spcBef>
              <a:spcAft>
                <a:spcPts val="0"/>
              </a:spcAft>
              <a:buSzPts val="1600"/>
              <a:buNone/>
              <a:defRPr sz="2000"/>
            </a:lvl8pPr>
            <a:lvl9pPr algn="ctr" lvl="8">
              <a:lnSpc>
                <a:spcPct val="90000"/>
              </a:lnSpc>
              <a:spcBef>
                <a:spcPts val="400"/>
              </a:spcBef>
              <a:spcAft>
                <a:spcPts val="400"/>
              </a:spcAft>
              <a:buSzPts val="1600"/>
              <a:buNone/>
              <a:defRPr sz="2000"/>
            </a:lvl9pPr>
          </a:lstStyle>
          <a:p/>
        </p:txBody>
      </p:sp>
      <p:sp>
        <p:nvSpPr>
          <p:cNvPr id="1048585" name="Google Shape;16;p18"/>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defRPr>
                <a:solidFill>
                  <a:srgbClr val="FFFFFF"/>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86" name="Google Shape;17;p18"/>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defRPr>
                <a:solidFill>
                  <a:srgbClr val="FFFFFF"/>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87" name="Google Shape;18;p18"/>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IN"/>
              <a:t>‹#›</a:t>
            </a:fld>
          </a:p>
        </p:txBody>
      </p:sp>
      <p:cxnSp>
        <p:nvCxnSpPr>
          <p:cNvPr id="3145728" name="Google Shape;19;p18"/>
          <p:cNvCxnSpPr>
            <a:cxnSpLocks/>
          </p:cNvCxnSpPr>
          <p:nvPr/>
        </p:nvCxnSpPr>
        <p:spPr>
          <a:xfrm>
            <a:off x="1978660" y="3733800"/>
            <a:ext cx="8229601" cy="0"/>
          </a:xfrm>
          <a:prstGeom prst="straightConnector1"/>
          <a:noFill/>
          <a:ln w="10000" cap="flat" cmpd="sng">
            <a:solidFill>
              <a:srgbClr val="FFFFFF"/>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51" name="Shape 72"/>
        <p:cNvGrpSpPr/>
        <p:nvPr/>
      </p:nvGrpSpPr>
      <p:grpSpPr>
        <a:xfrm>
          <a:off x="0" y="0"/>
          <a:ext cx="0" cy="0"/>
          <a:chOff x="0" y="0"/>
          <a:chExt cx="0" cy="0"/>
        </a:xfrm>
      </p:grpSpPr>
      <p:sp>
        <p:nvSpPr>
          <p:cNvPr id="1048761" name="Google Shape;73;p27"/>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62" name="Google Shape;74;p27"/>
          <p:cNvSpPr txBox="1"/>
          <p:nvPr>
            <p:ph type="body" idx="1"/>
          </p:nvPr>
        </p:nvSpPr>
        <p:spPr>
          <a:xfrm rot="5400000">
            <a:off x="4060136" y="-859735"/>
            <a:ext cx="4038600" cy="9872871"/>
          </a:xfrm>
          <a:prstGeom prst="rect"/>
          <a:noFill/>
          <a:ln>
            <a:noFill/>
          </a:ln>
        </p:spPr>
        <p:txBody>
          <a:bodyPr anchor="t" anchorCtr="0" bIns="45700" lIns="91425" rIns="91425" spcFirstLastPara="1" tIns="45700" wrap="square">
            <a:normAutofit/>
          </a:bodyPr>
          <a:lstStyle>
            <a:lvl1pPr algn="l" indent="-320040" lvl="0" marL="457200">
              <a:lnSpc>
                <a:spcPct val="90000"/>
              </a:lnSpc>
              <a:spcBef>
                <a:spcPts val="1400"/>
              </a:spcBef>
              <a:spcAft>
                <a:spcPts val="0"/>
              </a:spcAft>
              <a:buSzPts val="1440"/>
              <a:buChar char="•"/>
            </a:lvl1pPr>
            <a:lvl2pPr algn="l" indent="-320040" lvl="1" marL="914400">
              <a:lnSpc>
                <a:spcPct val="90000"/>
              </a:lnSpc>
              <a:spcBef>
                <a:spcPts val="200"/>
              </a:spcBef>
              <a:spcAft>
                <a:spcPts val="0"/>
              </a:spcAft>
              <a:buSzPts val="1440"/>
              <a:buChar char="•"/>
            </a:lvl2pPr>
            <a:lvl3pPr algn="l" indent="-320039" lvl="2" marL="1371600">
              <a:lnSpc>
                <a:spcPct val="90000"/>
              </a:lnSpc>
              <a:spcBef>
                <a:spcPts val="400"/>
              </a:spcBef>
              <a:spcAft>
                <a:spcPts val="0"/>
              </a:spcAft>
              <a:buSzPts val="1440"/>
              <a:buChar char="•"/>
            </a:lvl3pPr>
            <a:lvl4pPr algn="l" indent="-320039" lvl="3" marL="1828800">
              <a:lnSpc>
                <a:spcPct val="90000"/>
              </a:lnSpc>
              <a:spcBef>
                <a:spcPts val="400"/>
              </a:spcBef>
              <a:spcAft>
                <a:spcPts val="0"/>
              </a:spcAft>
              <a:buSzPts val="1440"/>
              <a:buChar char="•"/>
            </a:lvl4pPr>
            <a:lvl5pPr algn="l" indent="-320039" lvl="4" marL="2286000">
              <a:lnSpc>
                <a:spcPct val="90000"/>
              </a:lnSpc>
              <a:spcBef>
                <a:spcPts val="400"/>
              </a:spcBef>
              <a:spcAft>
                <a:spcPts val="0"/>
              </a:spcAft>
              <a:buSzPts val="1440"/>
              <a:buChar char="•"/>
            </a:lvl5pPr>
            <a:lvl6pPr algn="l" indent="-320039" lvl="5" marL="2743200">
              <a:lnSpc>
                <a:spcPct val="90000"/>
              </a:lnSpc>
              <a:spcBef>
                <a:spcPts val="400"/>
              </a:spcBef>
              <a:spcAft>
                <a:spcPts val="0"/>
              </a:spcAft>
              <a:buSzPts val="1440"/>
              <a:buChar char="•"/>
            </a:lvl6pPr>
            <a:lvl7pPr algn="l" indent="-320039" lvl="6" marL="3200400">
              <a:lnSpc>
                <a:spcPct val="90000"/>
              </a:lnSpc>
              <a:spcBef>
                <a:spcPts val="400"/>
              </a:spcBef>
              <a:spcAft>
                <a:spcPts val="0"/>
              </a:spcAft>
              <a:buSzPts val="1440"/>
              <a:buChar char="•"/>
            </a:lvl7pPr>
            <a:lvl8pPr algn="l" indent="-320040" lvl="7" marL="3657600">
              <a:lnSpc>
                <a:spcPct val="90000"/>
              </a:lnSpc>
              <a:spcBef>
                <a:spcPts val="400"/>
              </a:spcBef>
              <a:spcAft>
                <a:spcPts val="0"/>
              </a:spcAft>
              <a:buSzPts val="1440"/>
              <a:buChar char="•"/>
            </a:lvl8pPr>
            <a:lvl9pPr algn="l" indent="-320040" lvl="8" marL="4114800">
              <a:lnSpc>
                <a:spcPct val="90000"/>
              </a:lnSpc>
              <a:spcBef>
                <a:spcPts val="400"/>
              </a:spcBef>
              <a:spcAft>
                <a:spcPts val="400"/>
              </a:spcAft>
              <a:buSzPts val="1440"/>
              <a:buChar char="•"/>
            </a:lvl9pPr>
          </a:lstStyle>
          <a:p/>
        </p:txBody>
      </p:sp>
      <p:sp>
        <p:nvSpPr>
          <p:cNvPr id="1048763" name="Google Shape;75;p27"/>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64" name="Google Shape;76;p27"/>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65" name="Google Shape;77;p27"/>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49" name="Shape 78"/>
        <p:cNvGrpSpPr/>
        <p:nvPr/>
      </p:nvGrpSpPr>
      <p:grpSpPr>
        <a:xfrm>
          <a:off x="0" y="0"/>
          <a:ext cx="0" cy="0"/>
          <a:chOff x="0" y="0"/>
          <a:chExt cx="0" cy="0"/>
        </a:xfrm>
      </p:grpSpPr>
      <p:sp>
        <p:nvSpPr>
          <p:cNvPr id="1048750" name="Google Shape;79;p28"/>
          <p:cNvSpPr txBox="1"/>
          <p:nvPr>
            <p:ph type="title"/>
          </p:nvPr>
        </p:nvSpPr>
        <p:spPr>
          <a:xfrm rot="5400000">
            <a:off x="7181850" y="2305050"/>
            <a:ext cx="5410200" cy="232410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51" name="Google Shape;80;p28"/>
          <p:cNvSpPr txBox="1"/>
          <p:nvPr>
            <p:ph type="body" idx="1"/>
          </p:nvPr>
        </p:nvSpPr>
        <p:spPr>
          <a:xfrm rot="5400000">
            <a:off x="2152650" y="-247650"/>
            <a:ext cx="5410200" cy="7429500"/>
          </a:xfrm>
          <a:prstGeom prst="rect"/>
          <a:noFill/>
          <a:ln>
            <a:noFill/>
          </a:ln>
        </p:spPr>
        <p:txBody>
          <a:bodyPr anchor="t" anchorCtr="0" bIns="45700" lIns="91425" rIns="91425" spcFirstLastPara="1" tIns="45700" wrap="square">
            <a:normAutofit/>
          </a:bodyPr>
          <a:lstStyle>
            <a:lvl1pPr algn="l" indent="-320040" lvl="0" marL="457200">
              <a:lnSpc>
                <a:spcPct val="90000"/>
              </a:lnSpc>
              <a:spcBef>
                <a:spcPts val="1400"/>
              </a:spcBef>
              <a:spcAft>
                <a:spcPts val="0"/>
              </a:spcAft>
              <a:buSzPts val="1440"/>
              <a:buChar char="•"/>
            </a:lvl1pPr>
            <a:lvl2pPr algn="l" indent="-320040" lvl="1" marL="914400">
              <a:lnSpc>
                <a:spcPct val="90000"/>
              </a:lnSpc>
              <a:spcBef>
                <a:spcPts val="200"/>
              </a:spcBef>
              <a:spcAft>
                <a:spcPts val="0"/>
              </a:spcAft>
              <a:buSzPts val="1440"/>
              <a:buChar char="•"/>
            </a:lvl2pPr>
            <a:lvl3pPr algn="l" indent="-320039" lvl="2" marL="1371600">
              <a:lnSpc>
                <a:spcPct val="90000"/>
              </a:lnSpc>
              <a:spcBef>
                <a:spcPts val="400"/>
              </a:spcBef>
              <a:spcAft>
                <a:spcPts val="0"/>
              </a:spcAft>
              <a:buSzPts val="1440"/>
              <a:buChar char="•"/>
            </a:lvl3pPr>
            <a:lvl4pPr algn="l" indent="-320039" lvl="3" marL="1828800">
              <a:lnSpc>
                <a:spcPct val="90000"/>
              </a:lnSpc>
              <a:spcBef>
                <a:spcPts val="400"/>
              </a:spcBef>
              <a:spcAft>
                <a:spcPts val="0"/>
              </a:spcAft>
              <a:buSzPts val="1440"/>
              <a:buChar char="•"/>
            </a:lvl4pPr>
            <a:lvl5pPr algn="l" indent="-320039" lvl="4" marL="2286000">
              <a:lnSpc>
                <a:spcPct val="90000"/>
              </a:lnSpc>
              <a:spcBef>
                <a:spcPts val="400"/>
              </a:spcBef>
              <a:spcAft>
                <a:spcPts val="0"/>
              </a:spcAft>
              <a:buSzPts val="1440"/>
              <a:buChar char="•"/>
            </a:lvl5pPr>
            <a:lvl6pPr algn="l" indent="-320039" lvl="5" marL="2743200">
              <a:lnSpc>
                <a:spcPct val="90000"/>
              </a:lnSpc>
              <a:spcBef>
                <a:spcPts val="400"/>
              </a:spcBef>
              <a:spcAft>
                <a:spcPts val="0"/>
              </a:spcAft>
              <a:buSzPts val="1440"/>
              <a:buChar char="•"/>
            </a:lvl6pPr>
            <a:lvl7pPr algn="l" indent="-320039" lvl="6" marL="3200400">
              <a:lnSpc>
                <a:spcPct val="90000"/>
              </a:lnSpc>
              <a:spcBef>
                <a:spcPts val="400"/>
              </a:spcBef>
              <a:spcAft>
                <a:spcPts val="0"/>
              </a:spcAft>
              <a:buSzPts val="1440"/>
              <a:buChar char="•"/>
            </a:lvl7pPr>
            <a:lvl8pPr algn="l" indent="-320040" lvl="7" marL="3657600">
              <a:lnSpc>
                <a:spcPct val="90000"/>
              </a:lnSpc>
              <a:spcBef>
                <a:spcPts val="400"/>
              </a:spcBef>
              <a:spcAft>
                <a:spcPts val="0"/>
              </a:spcAft>
              <a:buSzPts val="1440"/>
              <a:buChar char="•"/>
            </a:lvl8pPr>
            <a:lvl9pPr algn="l" indent="-320040" lvl="8" marL="4114800">
              <a:lnSpc>
                <a:spcPct val="90000"/>
              </a:lnSpc>
              <a:spcBef>
                <a:spcPts val="400"/>
              </a:spcBef>
              <a:spcAft>
                <a:spcPts val="400"/>
              </a:spcAft>
              <a:buSzPts val="1440"/>
              <a:buChar char="•"/>
            </a:lvl9pPr>
          </a:lstStyle>
          <a:p/>
        </p:txBody>
      </p:sp>
      <p:sp>
        <p:nvSpPr>
          <p:cNvPr id="1048752" name="Google Shape;81;p28"/>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53" name="Google Shape;82;p28"/>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54" name="Google Shape;83;p28"/>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39" name="Shape 91"/>
        <p:cNvGrpSpPr/>
        <p:nvPr/>
      </p:nvGrpSpPr>
      <p:grpSpPr>
        <a:xfrm>
          <a:off x="0" y="0"/>
          <a:ext cx="0" cy="0"/>
          <a:chOff x="0" y="0"/>
          <a:chExt cx="0" cy="0"/>
        </a:xfrm>
      </p:grpSpPr>
      <p:sp>
        <p:nvSpPr>
          <p:cNvPr id="1048695" name="Google Shape;92;g11fcbe807c8_6_7"/>
          <p:cNvSpPr/>
          <p:nvPr/>
        </p:nvSpPr>
        <p:spPr>
          <a:xfrm>
            <a:off x="231140" y="243840"/>
            <a:ext cx="11724640" cy="6377939"/>
          </a:xfrm>
          <a:prstGeom prst="rect"/>
          <a:solidFill>
            <a:schemeClr val="accent1"/>
          </a:solidFill>
          <a:ln w="12700" cap="flat" cmpd="sng">
            <a:solidFill>
              <a:srgbClr val="FFFFFF"/>
            </a:solidFill>
            <a:prstDash val="solid"/>
            <a:round/>
            <a:headEnd type="none" w="sm" len="sm"/>
            <a:tailEnd type="none" w="sm" len="sm"/>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696" name="Google Shape;93;g11fcbe807c8_6_7"/>
          <p:cNvSpPr txBox="1"/>
          <p:nvPr>
            <p:ph type="ctrTitle"/>
          </p:nvPr>
        </p:nvSpPr>
        <p:spPr>
          <a:xfrm>
            <a:off x="1109980" y="882376"/>
            <a:ext cx="9966960" cy="2926080"/>
          </a:xfrm>
          <a:prstGeom prst="rect"/>
          <a:noFill/>
          <a:ln>
            <a:noFill/>
          </a:ln>
        </p:spPr>
        <p:txBody>
          <a:bodyPr anchor="b" anchorCtr="0" bIns="45700" lIns="91425" rIns="91425" spcFirstLastPara="1" tIns="45700" wrap="square">
            <a:normAutofit/>
          </a:bodyPr>
          <a:lstStyle>
            <a:lvl1pPr algn="ctr" lvl="0">
              <a:lnSpc>
                <a:spcPct val="85000"/>
              </a:lnSpc>
              <a:spcBef>
                <a:spcPts val="0"/>
              </a:spcBef>
              <a:spcAft>
                <a:spcPts val="0"/>
              </a:spcAft>
              <a:buClr>
                <a:srgbClr val="FFFFFF"/>
              </a:buClr>
              <a:buSzPts val="7200"/>
              <a:buFont typeface="Corbel"/>
              <a:buNone/>
              <a:defRPr b="1" cap="none" sz="7200">
                <a:solidFill>
                  <a:srgbClr val="FFFFFF"/>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97" name="Google Shape;94;g11fcbe807c8_6_7"/>
          <p:cNvSpPr txBox="1"/>
          <p:nvPr>
            <p:ph type="subTitle" idx="1"/>
          </p:nvPr>
        </p:nvSpPr>
        <p:spPr>
          <a:xfrm>
            <a:off x="1709530" y="3869634"/>
            <a:ext cx="8767860" cy="1388165"/>
          </a:xfrm>
          <a:prstGeom prst="rect"/>
          <a:noFill/>
          <a:ln>
            <a:noFill/>
          </a:ln>
        </p:spPr>
        <p:txBody>
          <a:bodyPr anchor="t" anchorCtr="0" bIns="45700" lIns="91425" rIns="91425" spcFirstLastPara="1" tIns="45700" wrap="square">
            <a:normAutofit/>
          </a:bodyPr>
          <a:lstStyle>
            <a:lvl1pPr algn="ctr" lvl="0">
              <a:lnSpc>
                <a:spcPct val="90000"/>
              </a:lnSpc>
              <a:spcBef>
                <a:spcPts val="1400"/>
              </a:spcBef>
              <a:spcAft>
                <a:spcPts val="0"/>
              </a:spcAft>
              <a:buSzPts val="1760"/>
              <a:buNone/>
              <a:defRPr sz="2200">
                <a:solidFill>
                  <a:srgbClr val="FFFFFF"/>
                </a:solidFill>
              </a:defRPr>
            </a:lvl1pPr>
            <a:lvl2pPr algn="ctr" lvl="1">
              <a:lnSpc>
                <a:spcPct val="90000"/>
              </a:lnSpc>
              <a:spcBef>
                <a:spcPts val="200"/>
              </a:spcBef>
              <a:spcAft>
                <a:spcPts val="0"/>
              </a:spcAft>
              <a:buSzPts val="1760"/>
              <a:buNone/>
              <a:defRPr sz="2200"/>
            </a:lvl2pPr>
            <a:lvl3pPr algn="ctr" lvl="2">
              <a:lnSpc>
                <a:spcPct val="90000"/>
              </a:lnSpc>
              <a:spcBef>
                <a:spcPts val="400"/>
              </a:spcBef>
              <a:spcAft>
                <a:spcPts val="0"/>
              </a:spcAft>
              <a:buSzPts val="1760"/>
              <a:buNone/>
              <a:defRPr sz="2200"/>
            </a:lvl3pPr>
            <a:lvl4pPr algn="ctr" lvl="3">
              <a:lnSpc>
                <a:spcPct val="90000"/>
              </a:lnSpc>
              <a:spcBef>
                <a:spcPts val="400"/>
              </a:spcBef>
              <a:spcAft>
                <a:spcPts val="0"/>
              </a:spcAft>
              <a:buSzPts val="1600"/>
              <a:buNone/>
              <a:defRPr sz="2000"/>
            </a:lvl4pPr>
            <a:lvl5pPr algn="ctr" lvl="4">
              <a:lnSpc>
                <a:spcPct val="90000"/>
              </a:lnSpc>
              <a:spcBef>
                <a:spcPts val="400"/>
              </a:spcBef>
              <a:spcAft>
                <a:spcPts val="0"/>
              </a:spcAft>
              <a:buSzPts val="1600"/>
              <a:buNone/>
              <a:defRPr sz="2000"/>
            </a:lvl5pPr>
            <a:lvl6pPr algn="ctr" lvl="5">
              <a:lnSpc>
                <a:spcPct val="90000"/>
              </a:lnSpc>
              <a:spcBef>
                <a:spcPts val="400"/>
              </a:spcBef>
              <a:spcAft>
                <a:spcPts val="0"/>
              </a:spcAft>
              <a:buSzPts val="1600"/>
              <a:buNone/>
              <a:defRPr sz="2000"/>
            </a:lvl6pPr>
            <a:lvl7pPr algn="ctr" lvl="6">
              <a:lnSpc>
                <a:spcPct val="90000"/>
              </a:lnSpc>
              <a:spcBef>
                <a:spcPts val="400"/>
              </a:spcBef>
              <a:spcAft>
                <a:spcPts val="0"/>
              </a:spcAft>
              <a:buSzPts val="1600"/>
              <a:buNone/>
              <a:defRPr sz="2000"/>
            </a:lvl7pPr>
            <a:lvl8pPr algn="ctr" lvl="7">
              <a:lnSpc>
                <a:spcPct val="90000"/>
              </a:lnSpc>
              <a:spcBef>
                <a:spcPts val="400"/>
              </a:spcBef>
              <a:spcAft>
                <a:spcPts val="0"/>
              </a:spcAft>
              <a:buSzPts val="1600"/>
              <a:buNone/>
              <a:defRPr sz="2000"/>
            </a:lvl8pPr>
            <a:lvl9pPr algn="ctr" lvl="8">
              <a:lnSpc>
                <a:spcPct val="90000"/>
              </a:lnSpc>
              <a:spcBef>
                <a:spcPts val="400"/>
              </a:spcBef>
              <a:spcAft>
                <a:spcPts val="400"/>
              </a:spcAft>
              <a:buSzPts val="1600"/>
              <a:buNone/>
              <a:defRPr sz="2000"/>
            </a:lvl9pPr>
          </a:lstStyle>
          <a:p/>
        </p:txBody>
      </p:sp>
      <p:sp>
        <p:nvSpPr>
          <p:cNvPr id="1048698" name="Google Shape;95;g11fcbe807c8_6_7"/>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defRPr>
                <a:solidFill>
                  <a:srgbClr val="FFFFFF"/>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99" name="Google Shape;96;g11fcbe807c8_6_7"/>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defRPr>
                <a:solidFill>
                  <a:srgbClr val="FFFFFF"/>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00" name="Google Shape;97;g11fcbe807c8_6_7"/>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IN"/>
              <a:t>‹#›</a:t>
            </a:fld>
          </a:p>
        </p:txBody>
      </p:sp>
      <p:cxnSp>
        <p:nvCxnSpPr>
          <p:cNvPr id="3145729" name="Google Shape;98;g11fcbe807c8_6_7"/>
          <p:cNvCxnSpPr>
            <a:cxnSpLocks/>
          </p:cNvCxnSpPr>
          <p:nvPr/>
        </p:nvCxnSpPr>
        <p:spPr>
          <a:xfrm>
            <a:off x="1978660" y="3733800"/>
            <a:ext cx="8229601" cy="0"/>
          </a:xfrm>
          <a:prstGeom prst="straightConnector1"/>
          <a:noFill/>
          <a:ln w="10000" cap="flat" cmpd="sng">
            <a:solidFill>
              <a:srgbClr val="FFFFFF"/>
            </a:solidFill>
            <a:prstDash val="solid"/>
            <a:round/>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89" name="Shape 99"/>
        <p:cNvGrpSpPr/>
        <p:nvPr/>
      </p:nvGrpSpPr>
      <p:grpSpPr>
        <a:xfrm>
          <a:off x="0" y="0"/>
          <a:ext cx="0" cy="0"/>
          <a:chOff x="0" y="0"/>
          <a:chExt cx="0" cy="0"/>
        </a:xfrm>
      </p:grpSpPr>
      <p:sp>
        <p:nvSpPr>
          <p:cNvPr id="1048635" name="Google Shape;100;g11fcbe807c8_6_15"/>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36" name="Google Shape;101;g11fcbe807c8_6_15"/>
          <p:cNvSpPr txBox="1"/>
          <p:nvPr>
            <p:ph type="body" idx="1"/>
          </p:nvPr>
        </p:nvSpPr>
        <p:spPr>
          <a:xfrm>
            <a:off x="1143000" y="2057400"/>
            <a:ext cx="9872871" cy="4038600"/>
          </a:xfrm>
          <a:prstGeom prst="rect"/>
          <a:noFill/>
          <a:ln>
            <a:noFill/>
          </a:ln>
        </p:spPr>
        <p:txBody>
          <a:bodyPr anchor="t" anchorCtr="0" bIns="45700" lIns="91425" rIns="91425" spcFirstLastPara="1" tIns="45700" wrap="square">
            <a:normAutofit/>
          </a:bodyPr>
          <a:lstStyle>
            <a:lvl1pPr algn="l" indent="-320040" lvl="0" marL="457200">
              <a:lnSpc>
                <a:spcPct val="90000"/>
              </a:lnSpc>
              <a:spcBef>
                <a:spcPts val="1400"/>
              </a:spcBef>
              <a:spcAft>
                <a:spcPts val="0"/>
              </a:spcAft>
              <a:buSzPts val="1440"/>
              <a:buChar char="•"/>
            </a:lvl1pPr>
            <a:lvl2pPr algn="l" indent="-320040" lvl="1" marL="914400">
              <a:lnSpc>
                <a:spcPct val="90000"/>
              </a:lnSpc>
              <a:spcBef>
                <a:spcPts val="200"/>
              </a:spcBef>
              <a:spcAft>
                <a:spcPts val="0"/>
              </a:spcAft>
              <a:buSzPts val="1440"/>
              <a:buChar char="•"/>
            </a:lvl2pPr>
            <a:lvl3pPr algn="l" indent="-320039" lvl="2" marL="1371600">
              <a:lnSpc>
                <a:spcPct val="90000"/>
              </a:lnSpc>
              <a:spcBef>
                <a:spcPts val="400"/>
              </a:spcBef>
              <a:spcAft>
                <a:spcPts val="0"/>
              </a:spcAft>
              <a:buSzPts val="1440"/>
              <a:buChar char="•"/>
            </a:lvl3pPr>
            <a:lvl4pPr algn="l" indent="-320039" lvl="3" marL="1828800">
              <a:lnSpc>
                <a:spcPct val="90000"/>
              </a:lnSpc>
              <a:spcBef>
                <a:spcPts val="400"/>
              </a:spcBef>
              <a:spcAft>
                <a:spcPts val="0"/>
              </a:spcAft>
              <a:buSzPts val="1440"/>
              <a:buChar char="•"/>
            </a:lvl4pPr>
            <a:lvl5pPr algn="l" indent="-320039" lvl="4" marL="2286000">
              <a:lnSpc>
                <a:spcPct val="90000"/>
              </a:lnSpc>
              <a:spcBef>
                <a:spcPts val="400"/>
              </a:spcBef>
              <a:spcAft>
                <a:spcPts val="0"/>
              </a:spcAft>
              <a:buSzPts val="1440"/>
              <a:buChar char="•"/>
            </a:lvl5pPr>
            <a:lvl6pPr algn="l" indent="-320039" lvl="5" marL="2743200">
              <a:lnSpc>
                <a:spcPct val="90000"/>
              </a:lnSpc>
              <a:spcBef>
                <a:spcPts val="400"/>
              </a:spcBef>
              <a:spcAft>
                <a:spcPts val="0"/>
              </a:spcAft>
              <a:buSzPts val="1440"/>
              <a:buChar char="•"/>
            </a:lvl6pPr>
            <a:lvl7pPr algn="l" indent="-320039" lvl="6" marL="3200400">
              <a:lnSpc>
                <a:spcPct val="90000"/>
              </a:lnSpc>
              <a:spcBef>
                <a:spcPts val="400"/>
              </a:spcBef>
              <a:spcAft>
                <a:spcPts val="0"/>
              </a:spcAft>
              <a:buSzPts val="1440"/>
              <a:buChar char="•"/>
            </a:lvl7pPr>
            <a:lvl8pPr algn="l" indent="-320040" lvl="7" marL="3657600">
              <a:lnSpc>
                <a:spcPct val="90000"/>
              </a:lnSpc>
              <a:spcBef>
                <a:spcPts val="400"/>
              </a:spcBef>
              <a:spcAft>
                <a:spcPts val="0"/>
              </a:spcAft>
              <a:buSzPts val="1440"/>
              <a:buChar char="•"/>
            </a:lvl8pPr>
            <a:lvl9pPr algn="l" indent="-320040" lvl="8" marL="4114800">
              <a:lnSpc>
                <a:spcPct val="90000"/>
              </a:lnSpc>
              <a:spcBef>
                <a:spcPts val="400"/>
              </a:spcBef>
              <a:spcAft>
                <a:spcPts val="400"/>
              </a:spcAft>
              <a:buSzPts val="1440"/>
              <a:buChar char="•"/>
            </a:lvl9pPr>
          </a:lstStyle>
          <a:p/>
        </p:txBody>
      </p:sp>
      <p:sp>
        <p:nvSpPr>
          <p:cNvPr id="1048637" name="Google Shape;102;g11fcbe807c8_6_15"/>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38" name="Google Shape;103;g11fcbe807c8_6_15"/>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39" name="Google Shape;104;g11fcbe807c8_6_15"/>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44" name="Shape 105"/>
        <p:cNvGrpSpPr/>
        <p:nvPr/>
      </p:nvGrpSpPr>
      <p:grpSpPr>
        <a:xfrm>
          <a:off x="0" y="0"/>
          <a:ext cx="0" cy="0"/>
          <a:chOff x="0" y="0"/>
          <a:chExt cx="0" cy="0"/>
        </a:xfrm>
      </p:grpSpPr>
      <p:sp>
        <p:nvSpPr>
          <p:cNvPr id="1048723" name="Google Shape;106;g11fcbe807c8_6_21"/>
          <p:cNvSpPr txBox="1"/>
          <p:nvPr>
            <p:ph type="title"/>
          </p:nvPr>
        </p:nvSpPr>
        <p:spPr>
          <a:xfrm>
            <a:off x="1106424" y="1173575"/>
            <a:ext cx="9966960" cy="2926080"/>
          </a:xfrm>
          <a:prstGeom prst="rect"/>
          <a:noFill/>
          <a:ln>
            <a:noFill/>
          </a:ln>
        </p:spPr>
        <p:txBody>
          <a:bodyPr anchor="b" anchorCtr="0" bIns="45700" lIns="91425" rIns="91425" spcFirstLastPara="1" tIns="45700" wrap="square">
            <a:noAutofit/>
          </a:bodyPr>
          <a:lstStyle>
            <a:lvl1pPr algn="ctr" lvl="0">
              <a:lnSpc>
                <a:spcPct val="85000"/>
              </a:lnSpc>
              <a:spcBef>
                <a:spcPts val="0"/>
              </a:spcBef>
              <a:spcAft>
                <a:spcPts val="0"/>
              </a:spcAft>
              <a:buClr>
                <a:schemeClr val="accent1"/>
              </a:buClr>
              <a:buSzPts val="7200"/>
              <a:buFont typeface="Corbel"/>
              <a:buNone/>
              <a:defRPr b="0" cap="none" sz="7200"/>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24" name="Google Shape;107;g11fcbe807c8_6_21"/>
          <p:cNvSpPr txBox="1"/>
          <p:nvPr>
            <p:ph type="body" idx="1"/>
          </p:nvPr>
        </p:nvSpPr>
        <p:spPr>
          <a:xfrm>
            <a:off x="1709928" y="4154520"/>
            <a:ext cx="8769096" cy="1363806"/>
          </a:xfrm>
          <a:prstGeom prst="rect"/>
          <a:noFill/>
          <a:ln>
            <a:noFill/>
          </a:ln>
        </p:spPr>
        <p:txBody>
          <a:bodyPr anchor="t" anchorCtr="0" bIns="45700" lIns="91425" rIns="91425" spcFirstLastPara="1" tIns="45700" wrap="square">
            <a:normAutofit/>
          </a:bodyPr>
          <a:lstStyle>
            <a:lvl1pPr algn="ctr" indent="-228600" lvl="0" marL="457200">
              <a:lnSpc>
                <a:spcPct val="90000"/>
              </a:lnSpc>
              <a:spcBef>
                <a:spcPts val="1400"/>
              </a:spcBef>
              <a:spcAft>
                <a:spcPts val="0"/>
              </a:spcAft>
              <a:buSzPts val="1760"/>
              <a:buNone/>
              <a:defRPr sz="2200">
                <a:solidFill>
                  <a:schemeClr val="accent1"/>
                </a:solidFill>
              </a:defRPr>
            </a:lvl1pPr>
            <a:lvl2pPr algn="l" indent="-228600" lvl="1" marL="914400">
              <a:lnSpc>
                <a:spcPct val="90000"/>
              </a:lnSpc>
              <a:spcBef>
                <a:spcPts val="200"/>
              </a:spcBef>
              <a:spcAft>
                <a:spcPts val="0"/>
              </a:spcAft>
              <a:buSzPts val="1440"/>
              <a:buNone/>
              <a:defRPr sz="1800">
                <a:solidFill>
                  <a:srgbClr val="888888"/>
                </a:solidFill>
              </a:defRPr>
            </a:lvl2pPr>
            <a:lvl3pPr algn="l" indent="-228600" lvl="2" marL="1371600">
              <a:lnSpc>
                <a:spcPct val="90000"/>
              </a:lnSpc>
              <a:spcBef>
                <a:spcPts val="400"/>
              </a:spcBef>
              <a:spcAft>
                <a:spcPts val="0"/>
              </a:spcAft>
              <a:buSzPts val="1280"/>
              <a:buNone/>
              <a:defRPr sz="1600">
                <a:solidFill>
                  <a:srgbClr val="888888"/>
                </a:solidFill>
              </a:defRPr>
            </a:lvl3pPr>
            <a:lvl4pPr algn="l" indent="-228600" lvl="3" marL="1828800">
              <a:lnSpc>
                <a:spcPct val="90000"/>
              </a:lnSpc>
              <a:spcBef>
                <a:spcPts val="400"/>
              </a:spcBef>
              <a:spcAft>
                <a:spcPts val="0"/>
              </a:spcAft>
              <a:buSzPts val="1120"/>
              <a:buNone/>
              <a:defRPr sz="1400">
                <a:solidFill>
                  <a:srgbClr val="888888"/>
                </a:solidFill>
              </a:defRPr>
            </a:lvl4pPr>
            <a:lvl5pPr algn="l" indent="-228600" lvl="4" marL="2286000">
              <a:lnSpc>
                <a:spcPct val="90000"/>
              </a:lnSpc>
              <a:spcBef>
                <a:spcPts val="400"/>
              </a:spcBef>
              <a:spcAft>
                <a:spcPts val="0"/>
              </a:spcAft>
              <a:buSzPts val="1120"/>
              <a:buNone/>
              <a:defRPr sz="1400">
                <a:solidFill>
                  <a:srgbClr val="888888"/>
                </a:solidFill>
              </a:defRPr>
            </a:lvl5pPr>
            <a:lvl6pPr algn="l" indent="-228600" lvl="5" marL="2743200">
              <a:lnSpc>
                <a:spcPct val="90000"/>
              </a:lnSpc>
              <a:spcBef>
                <a:spcPts val="400"/>
              </a:spcBef>
              <a:spcAft>
                <a:spcPts val="0"/>
              </a:spcAft>
              <a:buSzPts val="1120"/>
              <a:buNone/>
              <a:defRPr sz="1400">
                <a:solidFill>
                  <a:srgbClr val="888888"/>
                </a:solidFill>
              </a:defRPr>
            </a:lvl6pPr>
            <a:lvl7pPr algn="l" indent="-228600" lvl="6" marL="3200400">
              <a:lnSpc>
                <a:spcPct val="90000"/>
              </a:lnSpc>
              <a:spcBef>
                <a:spcPts val="400"/>
              </a:spcBef>
              <a:spcAft>
                <a:spcPts val="0"/>
              </a:spcAft>
              <a:buSzPts val="1120"/>
              <a:buNone/>
              <a:defRPr sz="1400">
                <a:solidFill>
                  <a:srgbClr val="888888"/>
                </a:solidFill>
              </a:defRPr>
            </a:lvl7pPr>
            <a:lvl8pPr algn="l" indent="-228600" lvl="7" marL="3657600">
              <a:lnSpc>
                <a:spcPct val="90000"/>
              </a:lnSpc>
              <a:spcBef>
                <a:spcPts val="400"/>
              </a:spcBef>
              <a:spcAft>
                <a:spcPts val="0"/>
              </a:spcAft>
              <a:buSzPts val="1120"/>
              <a:buNone/>
              <a:defRPr sz="1400">
                <a:solidFill>
                  <a:srgbClr val="888888"/>
                </a:solidFill>
              </a:defRPr>
            </a:lvl8pPr>
            <a:lvl9pPr algn="l" indent="-228600" lvl="8" marL="4114800">
              <a:lnSpc>
                <a:spcPct val="90000"/>
              </a:lnSpc>
              <a:spcBef>
                <a:spcPts val="400"/>
              </a:spcBef>
              <a:spcAft>
                <a:spcPts val="400"/>
              </a:spcAft>
              <a:buSzPts val="1120"/>
              <a:buNone/>
              <a:defRPr sz="1400">
                <a:solidFill>
                  <a:srgbClr val="888888"/>
                </a:solidFill>
              </a:defRPr>
            </a:lvl9pPr>
          </a:lstStyle>
          <a:p/>
        </p:txBody>
      </p:sp>
      <p:sp>
        <p:nvSpPr>
          <p:cNvPr id="1048725" name="Google Shape;108;g11fcbe807c8_6_21"/>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26" name="Google Shape;109;g11fcbe807c8_6_21"/>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27" name="Google Shape;110;g11fcbe807c8_6_21"/>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IN"/>
              <a:t>‹#›</a:t>
            </a:fld>
          </a:p>
        </p:txBody>
      </p:sp>
      <p:cxnSp>
        <p:nvCxnSpPr>
          <p:cNvPr id="3145730" name="Google Shape;111;g11fcbe807c8_6_21"/>
          <p:cNvCxnSpPr>
            <a:cxnSpLocks/>
          </p:cNvCxnSpPr>
          <p:nvPr/>
        </p:nvCxnSpPr>
        <p:spPr>
          <a:xfrm>
            <a:off x="1981200" y="4020408"/>
            <a:ext cx="8229601" cy="0"/>
          </a:xfrm>
          <a:prstGeom prst="straightConnector1"/>
          <a:noFill/>
          <a:ln w="10000" cap="flat" cmpd="sng">
            <a:solidFill>
              <a:schemeClr val="accent1"/>
            </a:solidFill>
            <a:prstDash val="solid"/>
            <a:round/>
            <a:headEnd type="none" w="sm" len="sm"/>
            <a:tailEnd type="none" w="sm" len="sm"/>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43" name="Shape 112"/>
        <p:cNvGrpSpPr/>
        <p:nvPr/>
      </p:nvGrpSpPr>
      <p:grpSpPr>
        <a:xfrm>
          <a:off x="0" y="0"/>
          <a:ext cx="0" cy="0"/>
          <a:chOff x="0" y="0"/>
          <a:chExt cx="0" cy="0"/>
        </a:xfrm>
      </p:grpSpPr>
      <p:sp>
        <p:nvSpPr>
          <p:cNvPr id="1048717" name="Google Shape;113;g11fcbe807c8_6_28"/>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18" name="Google Shape;114;g11fcbe807c8_6_28"/>
          <p:cNvSpPr txBox="1"/>
          <p:nvPr>
            <p:ph type="body" idx="1"/>
          </p:nvPr>
        </p:nvSpPr>
        <p:spPr>
          <a:xfrm>
            <a:off x="1143000" y="2057399"/>
            <a:ext cx="4754880" cy="4023360"/>
          </a:xfrm>
          <a:prstGeom prst="rect"/>
          <a:noFill/>
          <a:ln>
            <a:noFill/>
          </a:ln>
        </p:spPr>
        <p:txBody>
          <a:bodyPr anchor="t" anchorCtr="0" bIns="45700" lIns="91425" rIns="91425" spcFirstLastPara="1" tIns="45700" wrap="square">
            <a:normAutofit/>
          </a:bodyPr>
          <a:lstStyle>
            <a:lvl1pPr algn="l" indent="-340360" lvl="0" marL="457200">
              <a:lnSpc>
                <a:spcPct val="90000"/>
              </a:lnSpc>
              <a:spcBef>
                <a:spcPts val="1400"/>
              </a:spcBef>
              <a:spcAft>
                <a:spcPts val="0"/>
              </a:spcAft>
              <a:buSzPts val="1760"/>
              <a:buChar char="•"/>
              <a:defRPr sz="2200"/>
            </a:lvl1pPr>
            <a:lvl2pPr algn="l" indent="-330200" lvl="1" marL="914400">
              <a:lnSpc>
                <a:spcPct val="90000"/>
              </a:lnSpc>
              <a:spcBef>
                <a:spcPts val="200"/>
              </a:spcBef>
              <a:spcAft>
                <a:spcPts val="0"/>
              </a:spcAft>
              <a:buSzPts val="1600"/>
              <a:buChar char="•"/>
              <a:defRPr sz="2000"/>
            </a:lvl2pPr>
            <a:lvl3pPr algn="l" indent="-320039" lvl="2" marL="1371600">
              <a:lnSpc>
                <a:spcPct val="90000"/>
              </a:lnSpc>
              <a:spcBef>
                <a:spcPts val="400"/>
              </a:spcBef>
              <a:spcAft>
                <a:spcPts val="0"/>
              </a:spcAft>
              <a:buSzPts val="1440"/>
              <a:buChar char="•"/>
              <a:defRPr sz="1800"/>
            </a:lvl3pPr>
            <a:lvl4pPr algn="l" indent="-309880" lvl="3" marL="1828800">
              <a:lnSpc>
                <a:spcPct val="90000"/>
              </a:lnSpc>
              <a:spcBef>
                <a:spcPts val="400"/>
              </a:spcBef>
              <a:spcAft>
                <a:spcPts val="0"/>
              </a:spcAft>
              <a:buSzPts val="1280"/>
              <a:buChar char="•"/>
              <a:defRPr sz="1600"/>
            </a:lvl4pPr>
            <a:lvl5pPr algn="l" indent="-309879" lvl="4" marL="2286000">
              <a:lnSpc>
                <a:spcPct val="90000"/>
              </a:lnSpc>
              <a:spcBef>
                <a:spcPts val="400"/>
              </a:spcBef>
              <a:spcAft>
                <a:spcPts val="0"/>
              </a:spcAft>
              <a:buSzPts val="1280"/>
              <a:buChar char="•"/>
              <a:defRPr sz="1600"/>
            </a:lvl5pPr>
            <a:lvl6pPr algn="l" indent="-309879" lvl="5" marL="2743200">
              <a:lnSpc>
                <a:spcPct val="90000"/>
              </a:lnSpc>
              <a:spcBef>
                <a:spcPts val="400"/>
              </a:spcBef>
              <a:spcAft>
                <a:spcPts val="0"/>
              </a:spcAft>
              <a:buSzPts val="1280"/>
              <a:buChar char="•"/>
              <a:defRPr sz="1600"/>
            </a:lvl6pPr>
            <a:lvl7pPr algn="l" indent="-309879" lvl="6" marL="3200400">
              <a:lnSpc>
                <a:spcPct val="90000"/>
              </a:lnSpc>
              <a:spcBef>
                <a:spcPts val="400"/>
              </a:spcBef>
              <a:spcAft>
                <a:spcPts val="0"/>
              </a:spcAft>
              <a:buSzPts val="1280"/>
              <a:buChar char="•"/>
              <a:defRPr sz="1600"/>
            </a:lvl7pPr>
            <a:lvl8pPr algn="l" indent="-309879" lvl="7" marL="3657600">
              <a:lnSpc>
                <a:spcPct val="90000"/>
              </a:lnSpc>
              <a:spcBef>
                <a:spcPts val="400"/>
              </a:spcBef>
              <a:spcAft>
                <a:spcPts val="0"/>
              </a:spcAft>
              <a:buSzPts val="1280"/>
              <a:buChar char="•"/>
              <a:defRPr sz="1600"/>
            </a:lvl8pPr>
            <a:lvl9pPr algn="l" indent="-309879" lvl="8" marL="4114800">
              <a:lnSpc>
                <a:spcPct val="90000"/>
              </a:lnSpc>
              <a:spcBef>
                <a:spcPts val="400"/>
              </a:spcBef>
              <a:spcAft>
                <a:spcPts val="400"/>
              </a:spcAft>
              <a:buSzPts val="1280"/>
              <a:buChar char="•"/>
              <a:defRPr sz="1600"/>
            </a:lvl9pPr>
          </a:lstStyle>
          <a:p/>
        </p:txBody>
      </p:sp>
      <p:sp>
        <p:nvSpPr>
          <p:cNvPr id="1048719" name="Google Shape;115;g11fcbe807c8_6_28"/>
          <p:cNvSpPr txBox="1"/>
          <p:nvPr>
            <p:ph type="body" idx="2"/>
          </p:nvPr>
        </p:nvSpPr>
        <p:spPr>
          <a:xfrm>
            <a:off x="6267612" y="2057400"/>
            <a:ext cx="4754880" cy="4023360"/>
          </a:xfrm>
          <a:prstGeom prst="rect"/>
          <a:noFill/>
          <a:ln>
            <a:noFill/>
          </a:ln>
        </p:spPr>
        <p:txBody>
          <a:bodyPr anchor="t" anchorCtr="0" bIns="45700" lIns="91425" rIns="91425" spcFirstLastPara="1" tIns="45700" wrap="square">
            <a:normAutofit/>
          </a:bodyPr>
          <a:lstStyle>
            <a:lvl1pPr algn="l" indent="-340360" lvl="0" marL="457200">
              <a:lnSpc>
                <a:spcPct val="90000"/>
              </a:lnSpc>
              <a:spcBef>
                <a:spcPts val="1400"/>
              </a:spcBef>
              <a:spcAft>
                <a:spcPts val="0"/>
              </a:spcAft>
              <a:buSzPts val="1760"/>
              <a:buChar char="•"/>
              <a:defRPr sz="2200"/>
            </a:lvl1pPr>
            <a:lvl2pPr algn="l" indent="-330200" lvl="1" marL="914400">
              <a:lnSpc>
                <a:spcPct val="90000"/>
              </a:lnSpc>
              <a:spcBef>
                <a:spcPts val="200"/>
              </a:spcBef>
              <a:spcAft>
                <a:spcPts val="0"/>
              </a:spcAft>
              <a:buSzPts val="1600"/>
              <a:buChar char="•"/>
              <a:defRPr sz="2000"/>
            </a:lvl2pPr>
            <a:lvl3pPr algn="l" indent="-320039" lvl="2" marL="1371600">
              <a:lnSpc>
                <a:spcPct val="90000"/>
              </a:lnSpc>
              <a:spcBef>
                <a:spcPts val="400"/>
              </a:spcBef>
              <a:spcAft>
                <a:spcPts val="0"/>
              </a:spcAft>
              <a:buSzPts val="1440"/>
              <a:buChar char="•"/>
              <a:defRPr sz="1800"/>
            </a:lvl3pPr>
            <a:lvl4pPr algn="l" indent="-309880" lvl="3" marL="1828800">
              <a:lnSpc>
                <a:spcPct val="90000"/>
              </a:lnSpc>
              <a:spcBef>
                <a:spcPts val="400"/>
              </a:spcBef>
              <a:spcAft>
                <a:spcPts val="0"/>
              </a:spcAft>
              <a:buSzPts val="1280"/>
              <a:buChar char="•"/>
              <a:defRPr sz="1600"/>
            </a:lvl4pPr>
            <a:lvl5pPr algn="l" indent="-309879" lvl="4" marL="2286000">
              <a:lnSpc>
                <a:spcPct val="90000"/>
              </a:lnSpc>
              <a:spcBef>
                <a:spcPts val="400"/>
              </a:spcBef>
              <a:spcAft>
                <a:spcPts val="0"/>
              </a:spcAft>
              <a:buSzPts val="1280"/>
              <a:buChar char="•"/>
              <a:defRPr sz="1600"/>
            </a:lvl5pPr>
            <a:lvl6pPr algn="l" indent="-309879" lvl="5" marL="2743200">
              <a:lnSpc>
                <a:spcPct val="90000"/>
              </a:lnSpc>
              <a:spcBef>
                <a:spcPts val="400"/>
              </a:spcBef>
              <a:spcAft>
                <a:spcPts val="0"/>
              </a:spcAft>
              <a:buSzPts val="1280"/>
              <a:buChar char="•"/>
              <a:defRPr sz="1600"/>
            </a:lvl6pPr>
            <a:lvl7pPr algn="l" indent="-309879" lvl="6" marL="3200400">
              <a:lnSpc>
                <a:spcPct val="90000"/>
              </a:lnSpc>
              <a:spcBef>
                <a:spcPts val="400"/>
              </a:spcBef>
              <a:spcAft>
                <a:spcPts val="0"/>
              </a:spcAft>
              <a:buSzPts val="1280"/>
              <a:buChar char="•"/>
              <a:defRPr sz="1600"/>
            </a:lvl7pPr>
            <a:lvl8pPr algn="l" indent="-309879" lvl="7" marL="3657600">
              <a:lnSpc>
                <a:spcPct val="90000"/>
              </a:lnSpc>
              <a:spcBef>
                <a:spcPts val="400"/>
              </a:spcBef>
              <a:spcAft>
                <a:spcPts val="0"/>
              </a:spcAft>
              <a:buSzPts val="1280"/>
              <a:buChar char="•"/>
              <a:defRPr sz="1600"/>
            </a:lvl8pPr>
            <a:lvl9pPr algn="l" indent="-309879" lvl="8" marL="4114800">
              <a:lnSpc>
                <a:spcPct val="90000"/>
              </a:lnSpc>
              <a:spcBef>
                <a:spcPts val="400"/>
              </a:spcBef>
              <a:spcAft>
                <a:spcPts val="400"/>
              </a:spcAft>
              <a:buSzPts val="1280"/>
              <a:buChar char="•"/>
              <a:defRPr sz="1600"/>
            </a:lvl9pPr>
          </a:lstStyle>
          <a:p/>
        </p:txBody>
      </p:sp>
      <p:sp>
        <p:nvSpPr>
          <p:cNvPr id="1048720" name="Google Shape;116;g11fcbe807c8_6_28"/>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21" name="Google Shape;117;g11fcbe807c8_6_28"/>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22" name="Google Shape;118;g11fcbe807c8_6_28"/>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47" name="Shape 119"/>
        <p:cNvGrpSpPr/>
        <p:nvPr/>
      </p:nvGrpSpPr>
      <p:grpSpPr>
        <a:xfrm>
          <a:off x="0" y="0"/>
          <a:ext cx="0" cy="0"/>
          <a:chOff x="0" y="0"/>
          <a:chExt cx="0" cy="0"/>
        </a:xfrm>
      </p:grpSpPr>
      <p:sp>
        <p:nvSpPr>
          <p:cNvPr id="1048738" name="Google Shape;120;g11fcbe807c8_6_35"/>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39" name="Google Shape;121;g11fcbe807c8_6_35"/>
          <p:cNvSpPr txBox="1"/>
          <p:nvPr>
            <p:ph type="body" idx="1"/>
          </p:nvPr>
        </p:nvSpPr>
        <p:spPr>
          <a:xfrm>
            <a:off x="1143000" y="2001511"/>
            <a:ext cx="4754880" cy="777240"/>
          </a:xfrm>
          <a:prstGeom prst="rect"/>
          <a:noFill/>
          <a:ln>
            <a:noFill/>
          </a:ln>
        </p:spPr>
        <p:txBody>
          <a:bodyPr anchor="ctr" anchorCtr="0" bIns="45700" lIns="91425" rIns="91425" spcFirstLastPara="1" tIns="45700" wrap="square">
            <a:normAutofit/>
          </a:bodyPr>
          <a:lstStyle>
            <a:lvl1pPr algn="l" indent="-228600" lvl="0" marL="457200">
              <a:lnSpc>
                <a:spcPct val="90000"/>
              </a:lnSpc>
              <a:spcBef>
                <a:spcPts val="0"/>
              </a:spcBef>
              <a:spcAft>
                <a:spcPts val="0"/>
              </a:spcAft>
              <a:buSzPts val="1920"/>
              <a:buNone/>
              <a:defRPr b="1" sz="2400"/>
            </a:lvl1pPr>
            <a:lvl2pPr algn="l" indent="-228600" lvl="1" marL="914400">
              <a:lnSpc>
                <a:spcPct val="90000"/>
              </a:lnSpc>
              <a:spcBef>
                <a:spcPts val="200"/>
              </a:spcBef>
              <a:spcAft>
                <a:spcPts val="0"/>
              </a:spcAft>
              <a:buSzPts val="1600"/>
              <a:buNone/>
              <a:defRPr b="1" sz="2000"/>
            </a:lvl2pPr>
            <a:lvl3pPr algn="l" indent="-228600" lvl="2" marL="1371600">
              <a:lnSpc>
                <a:spcPct val="90000"/>
              </a:lnSpc>
              <a:spcBef>
                <a:spcPts val="400"/>
              </a:spcBef>
              <a:spcAft>
                <a:spcPts val="0"/>
              </a:spcAft>
              <a:buSzPts val="1440"/>
              <a:buNone/>
              <a:defRPr b="1" sz="1800"/>
            </a:lvl3pPr>
            <a:lvl4pPr algn="l" indent="-228600" lvl="3" marL="1828800">
              <a:lnSpc>
                <a:spcPct val="90000"/>
              </a:lnSpc>
              <a:spcBef>
                <a:spcPts val="400"/>
              </a:spcBef>
              <a:spcAft>
                <a:spcPts val="0"/>
              </a:spcAft>
              <a:buSzPts val="1280"/>
              <a:buNone/>
              <a:defRPr b="1" sz="1600"/>
            </a:lvl4pPr>
            <a:lvl5pPr algn="l" indent="-228600" lvl="4" marL="2286000">
              <a:lnSpc>
                <a:spcPct val="90000"/>
              </a:lnSpc>
              <a:spcBef>
                <a:spcPts val="400"/>
              </a:spcBef>
              <a:spcAft>
                <a:spcPts val="0"/>
              </a:spcAft>
              <a:buSzPts val="1280"/>
              <a:buNone/>
              <a:defRPr b="1" sz="1600"/>
            </a:lvl5pPr>
            <a:lvl6pPr algn="l" indent="-228600" lvl="5" marL="2743200">
              <a:lnSpc>
                <a:spcPct val="90000"/>
              </a:lnSpc>
              <a:spcBef>
                <a:spcPts val="400"/>
              </a:spcBef>
              <a:spcAft>
                <a:spcPts val="0"/>
              </a:spcAft>
              <a:buSzPts val="1280"/>
              <a:buNone/>
              <a:defRPr b="1" sz="1600"/>
            </a:lvl6pPr>
            <a:lvl7pPr algn="l" indent="-228600" lvl="6" marL="3200400">
              <a:lnSpc>
                <a:spcPct val="90000"/>
              </a:lnSpc>
              <a:spcBef>
                <a:spcPts val="400"/>
              </a:spcBef>
              <a:spcAft>
                <a:spcPts val="0"/>
              </a:spcAft>
              <a:buSzPts val="1280"/>
              <a:buNone/>
              <a:defRPr b="1" sz="1600"/>
            </a:lvl7pPr>
            <a:lvl8pPr algn="l" indent="-228600" lvl="7" marL="3657600">
              <a:lnSpc>
                <a:spcPct val="90000"/>
              </a:lnSpc>
              <a:spcBef>
                <a:spcPts val="400"/>
              </a:spcBef>
              <a:spcAft>
                <a:spcPts val="0"/>
              </a:spcAft>
              <a:buSzPts val="1280"/>
              <a:buNone/>
              <a:defRPr b="1" sz="1600"/>
            </a:lvl8pPr>
            <a:lvl9pPr algn="l" indent="-228600" lvl="8" marL="4114800">
              <a:lnSpc>
                <a:spcPct val="90000"/>
              </a:lnSpc>
              <a:spcBef>
                <a:spcPts val="400"/>
              </a:spcBef>
              <a:spcAft>
                <a:spcPts val="400"/>
              </a:spcAft>
              <a:buSzPts val="1280"/>
              <a:buNone/>
              <a:defRPr b="1" sz="1600"/>
            </a:lvl9pPr>
          </a:lstStyle>
          <a:p/>
        </p:txBody>
      </p:sp>
      <p:sp>
        <p:nvSpPr>
          <p:cNvPr id="1048740" name="Google Shape;122;g11fcbe807c8_6_35"/>
          <p:cNvSpPr txBox="1"/>
          <p:nvPr>
            <p:ph type="body" idx="2"/>
          </p:nvPr>
        </p:nvSpPr>
        <p:spPr>
          <a:xfrm>
            <a:off x="1143000" y="2721483"/>
            <a:ext cx="4754880" cy="3383280"/>
          </a:xfrm>
          <a:prstGeom prst="rect"/>
          <a:noFill/>
          <a:ln>
            <a:noFill/>
          </a:ln>
        </p:spPr>
        <p:txBody>
          <a:bodyPr anchor="t" anchorCtr="0" bIns="45700" lIns="91425" rIns="91425" spcFirstLastPara="1" tIns="45700" wrap="square">
            <a:normAutofit/>
          </a:bodyPr>
          <a:lstStyle>
            <a:lvl1pPr algn="l" indent="-340360" lvl="0" marL="457200">
              <a:lnSpc>
                <a:spcPct val="90000"/>
              </a:lnSpc>
              <a:spcBef>
                <a:spcPts val="1400"/>
              </a:spcBef>
              <a:spcAft>
                <a:spcPts val="0"/>
              </a:spcAft>
              <a:buSzPts val="1760"/>
              <a:buChar char="•"/>
              <a:defRPr sz="2200"/>
            </a:lvl1pPr>
            <a:lvl2pPr algn="l" indent="-330200" lvl="1" marL="914400">
              <a:lnSpc>
                <a:spcPct val="90000"/>
              </a:lnSpc>
              <a:spcBef>
                <a:spcPts val="200"/>
              </a:spcBef>
              <a:spcAft>
                <a:spcPts val="0"/>
              </a:spcAft>
              <a:buSzPts val="1600"/>
              <a:buChar char="•"/>
              <a:defRPr sz="2000"/>
            </a:lvl2pPr>
            <a:lvl3pPr algn="l" indent="-320039" lvl="2" marL="1371600">
              <a:lnSpc>
                <a:spcPct val="90000"/>
              </a:lnSpc>
              <a:spcBef>
                <a:spcPts val="400"/>
              </a:spcBef>
              <a:spcAft>
                <a:spcPts val="0"/>
              </a:spcAft>
              <a:buSzPts val="1440"/>
              <a:buChar char="•"/>
              <a:defRPr sz="1800"/>
            </a:lvl3pPr>
            <a:lvl4pPr algn="l" indent="-309880" lvl="3" marL="1828800">
              <a:lnSpc>
                <a:spcPct val="90000"/>
              </a:lnSpc>
              <a:spcBef>
                <a:spcPts val="400"/>
              </a:spcBef>
              <a:spcAft>
                <a:spcPts val="0"/>
              </a:spcAft>
              <a:buSzPts val="1280"/>
              <a:buChar char="•"/>
              <a:defRPr sz="1600"/>
            </a:lvl4pPr>
            <a:lvl5pPr algn="l" indent="-309879" lvl="4" marL="2286000">
              <a:lnSpc>
                <a:spcPct val="90000"/>
              </a:lnSpc>
              <a:spcBef>
                <a:spcPts val="400"/>
              </a:spcBef>
              <a:spcAft>
                <a:spcPts val="0"/>
              </a:spcAft>
              <a:buSzPts val="1280"/>
              <a:buChar char="•"/>
              <a:defRPr sz="1600"/>
            </a:lvl5pPr>
            <a:lvl6pPr algn="l" indent="-309879" lvl="5" marL="2743200">
              <a:lnSpc>
                <a:spcPct val="90000"/>
              </a:lnSpc>
              <a:spcBef>
                <a:spcPts val="400"/>
              </a:spcBef>
              <a:spcAft>
                <a:spcPts val="0"/>
              </a:spcAft>
              <a:buSzPts val="1280"/>
              <a:buChar char="•"/>
              <a:defRPr sz="1600"/>
            </a:lvl6pPr>
            <a:lvl7pPr algn="l" indent="-309879" lvl="6" marL="3200400">
              <a:lnSpc>
                <a:spcPct val="90000"/>
              </a:lnSpc>
              <a:spcBef>
                <a:spcPts val="400"/>
              </a:spcBef>
              <a:spcAft>
                <a:spcPts val="0"/>
              </a:spcAft>
              <a:buSzPts val="1280"/>
              <a:buChar char="•"/>
              <a:defRPr sz="1600"/>
            </a:lvl7pPr>
            <a:lvl8pPr algn="l" indent="-309879" lvl="7" marL="3657600">
              <a:lnSpc>
                <a:spcPct val="90000"/>
              </a:lnSpc>
              <a:spcBef>
                <a:spcPts val="400"/>
              </a:spcBef>
              <a:spcAft>
                <a:spcPts val="0"/>
              </a:spcAft>
              <a:buSzPts val="1280"/>
              <a:buChar char="•"/>
              <a:defRPr sz="1600"/>
            </a:lvl8pPr>
            <a:lvl9pPr algn="l" indent="-309879" lvl="8" marL="4114800">
              <a:lnSpc>
                <a:spcPct val="90000"/>
              </a:lnSpc>
              <a:spcBef>
                <a:spcPts val="400"/>
              </a:spcBef>
              <a:spcAft>
                <a:spcPts val="400"/>
              </a:spcAft>
              <a:buSzPts val="1280"/>
              <a:buChar char="•"/>
              <a:defRPr sz="1600"/>
            </a:lvl9pPr>
          </a:lstStyle>
          <a:p/>
        </p:txBody>
      </p:sp>
      <p:sp>
        <p:nvSpPr>
          <p:cNvPr id="1048741" name="Google Shape;123;g11fcbe807c8_6_35"/>
          <p:cNvSpPr txBox="1"/>
          <p:nvPr>
            <p:ph type="body" idx="3"/>
          </p:nvPr>
        </p:nvSpPr>
        <p:spPr>
          <a:xfrm>
            <a:off x="6269173" y="1999032"/>
            <a:ext cx="4754880" cy="777240"/>
          </a:xfrm>
          <a:prstGeom prst="rect"/>
          <a:noFill/>
          <a:ln>
            <a:noFill/>
          </a:ln>
        </p:spPr>
        <p:txBody>
          <a:bodyPr anchor="ctr" anchorCtr="0" bIns="45700" lIns="91425" rIns="91425" spcFirstLastPara="1" tIns="45700" wrap="square">
            <a:normAutofit/>
          </a:bodyPr>
          <a:lstStyle>
            <a:lvl1pPr algn="l" indent="-228600" lvl="0" marL="457200">
              <a:lnSpc>
                <a:spcPct val="90000"/>
              </a:lnSpc>
              <a:spcBef>
                <a:spcPts val="0"/>
              </a:spcBef>
              <a:spcAft>
                <a:spcPts val="0"/>
              </a:spcAft>
              <a:buSzPts val="1920"/>
              <a:buNone/>
              <a:defRPr b="1" sz="2400"/>
            </a:lvl1pPr>
            <a:lvl2pPr algn="l" indent="-228600" lvl="1" marL="914400">
              <a:lnSpc>
                <a:spcPct val="90000"/>
              </a:lnSpc>
              <a:spcBef>
                <a:spcPts val="200"/>
              </a:spcBef>
              <a:spcAft>
                <a:spcPts val="0"/>
              </a:spcAft>
              <a:buSzPts val="1600"/>
              <a:buNone/>
              <a:defRPr b="1" sz="2000"/>
            </a:lvl2pPr>
            <a:lvl3pPr algn="l" indent="-228600" lvl="2" marL="1371600">
              <a:lnSpc>
                <a:spcPct val="90000"/>
              </a:lnSpc>
              <a:spcBef>
                <a:spcPts val="400"/>
              </a:spcBef>
              <a:spcAft>
                <a:spcPts val="0"/>
              </a:spcAft>
              <a:buSzPts val="1440"/>
              <a:buNone/>
              <a:defRPr b="1" sz="1800"/>
            </a:lvl3pPr>
            <a:lvl4pPr algn="l" indent="-228600" lvl="3" marL="1828800">
              <a:lnSpc>
                <a:spcPct val="90000"/>
              </a:lnSpc>
              <a:spcBef>
                <a:spcPts val="400"/>
              </a:spcBef>
              <a:spcAft>
                <a:spcPts val="0"/>
              </a:spcAft>
              <a:buSzPts val="1280"/>
              <a:buNone/>
              <a:defRPr b="1" sz="1600"/>
            </a:lvl4pPr>
            <a:lvl5pPr algn="l" indent="-228600" lvl="4" marL="2286000">
              <a:lnSpc>
                <a:spcPct val="90000"/>
              </a:lnSpc>
              <a:spcBef>
                <a:spcPts val="400"/>
              </a:spcBef>
              <a:spcAft>
                <a:spcPts val="0"/>
              </a:spcAft>
              <a:buSzPts val="1280"/>
              <a:buNone/>
              <a:defRPr b="1" sz="1600"/>
            </a:lvl5pPr>
            <a:lvl6pPr algn="l" indent="-228600" lvl="5" marL="2743200">
              <a:lnSpc>
                <a:spcPct val="90000"/>
              </a:lnSpc>
              <a:spcBef>
                <a:spcPts val="400"/>
              </a:spcBef>
              <a:spcAft>
                <a:spcPts val="0"/>
              </a:spcAft>
              <a:buSzPts val="1280"/>
              <a:buNone/>
              <a:defRPr b="1" sz="1600"/>
            </a:lvl6pPr>
            <a:lvl7pPr algn="l" indent="-228600" lvl="6" marL="3200400">
              <a:lnSpc>
                <a:spcPct val="90000"/>
              </a:lnSpc>
              <a:spcBef>
                <a:spcPts val="400"/>
              </a:spcBef>
              <a:spcAft>
                <a:spcPts val="0"/>
              </a:spcAft>
              <a:buSzPts val="1280"/>
              <a:buNone/>
              <a:defRPr b="1" sz="1600"/>
            </a:lvl7pPr>
            <a:lvl8pPr algn="l" indent="-228600" lvl="7" marL="3657600">
              <a:lnSpc>
                <a:spcPct val="90000"/>
              </a:lnSpc>
              <a:spcBef>
                <a:spcPts val="400"/>
              </a:spcBef>
              <a:spcAft>
                <a:spcPts val="0"/>
              </a:spcAft>
              <a:buSzPts val="1280"/>
              <a:buNone/>
              <a:defRPr b="1" sz="1600"/>
            </a:lvl8pPr>
            <a:lvl9pPr algn="l" indent="-228600" lvl="8" marL="4114800">
              <a:lnSpc>
                <a:spcPct val="90000"/>
              </a:lnSpc>
              <a:spcBef>
                <a:spcPts val="400"/>
              </a:spcBef>
              <a:spcAft>
                <a:spcPts val="400"/>
              </a:spcAft>
              <a:buSzPts val="1280"/>
              <a:buNone/>
              <a:defRPr b="1" sz="1600"/>
            </a:lvl9pPr>
          </a:lstStyle>
          <a:p/>
        </p:txBody>
      </p:sp>
      <p:sp>
        <p:nvSpPr>
          <p:cNvPr id="1048742" name="Google Shape;124;g11fcbe807c8_6_35"/>
          <p:cNvSpPr txBox="1"/>
          <p:nvPr>
            <p:ph type="body" idx="4"/>
          </p:nvPr>
        </p:nvSpPr>
        <p:spPr>
          <a:xfrm>
            <a:off x="6269173" y="2719322"/>
            <a:ext cx="4754880" cy="3383280"/>
          </a:xfrm>
          <a:prstGeom prst="rect"/>
          <a:noFill/>
          <a:ln>
            <a:noFill/>
          </a:ln>
        </p:spPr>
        <p:txBody>
          <a:bodyPr anchor="t" anchorCtr="0" bIns="45700" lIns="91425" rIns="91425" spcFirstLastPara="1" tIns="45700" wrap="square">
            <a:normAutofit/>
          </a:bodyPr>
          <a:lstStyle>
            <a:lvl1pPr algn="l" indent="-340360" lvl="0" marL="457200">
              <a:lnSpc>
                <a:spcPct val="90000"/>
              </a:lnSpc>
              <a:spcBef>
                <a:spcPts val="1400"/>
              </a:spcBef>
              <a:spcAft>
                <a:spcPts val="0"/>
              </a:spcAft>
              <a:buSzPts val="1760"/>
              <a:buChar char="•"/>
              <a:defRPr sz="2200"/>
            </a:lvl1pPr>
            <a:lvl2pPr algn="l" indent="-330200" lvl="1" marL="914400">
              <a:lnSpc>
                <a:spcPct val="90000"/>
              </a:lnSpc>
              <a:spcBef>
                <a:spcPts val="200"/>
              </a:spcBef>
              <a:spcAft>
                <a:spcPts val="0"/>
              </a:spcAft>
              <a:buSzPts val="1600"/>
              <a:buChar char="•"/>
              <a:defRPr sz="2000"/>
            </a:lvl2pPr>
            <a:lvl3pPr algn="l" indent="-320039" lvl="2" marL="1371600">
              <a:lnSpc>
                <a:spcPct val="90000"/>
              </a:lnSpc>
              <a:spcBef>
                <a:spcPts val="400"/>
              </a:spcBef>
              <a:spcAft>
                <a:spcPts val="0"/>
              </a:spcAft>
              <a:buSzPts val="1440"/>
              <a:buChar char="•"/>
              <a:defRPr sz="1800"/>
            </a:lvl3pPr>
            <a:lvl4pPr algn="l" indent="-309880" lvl="3" marL="1828800">
              <a:lnSpc>
                <a:spcPct val="90000"/>
              </a:lnSpc>
              <a:spcBef>
                <a:spcPts val="400"/>
              </a:spcBef>
              <a:spcAft>
                <a:spcPts val="0"/>
              </a:spcAft>
              <a:buSzPts val="1280"/>
              <a:buChar char="•"/>
              <a:defRPr sz="1600"/>
            </a:lvl4pPr>
            <a:lvl5pPr algn="l" indent="-309879" lvl="4" marL="2286000">
              <a:lnSpc>
                <a:spcPct val="90000"/>
              </a:lnSpc>
              <a:spcBef>
                <a:spcPts val="400"/>
              </a:spcBef>
              <a:spcAft>
                <a:spcPts val="0"/>
              </a:spcAft>
              <a:buSzPts val="1280"/>
              <a:buChar char="•"/>
              <a:defRPr sz="1600"/>
            </a:lvl5pPr>
            <a:lvl6pPr algn="l" indent="-309879" lvl="5" marL="2743200">
              <a:lnSpc>
                <a:spcPct val="90000"/>
              </a:lnSpc>
              <a:spcBef>
                <a:spcPts val="400"/>
              </a:spcBef>
              <a:spcAft>
                <a:spcPts val="0"/>
              </a:spcAft>
              <a:buSzPts val="1280"/>
              <a:buChar char="•"/>
              <a:defRPr sz="1600"/>
            </a:lvl6pPr>
            <a:lvl7pPr algn="l" indent="-309879" lvl="6" marL="3200400">
              <a:lnSpc>
                <a:spcPct val="90000"/>
              </a:lnSpc>
              <a:spcBef>
                <a:spcPts val="400"/>
              </a:spcBef>
              <a:spcAft>
                <a:spcPts val="0"/>
              </a:spcAft>
              <a:buSzPts val="1280"/>
              <a:buChar char="•"/>
              <a:defRPr sz="1600"/>
            </a:lvl7pPr>
            <a:lvl8pPr algn="l" indent="-309879" lvl="7" marL="3657600">
              <a:lnSpc>
                <a:spcPct val="90000"/>
              </a:lnSpc>
              <a:spcBef>
                <a:spcPts val="400"/>
              </a:spcBef>
              <a:spcAft>
                <a:spcPts val="0"/>
              </a:spcAft>
              <a:buSzPts val="1280"/>
              <a:buChar char="•"/>
              <a:defRPr sz="1600"/>
            </a:lvl8pPr>
            <a:lvl9pPr algn="l" indent="-309879" lvl="8" marL="4114800">
              <a:lnSpc>
                <a:spcPct val="90000"/>
              </a:lnSpc>
              <a:spcBef>
                <a:spcPts val="400"/>
              </a:spcBef>
              <a:spcAft>
                <a:spcPts val="400"/>
              </a:spcAft>
              <a:buSzPts val="1280"/>
              <a:buChar char="•"/>
              <a:defRPr sz="1600"/>
            </a:lvl9pPr>
          </a:lstStyle>
          <a:p/>
        </p:txBody>
      </p:sp>
      <p:sp>
        <p:nvSpPr>
          <p:cNvPr id="1048743" name="Google Shape;125;g11fcbe807c8_6_35"/>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44" name="Google Shape;126;g11fcbe807c8_6_35"/>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45" name="Google Shape;127;g11fcbe807c8_6_35"/>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46" name="Shape 128"/>
        <p:cNvGrpSpPr/>
        <p:nvPr/>
      </p:nvGrpSpPr>
      <p:grpSpPr>
        <a:xfrm>
          <a:off x="0" y="0"/>
          <a:ext cx="0" cy="0"/>
          <a:chOff x="0" y="0"/>
          <a:chExt cx="0" cy="0"/>
        </a:xfrm>
      </p:grpSpPr>
      <p:sp>
        <p:nvSpPr>
          <p:cNvPr id="1048734" name="Google Shape;129;g11fcbe807c8_6_44"/>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35" name="Google Shape;130;g11fcbe807c8_6_44"/>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36" name="Google Shape;131;g11fcbe807c8_6_44"/>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37" name="Google Shape;132;g11fcbe807c8_6_44"/>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38" name="Shape 133"/>
        <p:cNvGrpSpPr/>
        <p:nvPr/>
      </p:nvGrpSpPr>
      <p:grpSpPr>
        <a:xfrm>
          <a:off x="0" y="0"/>
          <a:ext cx="0" cy="0"/>
          <a:chOff x="0" y="0"/>
          <a:chExt cx="0" cy="0"/>
        </a:xfrm>
      </p:grpSpPr>
      <p:sp>
        <p:nvSpPr>
          <p:cNvPr id="1048692" name="Google Shape;134;g11fcbe807c8_6_49"/>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93" name="Google Shape;135;g11fcbe807c8_6_49"/>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94" name="Google Shape;136;g11fcbe807c8_6_49"/>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45" name="Shape 137"/>
        <p:cNvGrpSpPr/>
        <p:nvPr/>
      </p:nvGrpSpPr>
      <p:grpSpPr>
        <a:xfrm>
          <a:off x="0" y="0"/>
          <a:ext cx="0" cy="0"/>
          <a:chOff x="0" y="0"/>
          <a:chExt cx="0" cy="0"/>
        </a:xfrm>
      </p:grpSpPr>
      <p:sp>
        <p:nvSpPr>
          <p:cNvPr id="1048728" name="Google Shape;138;g11fcbe807c8_6_53"/>
          <p:cNvSpPr txBox="1"/>
          <p:nvPr>
            <p:ph type="title"/>
          </p:nvPr>
        </p:nvSpPr>
        <p:spPr>
          <a:xfrm>
            <a:off x="1143000" y="1097280"/>
            <a:ext cx="3931920" cy="1737360"/>
          </a:xfrm>
          <a:prstGeom prst="rect"/>
          <a:noFill/>
          <a:ln>
            <a:noFill/>
          </a:ln>
        </p:spPr>
        <p:txBody>
          <a:bodyPr anchor="b" anchorCtr="0" bIns="45700" lIns="91425" rIns="91425" spcFirstLastPara="1" tIns="45700" wrap="square">
            <a:noAutofit/>
          </a:bodyPr>
          <a:lstStyle>
            <a:lvl1pPr algn="l" lvl="0">
              <a:lnSpc>
                <a:spcPct val="90000"/>
              </a:lnSpc>
              <a:spcBef>
                <a:spcPts val="0"/>
              </a:spcBef>
              <a:spcAft>
                <a:spcPts val="0"/>
              </a:spcAft>
              <a:buClr>
                <a:schemeClr val="accent1"/>
              </a:buClr>
              <a:buSzPts val="4000"/>
              <a:buFont typeface="Corbel"/>
              <a:buNone/>
              <a:defRPr b="0" sz="4000"/>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29" name="Google Shape;139;g11fcbe807c8_6_53"/>
          <p:cNvSpPr txBox="1"/>
          <p:nvPr>
            <p:ph type="body" idx="1"/>
          </p:nvPr>
        </p:nvSpPr>
        <p:spPr>
          <a:xfrm>
            <a:off x="5852159" y="1097280"/>
            <a:ext cx="5212080" cy="4663440"/>
          </a:xfrm>
          <a:prstGeom prst="rect"/>
          <a:noFill/>
          <a:ln>
            <a:noFill/>
          </a:ln>
        </p:spPr>
        <p:txBody>
          <a:bodyPr anchor="t" anchorCtr="0" bIns="45700" lIns="91425" rIns="91425" spcFirstLastPara="1" tIns="45700" wrap="square">
            <a:normAutofit/>
          </a:bodyPr>
          <a:lstStyle>
            <a:lvl1pPr algn="l" indent="-391160" lvl="0" marL="457200">
              <a:lnSpc>
                <a:spcPct val="90000"/>
              </a:lnSpc>
              <a:spcBef>
                <a:spcPts val="1400"/>
              </a:spcBef>
              <a:spcAft>
                <a:spcPts val="0"/>
              </a:spcAft>
              <a:buSzPts val="2560"/>
              <a:buChar char="•"/>
              <a:defRPr sz="3200"/>
            </a:lvl1pPr>
            <a:lvl2pPr algn="l" indent="-370840" lvl="1" marL="914400">
              <a:lnSpc>
                <a:spcPct val="90000"/>
              </a:lnSpc>
              <a:spcBef>
                <a:spcPts val="200"/>
              </a:spcBef>
              <a:spcAft>
                <a:spcPts val="0"/>
              </a:spcAft>
              <a:buSzPts val="2240"/>
              <a:buChar char="•"/>
              <a:defRPr sz="2800"/>
            </a:lvl2pPr>
            <a:lvl3pPr algn="l" indent="-350519" lvl="2" marL="1371600">
              <a:lnSpc>
                <a:spcPct val="90000"/>
              </a:lnSpc>
              <a:spcBef>
                <a:spcPts val="400"/>
              </a:spcBef>
              <a:spcAft>
                <a:spcPts val="0"/>
              </a:spcAft>
              <a:buSzPts val="1920"/>
              <a:buChar char="•"/>
              <a:defRPr sz="2400"/>
            </a:lvl3pPr>
            <a:lvl4pPr algn="l" indent="-330200" lvl="3" marL="1828800">
              <a:lnSpc>
                <a:spcPct val="90000"/>
              </a:lnSpc>
              <a:spcBef>
                <a:spcPts val="400"/>
              </a:spcBef>
              <a:spcAft>
                <a:spcPts val="0"/>
              </a:spcAft>
              <a:buSzPts val="1600"/>
              <a:buChar char="•"/>
              <a:defRPr sz="2000"/>
            </a:lvl4pPr>
            <a:lvl5pPr algn="l" indent="-330200" lvl="4" marL="2286000">
              <a:lnSpc>
                <a:spcPct val="90000"/>
              </a:lnSpc>
              <a:spcBef>
                <a:spcPts val="400"/>
              </a:spcBef>
              <a:spcAft>
                <a:spcPts val="0"/>
              </a:spcAft>
              <a:buSzPts val="1600"/>
              <a:buChar char="•"/>
              <a:defRPr sz="2000"/>
            </a:lvl5pPr>
            <a:lvl6pPr algn="l" indent="-330200" lvl="5" marL="2743200">
              <a:lnSpc>
                <a:spcPct val="90000"/>
              </a:lnSpc>
              <a:spcBef>
                <a:spcPts val="400"/>
              </a:spcBef>
              <a:spcAft>
                <a:spcPts val="0"/>
              </a:spcAft>
              <a:buSzPts val="1600"/>
              <a:buChar char="•"/>
              <a:defRPr sz="2000"/>
            </a:lvl6pPr>
            <a:lvl7pPr algn="l" indent="-330200" lvl="6" marL="3200400">
              <a:lnSpc>
                <a:spcPct val="90000"/>
              </a:lnSpc>
              <a:spcBef>
                <a:spcPts val="400"/>
              </a:spcBef>
              <a:spcAft>
                <a:spcPts val="0"/>
              </a:spcAft>
              <a:buSzPts val="1600"/>
              <a:buChar char="•"/>
              <a:defRPr sz="2000"/>
            </a:lvl7pPr>
            <a:lvl8pPr algn="l" indent="-330200" lvl="7" marL="3657600">
              <a:lnSpc>
                <a:spcPct val="90000"/>
              </a:lnSpc>
              <a:spcBef>
                <a:spcPts val="400"/>
              </a:spcBef>
              <a:spcAft>
                <a:spcPts val="0"/>
              </a:spcAft>
              <a:buSzPts val="1600"/>
              <a:buChar char="•"/>
              <a:defRPr sz="2000"/>
            </a:lvl8pPr>
            <a:lvl9pPr algn="l" indent="-330200" lvl="8" marL="4114800">
              <a:lnSpc>
                <a:spcPct val="90000"/>
              </a:lnSpc>
              <a:spcBef>
                <a:spcPts val="400"/>
              </a:spcBef>
              <a:spcAft>
                <a:spcPts val="400"/>
              </a:spcAft>
              <a:buSzPts val="1600"/>
              <a:buChar char="•"/>
              <a:defRPr sz="2000"/>
            </a:lvl9pPr>
          </a:lstStyle>
          <a:p/>
        </p:txBody>
      </p:sp>
      <p:sp>
        <p:nvSpPr>
          <p:cNvPr id="1048730" name="Google Shape;140;g11fcbe807c8_6_53"/>
          <p:cNvSpPr txBox="1"/>
          <p:nvPr>
            <p:ph type="body" idx="2"/>
          </p:nvPr>
        </p:nvSpPr>
        <p:spPr>
          <a:xfrm>
            <a:off x="1143000" y="2834640"/>
            <a:ext cx="3931920" cy="3017520"/>
          </a:xfrm>
          <a:prstGeom prst="rect"/>
          <a:noFill/>
          <a:ln>
            <a:noFill/>
          </a:ln>
        </p:spPr>
        <p:txBody>
          <a:bodyPr anchor="t" anchorCtr="0" bIns="45700" lIns="91425" rIns="91425" spcFirstLastPara="1" tIns="45700" wrap="square">
            <a:normAutofit/>
          </a:bodyPr>
          <a:lstStyle>
            <a:lvl1pPr algn="l" indent="-228600" lvl="0" marL="457200">
              <a:lnSpc>
                <a:spcPct val="100000"/>
              </a:lnSpc>
              <a:spcBef>
                <a:spcPts val="1000"/>
              </a:spcBef>
              <a:spcAft>
                <a:spcPts val="0"/>
              </a:spcAft>
              <a:buSzPts val="1360"/>
              <a:buNone/>
              <a:defRPr sz="1700"/>
            </a:lvl1pPr>
            <a:lvl2pPr algn="l" indent="-228600" lvl="1" marL="914400">
              <a:lnSpc>
                <a:spcPct val="90000"/>
              </a:lnSpc>
              <a:spcBef>
                <a:spcPts val="200"/>
              </a:spcBef>
              <a:spcAft>
                <a:spcPts val="0"/>
              </a:spcAft>
              <a:buSzPts val="960"/>
              <a:buNone/>
              <a:defRPr sz="1200"/>
            </a:lvl2pPr>
            <a:lvl3pPr algn="l" indent="-228600" lvl="2" marL="1371600">
              <a:lnSpc>
                <a:spcPct val="90000"/>
              </a:lnSpc>
              <a:spcBef>
                <a:spcPts val="400"/>
              </a:spcBef>
              <a:spcAft>
                <a:spcPts val="0"/>
              </a:spcAft>
              <a:buSzPts val="800"/>
              <a:buNone/>
              <a:defRPr sz="1000"/>
            </a:lvl3pPr>
            <a:lvl4pPr algn="l" indent="-228600" lvl="3" marL="1828800">
              <a:lnSpc>
                <a:spcPct val="90000"/>
              </a:lnSpc>
              <a:spcBef>
                <a:spcPts val="400"/>
              </a:spcBef>
              <a:spcAft>
                <a:spcPts val="0"/>
              </a:spcAft>
              <a:buSzPts val="720"/>
              <a:buNone/>
              <a:defRPr sz="900"/>
            </a:lvl4pPr>
            <a:lvl5pPr algn="l" indent="-228600" lvl="4" marL="2286000">
              <a:lnSpc>
                <a:spcPct val="90000"/>
              </a:lnSpc>
              <a:spcBef>
                <a:spcPts val="400"/>
              </a:spcBef>
              <a:spcAft>
                <a:spcPts val="0"/>
              </a:spcAft>
              <a:buSzPts val="720"/>
              <a:buNone/>
              <a:defRPr sz="900"/>
            </a:lvl5pPr>
            <a:lvl6pPr algn="l" indent="-228600" lvl="5" marL="2743200">
              <a:lnSpc>
                <a:spcPct val="90000"/>
              </a:lnSpc>
              <a:spcBef>
                <a:spcPts val="400"/>
              </a:spcBef>
              <a:spcAft>
                <a:spcPts val="0"/>
              </a:spcAft>
              <a:buSzPts val="720"/>
              <a:buNone/>
              <a:defRPr sz="900"/>
            </a:lvl6pPr>
            <a:lvl7pPr algn="l" indent="-228600" lvl="6" marL="3200400">
              <a:lnSpc>
                <a:spcPct val="90000"/>
              </a:lnSpc>
              <a:spcBef>
                <a:spcPts val="400"/>
              </a:spcBef>
              <a:spcAft>
                <a:spcPts val="0"/>
              </a:spcAft>
              <a:buSzPts val="720"/>
              <a:buNone/>
              <a:defRPr sz="900"/>
            </a:lvl7pPr>
            <a:lvl8pPr algn="l" indent="-228600" lvl="7" marL="3657600">
              <a:lnSpc>
                <a:spcPct val="90000"/>
              </a:lnSpc>
              <a:spcBef>
                <a:spcPts val="400"/>
              </a:spcBef>
              <a:spcAft>
                <a:spcPts val="0"/>
              </a:spcAft>
              <a:buSzPts val="720"/>
              <a:buNone/>
              <a:defRPr sz="900"/>
            </a:lvl8pPr>
            <a:lvl9pPr algn="l" indent="-228600" lvl="8" marL="4114800">
              <a:lnSpc>
                <a:spcPct val="90000"/>
              </a:lnSpc>
              <a:spcBef>
                <a:spcPts val="400"/>
              </a:spcBef>
              <a:spcAft>
                <a:spcPts val="400"/>
              </a:spcAft>
              <a:buSzPts val="720"/>
              <a:buNone/>
              <a:defRPr sz="900"/>
            </a:lvl9pPr>
          </a:lstStyle>
          <a:p/>
        </p:txBody>
      </p:sp>
      <p:sp>
        <p:nvSpPr>
          <p:cNvPr id="1048731" name="Google Shape;141;g11fcbe807c8_6_53"/>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32" name="Google Shape;142;g11fcbe807c8_6_53"/>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33" name="Google Shape;143;g11fcbe807c8_6_53"/>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49" name="Shape 20"/>
        <p:cNvGrpSpPr/>
        <p:nvPr/>
      </p:nvGrpSpPr>
      <p:grpSpPr>
        <a:xfrm>
          <a:off x="0" y="0"/>
          <a:ext cx="0" cy="0"/>
          <a:chOff x="0" y="0"/>
          <a:chExt cx="0" cy="0"/>
        </a:xfrm>
      </p:grpSpPr>
      <p:sp>
        <p:nvSpPr>
          <p:cNvPr id="1048594" name="Google Shape;21;p19"/>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95" name="Google Shape;22;p19"/>
          <p:cNvSpPr txBox="1"/>
          <p:nvPr>
            <p:ph type="body" idx="1"/>
          </p:nvPr>
        </p:nvSpPr>
        <p:spPr>
          <a:xfrm>
            <a:off x="1143000" y="2057400"/>
            <a:ext cx="9872871" cy="4038600"/>
          </a:xfrm>
          <a:prstGeom prst="rect"/>
          <a:noFill/>
          <a:ln>
            <a:noFill/>
          </a:ln>
        </p:spPr>
        <p:txBody>
          <a:bodyPr anchor="t" anchorCtr="0" bIns="45700" lIns="91425" rIns="91425" spcFirstLastPara="1" tIns="45700" wrap="square">
            <a:normAutofit/>
          </a:bodyPr>
          <a:lstStyle>
            <a:lvl1pPr algn="l" indent="-320040" lvl="0" marL="457200">
              <a:lnSpc>
                <a:spcPct val="90000"/>
              </a:lnSpc>
              <a:spcBef>
                <a:spcPts val="1400"/>
              </a:spcBef>
              <a:spcAft>
                <a:spcPts val="0"/>
              </a:spcAft>
              <a:buSzPts val="1440"/>
              <a:buChar char="•"/>
            </a:lvl1pPr>
            <a:lvl2pPr algn="l" indent="-320040" lvl="1" marL="914400">
              <a:lnSpc>
                <a:spcPct val="90000"/>
              </a:lnSpc>
              <a:spcBef>
                <a:spcPts val="200"/>
              </a:spcBef>
              <a:spcAft>
                <a:spcPts val="0"/>
              </a:spcAft>
              <a:buSzPts val="1440"/>
              <a:buChar char="•"/>
            </a:lvl2pPr>
            <a:lvl3pPr algn="l" indent="-320039" lvl="2" marL="1371600">
              <a:lnSpc>
                <a:spcPct val="90000"/>
              </a:lnSpc>
              <a:spcBef>
                <a:spcPts val="400"/>
              </a:spcBef>
              <a:spcAft>
                <a:spcPts val="0"/>
              </a:spcAft>
              <a:buSzPts val="1440"/>
              <a:buChar char="•"/>
            </a:lvl3pPr>
            <a:lvl4pPr algn="l" indent="-320039" lvl="3" marL="1828800">
              <a:lnSpc>
                <a:spcPct val="90000"/>
              </a:lnSpc>
              <a:spcBef>
                <a:spcPts val="400"/>
              </a:spcBef>
              <a:spcAft>
                <a:spcPts val="0"/>
              </a:spcAft>
              <a:buSzPts val="1440"/>
              <a:buChar char="•"/>
            </a:lvl4pPr>
            <a:lvl5pPr algn="l" indent="-320039" lvl="4" marL="2286000">
              <a:lnSpc>
                <a:spcPct val="90000"/>
              </a:lnSpc>
              <a:spcBef>
                <a:spcPts val="400"/>
              </a:spcBef>
              <a:spcAft>
                <a:spcPts val="0"/>
              </a:spcAft>
              <a:buSzPts val="1440"/>
              <a:buChar char="•"/>
            </a:lvl5pPr>
            <a:lvl6pPr algn="l" indent="-320039" lvl="5" marL="2743200">
              <a:lnSpc>
                <a:spcPct val="90000"/>
              </a:lnSpc>
              <a:spcBef>
                <a:spcPts val="400"/>
              </a:spcBef>
              <a:spcAft>
                <a:spcPts val="0"/>
              </a:spcAft>
              <a:buSzPts val="1440"/>
              <a:buChar char="•"/>
            </a:lvl6pPr>
            <a:lvl7pPr algn="l" indent="-320039" lvl="6" marL="3200400">
              <a:lnSpc>
                <a:spcPct val="90000"/>
              </a:lnSpc>
              <a:spcBef>
                <a:spcPts val="400"/>
              </a:spcBef>
              <a:spcAft>
                <a:spcPts val="0"/>
              </a:spcAft>
              <a:buSzPts val="1440"/>
              <a:buChar char="•"/>
            </a:lvl7pPr>
            <a:lvl8pPr algn="l" indent="-320040" lvl="7" marL="3657600">
              <a:lnSpc>
                <a:spcPct val="90000"/>
              </a:lnSpc>
              <a:spcBef>
                <a:spcPts val="400"/>
              </a:spcBef>
              <a:spcAft>
                <a:spcPts val="0"/>
              </a:spcAft>
              <a:buSzPts val="1440"/>
              <a:buChar char="•"/>
            </a:lvl8pPr>
            <a:lvl9pPr algn="l" indent="-320040" lvl="8" marL="4114800">
              <a:lnSpc>
                <a:spcPct val="90000"/>
              </a:lnSpc>
              <a:spcBef>
                <a:spcPts val="400"/>
              </a:spcBef>
              <a:spcAft>
                <a:spcPts val="400"/>
              </a:spcAft>
              <a:buSzPts val="1440"/>
              <a:buChar char="•"/>
            </a:lvl9pPr>
          </a:lstStyle>
          <a:p/>
        </p:txBody>
      </p:sp>
      <p:sp>
        <p:nvSpPr>
          <p:cNvPr id="1048596" name="Google Shape;23;p19"/>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97" name="Google Shape;24;p19"/>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98" name="Google Shape;25;p19"/>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40" name="Shape 144"/>
        <p:cNvGrpSpPr/>
        <p:nvPr/>
      </p:nvGrpSpPr>
      <p:grpSpPr>
        <a:xfrm>
          <a:off x="0" y="0"/>
          <a:ext cx="0" cy="0"/>
          <a:chOff x="0" y="0"/>
          <a:chExt cx="0" cy="0"/>
        </a:xfrm>
      </p:grpSpPr>
      <p:sp>
        <p:nvSpPr>
          <p:cNvPr id="1048701" name="Google Shape;145;g11fcbe807c8_6_60"/>
          <p:cNvSpPr txBox="1"/>
          <p:nvPr>
            <p:ph type="title"/>
          </p:nvPr>
        </p:nvSpPr>
        <p:spPr>
          <a:xfrm>
            <a:off x="1143000" y="1097280"/>
            <a:ext cx="3931920" cy="1737360"/>
          </a:xfrm>
          <a:prstGeom prst="rect"/>
          <a:noFill/>
          <a:ln>
            <a:noFill/>
          </a:ln>
        </p:spPr>
        <p:txBody>
          <a:bodyPr anchor="b" anchorCtr="0" bIns="45700" lIns="91425" rIns="91425" spcFirstLastPara="1" tIns="45700" wrap="square">
            <a:noAutofit/>
          </a:bodyPr>
          <a:lstStyle>
            <a:lvl1pPr algn="l" lvl="0">
              <a:lnSpc>
                <a:spcPct val="90000"/>
              </a:lnSpc>
              <a:spcBef>
                <a:spcPts val="0"/>
              </a:spcBef>
              <a:spcAft>
                <a:spcPts val="0"/>
              </a:spcAft>
              <a:buClr>
                <a:schemeClr val="accent1"/>
              </a:buClr>
              <a:buSzPts val="4000"/>
              <a:buFont typeface="Corbel"/>
              <a:buNone/>
              <a:defRPr b="0" sz="4000"/>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02" name="Google Shape;146;g11fcbe807c8_6_60"/>
          <p:cNvSpPr/>
          <p:nvPr>
            <p:ph type="pic" idx="2"/>
          </p:nvPr>
        </p:nvSpPr>
        <p:spPr>
          <a:xfrm>
            <a:off x="5413248" y="1069847"/>
            <a:ext cx="6099048" cy="4800600"/>
          </a:xfrm>
          <a:prstGeom prst="rect"/>
          <a:noFill/>
          <a:ln>
            <a:noFill/>
          </a:ln>
        </p:spPr>
      </p:sp>
      <p:sp>
        <p:nvSpPr>
          <p:cNvPr id="1048703" name="Google Shape;147;g11fcbe807c8_6_60"/>
          <p:cNvSpPr txBox="1"/>
          <p:nvPr>
            <p:ph type="body" idx="1"/>
          </p:nvPr>
        </p:nvSpPr>
        <p:spPr>
          <a:xfrm>
            <a:off x="1143000" y="2834640"/>
            <a:ext cx="3931920" cy="2880360"/>
          </a:xfrm>
          <a:prstGeom prst="rect"/>
          <a:noFill/>
          <a:ln>
            <a:noFill/>
          </a:ln>
        </p:spPr>
        <p:txBody>
          <a:bodyPr anchor="t" anchorCtr="0" bIns="45700" lIns="91425" rIns="91425" spcFirstLastPara="1" tIns="45700" wrap="square">
            <a:normAutofit/>
          </a:bodyPr>
          <a:lstStyle>
            <a:lvl1pPr algn="l" indent="-228600" lvl="0" marL="457200">
              <a:lnSpc>
                <a:spcPct val="100000"/>
              </a:lnSpc>
              <a:spcBef>
                <a:spcPts val="1000"/>
              </a:spcBef>
              <a:spcAft>
                <a:spcPts val="0"/>
              </a:spcAft>
              <a:buSzPts val="1360"/>
              <a:buNone/>
              <a:defRPr sz="1700"/>
            </a:lvl1pPr>
            <a:lvl2pPr algn="l" indent="-228600" lvl="1" marL="914400">
              <a:lnSpc>
                <a:spcPct val="90000"/>
              </a:lnSpc>
              <a:spcBef>
                <a:spcPts val="200"/>
              </a:spcBef>
              <a:spcAft>
                <a:spcPts val="0"/>
              </a:spcAft>
              <a:buSzPts val="960"/>
              <a:buNone/>
              <a:defRPr sz="1200"/>
            </a:lvl2pPr>
            <a:lvl3pPr algn="l" indent="-228600" lvl="2" marL="1371600">
              <a:lnSpc>
                <a:spcPct val="90000"/>
              </a:lnSpc>
              <a:spcBef>
                <a:spcPts val="400"/>
              </a:spcBef>
              <a:spcAft>
                <a:spcPts val="0"/>
              </a:spcAft>
              <a:buSzPts val="800"/>
              <a:buNone/>
              <a:defRPr sz="1000"/>
            </a:lvl3pPr>
            <a:lvl4pPr algn="l" indent="-228600" lvl="3" marL="1828800">
              <a:lnSpc>
                <a:spcPct val="90000"/>
              </a:lnSpc>
              <a:spcBef>
                <a:spcPts val="400"/>
              </a:spcBef>
              <a:spcAft>
                <a:spcPts val="0"/>
              </a:spcAft>
              <a:buSzPts val="720"/>
              <a:buNone/>
              <a:defRPr sz="900"/>
            </a:lvl4pPr>
            <a:lvl5pPr algn="l" indent="-228600" lvl="4" marL="2286000">
              <a:lnSpc>
                <a:spcPct val="90000"/>
              </a:lnSpc>
              <a:spcBef>
                <a:spcPts val="400"/>
              </a:spcBef>
              <a:spcAft>
                <a:spcPts val="0"/>
              </a:spcAft>
              <a:buSzPts val="720"/>
              <a:buNone/>
              <a:defRPr sz="900"/>
            </a:lvl5pPr>
            <a:lvl6pPr algn="l" indent="-228600" lvl="5" marL="2743200">
              <a:lnSpc>
                <a:spcPct val="90000"/>
              </a:lnSpc>
              <a:spcBef>
                <a:spcPts val="400"/>
              </a:spcBef>
              <a:spcAft>
                <a:spcPts val="0"/>
              </a:spcAft>
              <a:buSzPts val="720"/>
              <a:buNone/>
              <a:defRPr sz="900"/>
            </a:lvl6pPr>
            <a:lvl7pPr algn="l" indent="-228600" lvl="6" marL="3200400">
              <a:lnSpc>
                <a:spcPct val="90000"/>
              </a:lnSpc>
              <a:spcBef>
                <a:spcPts val="400"/>
              </a:spcBef>
              <a:spcAft>
                <a:spcPts val="0"/>
              </a:spcAft>
              <a:buSzPts val="720"/>
              <a:buNone/>
              <a:defRPr sz="900"/>
            </a:lvl7pPr>
            <a:lvl8pPr algn="l" indent="-228600" lvl="7" marL="3657600">
              <a:lnSpc>
                <a:spcPct val="90000"/>
              </a:lnSpc>
              <a:spcBef>
                <a:spcPts val="400"/>
              </a:spcBef>
              <a:spcAft>
                <a:spcPts val="0"/>
              </a:spcAft>
              <a:buSzPts val="720"/>
              <a:buNone/>
              <a:defRPr sz="900"/>
            </a:lvl8pPr>
            <a:lvl9pPr algn="l" indent="-228600" lvl="8" marL="4114800">
              <a:lnSpc>
                <a:spcPct val="90000"/>
              </a:lnSpc>
              <a:spcBef>
                <a:spcPts val="400"/>
              </a:spcBef>
              <a:spcAft>
                <a:spcPts val="400"/>
              </a:spcAft>
              <a:buSzPts val="720"/>
              <a:buNone/>
              <a:defRPr sz="900"/>
            </a:lvl9pPr>
          </a:lstStyle>
          <a:p/>
        </p:txBody>
      </p:sp>
      <p:sp>
        <p:nvSpPr>
          <p:cNvPr id="1048704" name="Google Shape;148;g11fcbe807c8_6_60"/>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05" name="Google Shape;149;g11fcbe807c8_6_60"/>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06" name="Google Shape;150;g11fcbe807c8_6_60"/>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41" name="Shape 151"/>
        <p:cNvGrpSpPr/>
        <p:nvPr/>
      </p:nvGrpSpPr>
      <p:grpSpPr>
        <a:xfrm>
          <a:off x="0" y="0"/>
          <a:ext cx="0" cy="0"/>
          <a:chOff x="0" y="0"/>
          <a:chExt cx="0" cy="0"/>
        </a:xfrm>
      </p:grpSpPr>
      <p:sp>
        <p:nvSpPr>
          <p:cNvPr id="1048707" name="Google Shape;152;g11fcbe807c8_6_67"/>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08" name="Google Shape;153;g11fcbe807c8_6_67"/>
          <p:cNvSpPr txBox="1"/>
          <p:nvPr>
            <p:ph type="body" idx="1"/>
          </p:nvPr>
        </p:nvSpPr>
        <p:spPr>
          <a:xfrm rot="5400000">
            <a:off x="4060136" y="-859735"/>
            <a:ext cx="4038600" cy="9872871"/>
          </a:xfrm>
          <a:prstGeom prst="rect"/>
          <a:noFill/>
          <a:ln>
            <a:noFill/>
          </a:ln>
        </p:spPr>
        <p:txBody>
          <a:bodyPr anchor="t" anchorCtr="0" bIns="45700" lIns="91425" rIns="91425" spcFirstLastPara="1" tIns="45700" wrap="square">
            <a:normAutofit/>
          </a:bodyPr>
          <a:lstStyle>
            <a:lvl1pPr algn="l" indent="-320040" lvl="0" marL="457200">
              <a:lnSpc>
                <a:spcPct val="90000"/>
              </a:lnSpc>
              <a:spcBef>
                <a:spcPts val="1400"/>
              </a:spcBef>
              <a:spcAft>
                <a:spcPts val="0"/>
              </a:spcAft>
              <a:buSzPts val="1440"/>
              <a:buChar char="•"/>
            </a:lvl1pPr>
            <a:lvl2pPr algn="l" indent="-320040" lvl="1" marL="914400">
              <a:lnSpc>
                <a:spcPct val="90000"/>
              </a:lnSpc>
              <a:spcBef>
                <a:spcPts val="200"/>
              </a:spcBef>
              <a:spcAft>
                <a:spcPts val="0"/>
              </a:spcAft>
              <a:buSzPts val="1440"/>
              <a:buChar char="•"/>
            </a:lvl2pPr>
            <a:lvl3pPr algn="l" indent="-320039" lvl="2" marL="1371600">
              <a:lnSpc>
                <a:spcPct val="90000"/>
              </a:lnSpc>
              <a:spcBef>
                <a:spcPts val="400"/>
              </a:spcBef>
              <a:spcAft>
                <a:spcPts val="0"/>
              </a:spcAft>
              <a:buSzPts val="1440"/>
              <a:buChar char="•"/>
            </a:lvl3pPr>
            <a:lvl4pPr algn="l" indent="-320039" lvl="3" marL="1828800">
              <a:lnSpc>
                <a:spcPct val="90000"/>
              </a:lnSpc>
              <a:spcBef>
                <a:spcPts val="400"/>
              </a:spcBef>
              <a:spcAft>
                <a:spcPts val="0"/>
              </a:spcAft>
              <a:buSzPts val="1440"/>
              <a:buChar char="•"/>
            </a:lvl4pPr>
            <a:lvl5pPr algn="l" indent="-320039" lvl="4" marL="2286000">
              <a:lnSpc>
                <a:spcPct val="90000"/>
              </a:lnSpc>
              <a:spcBef>
                <a:spcPts val="400"/>
              </a:spcBef>
              <a:spcAft>
                <a:spcPts val="0"/>
              </a:spcAft>
              <a:buSzPts val="1440"/>
              <a:buChar char="•"/>
            </a:lvl5pPr>
            <a:lvl6pPr algn="l" indent="-320039" lvl="5" marL="2743200">
              <a:lnSpc>
                <a:spcPct val="90000"/>
              </a:lnSpc>
              <a:spcBef>
                <a:spcPts val="400"/>
              </a:spcBef>
              <a:spcAft>
                <a:spcPts val="0"/>
              </a:spcAft>
              <a:buSzPts val="1440"/>
              <a:buChar char="•"/>
            </a:lvl6pPr>
            <a:lvl7pPr algn="l" indent="-320039" lvl="6" marL="3200400">
              <a:lnSpc>
                <a:spcPct val="90000"/>
              </a:lnSpc>
              <a:spcBef>
                <a:spcPts val="400"/>
              </a:spcBef>
              <a:spcAft>
                <a:spcPts val="0"/>
              </a:spcAft>
              <a:buSzPts val="1440"/>
              <a:buChar char="•"/>
            </a:lvl7pPr>
            <a:lvl8pPr algn="l" indent="-320040" lvl="7" marL="3657600">
              <a:lnSpc>
                <a:spcPct val="90000"/>
              </a:lnSpc>
              <a:spcBef>
                <a:spcPts val="400"/>
              </a:spcBef>
              <a:spcAft>
                <a:spcPts val="0"/>
              </a:spcAft>
              <a:buSzPts val="1440"/>
              <a:buChar char="•"/>
            </a:lvl8pPr>
            <a:lvl9pPr algn="l" indent="-320040" lvl="8" marL="4114800">
              <a:lnSpc>
                <a:spcPct val="90000"/>
              </a:lnSpc>
              <a:spcBef>
                <a:spcPts val="400"/>
              </a:spcBef>
              <a:spcAft>
                <a:spcPts val="400"/>
              </a:spcAft>
              <a:buSzPts val="1440"/>
              <a:buChar char="•"/>
            </a:lvl9pPr>
          </a:lstStyle>
          <a:p/>
        </p:txBody>
      </p:sp>
      <p:sp>
        <p:nvSpPr>
          <p:cNvPr id="1048709" name="Google Shape;154;g11fcbe807c8_6_67"/>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10" name="Google Shape;155;g11fcbe807c8_6_67"/>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11" name="Google Shape;156;g11fcbe807c8_6_67"/>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42" name="Shape 157"/>
        <p:cNvGrpSpPr/>
        <p:nvPr/>
      </p:nvGrpSpPr>
      <p:grpSpPr>
        <a:xfrm>
          <a:off x="0" y="0"/>
          <a:ext cx="0" cy="0"/>
          <a:chOff x="0" y="0"/>
          <a:chExt cx="0" cy="0"/>
        </a:xfrm>
      </p:grpSpPr>
      <p:sp>
        <p:nvSpPr>
          <p:cNvPr id="1048712" name="Google Shape;158;g11fcbe807c8_6_73"/>
          <p:cNvSpPr txBox="1"/>
          <p:nvPr>
            <p:ph type="title"/>
          </p:nvPr>
        </p:nvSpPr>
        <p:spPr>
          <a:xfrm rot="5400000">
            <a:off x="7181850" y="2305050"/>
            <a:ext cx="5410200" cy="232410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13" name="Google Shape;159;g11fcbe807c8_6_73"/>
          <p:cNvSpPr txBox="1"/>
          <p:nvPr>
            <p:ph type="body" idx="1"/>
          </p:nvPr>
        </p:nvSpPr>
        <p:spPr>
          <a:xfrm rot="5400000">
            <a:off x="2152650" y="-247650"/>
            <a:ext cx="5410200" cy="7429500"/>
          </a:xfrm>
          <a:prstGeom prst="rect"/>
          <a:noFill/>
          <a:ln>
            <a:noFill/>
          </a:ln>
        </p:spPr>
        <p:txBody>
          <a:bodyPr anchor="t" anchorCtr="0" bIns="45700" lIns="91425" rIns="91425" spcFirstLastPara="1" tIns="45700" wrap="square">
            <a:normAutofit/>
          </a:bodyPr>
          <a:lstStyle>
            <a:lvl1pPr algn="l" indent="-320040" lvl="0" marL="457200">
              <a:lnSpc>
                <a:spcPct val="90000"/>
              </a:lnSpc>
              <a:spcBef>
                <a:spcPts val="1400"/>
              </a:spcBef>
              <a:spcAft>
                <a:spcPts val="0"/>
              </a:spcAft>
              <a:buSzPts val="1440"/>
              <a:buChar char="•"/>
            </a:lvl1pPr>
            <a:lvl2pPr algn="l" indent="-320040" lvl="1" marL="914400">
              <a:lnSpc>
                <a:spcPct val="90000"/>
              </a:lnSpc>
              <a:spcBef>
                <a:spcPts val="200"/>
              </a:spcBef>
              <a:spcAft>
                <a:spcPts val="0"/>
              </a:spcAft>
              <a:buSzPts val="1440"/>
              <a:buChar char="•"/>
            </a:lvl2pPr>
            <a:lvl3pPr algn="l" indent="-320039" lvl="2" marL="1371600">
              <a:lnSpc>
                <a:spcPct val="90000"/>
              </a:lnSpc>
              <a:spcBef>
                <a:spcPts val="400"/>
              </a:spcBef>
              <a:spcAft>
                <a:spcPts val="0"/>
              </a:spcAft>
              <a:buSzPts val="1440"/>
              <a:buChar char="•"/>
            </a:lvl3pPr>
            <a:lvl4pPr algn="l" indent="-320039" lvl="3" marL="1828800">
              <a:lnSpc>
                <a:spcPct val="90000"/>
              </a:lnSpc>
              <a:spcBef>
                <a:spcPts val="400"/>
              </a:spcBef>
              <a:spcAft>
                <a:spcPts val="0"/>
              </a:spcAft>
              <a:buSzPts val="1440"/>
              <a:buChar char="•"/>
            </a:lvl4pPr>
            <a:lvl5pPr algn="l" indent="-320039" lvl="4" marL="2286000">
              <a:lnSpc>
                <a:spcPct val="90000"/>
              </a:lnSpc>
              <a:spcBef>
                <a:spcPts val="400"/>
              </a:spcBef>
              <a:spcAft>
                <a:spcPts val="0"/>
              </a:spcAft>
              <a:buSzPts val="1440"/>
              <a:buChar char="•"/>
            </a:lvl5pPr>
            <a:lvl6pPr algn="l" indent="-320039" lvl="5" marL="2743200">
              <a:lnSpc>
                <a:spcPct val="90000"/>
              </a:lnSpc>
              <a:spcBef>
                <a:spcPts val="400"/>
              </a:spcBef>
              <a:spcAft>
                <a:spcPts val="0"/>
              </a:spcAft>
              <a:buSzPts val="1440"/>
              <a:buChar char="•"/>
            </a:lvl6pPr>
            <a:lvl7pPr algn="l" indent="-320039" lvl="6" marL="3200400">
              <a:lnSpc>
                <a:spcPct val="90000"/>
              </a:lnSpc>
              <a:spcBef>
                <a:spcPts val="400"/>
              </a:spcBef>
              <a:spcAft>
                <a:spcPts val="0"/>
              </a:spcAft>
              <a:buSzPts val="1440"/>
              <a:buChar char="•"/>
            </a:lvl7pPr>
            <a:lvl8pPr algn="l" indent="-320040" lvl="7" marL="3657600">
              <a:lnSpc>
                <a:spcPct val="90000"/>
              </a:lnSpc>
              <a:spcBef>
                <a:spcPts val="400"/>
              </a:spcBef>
              <a:spcAft>
                <a:spcPts val="0"/>
              </a:spcAft>
              <a:buSzPts val="1440"/>
              <a:buChar char="•"/>
            </a:lvl8pPr>
            <a:lvl9pPr algn="l" indent="-320040" lvl="8" marL="4114800">
              <a:lnSpc>
                <a:spcPct val="90000"/>
              </a:lnSpc>
              <a:spcBef>
                <a:spcPts val="400"/>
              </a:spcBef>
              <a:spcAft>
                <a:spcPts val="400"/>
              </a:spcAft>
              <a:buSzPts val="1440"/>
              <a:buChar char="•"/>
            </a:lvl9pPr>
          </a:lstStyle>
          <a:p/>
        </p:txBody>
      </p:sp>
      <p:sp>
        <p:nvSpPr>
          <p:cNvPr id="1048714" name="Google Shape;160;g11fcbe807c8_6_73"/>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15" name="Google Shape;161;g11fcbe807c8_6_73"/>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16" name="Google Shape;162;g11fcbe807c8_6_73"/>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52" name="Shape 26"/>
        <p:cNvGrpSpPr/>
        <p:nvPr/>
      </p:nvGrpSpPr>
      <p:grpSpPr>
        <a:xfrm>
          <a:off x="0" y="0"/>
          <a:ext cx="0" cy="0"/>
          <a:chOff x="0" y="0"/>
          <a:chExt cx="0" cy="0"/>
        </a:xfrm>
      </p:grpSpPr>
      <p:sp>
        <p:nvSpPr>
          <p:cNvPr id="1048766" name="Google Shape;27;p20"/>
          <p:cNvSpPr txBox="1"/>
          <p:nvPr>
            <p:ph type="title"/>
          </p:nvPr>
        </p:nvSpPr>
        <p:spPr>
          <a:xfrm>
            <a:off x="1106424" y="1173575"/>
            <a:ext cx="9966960" cy="2926080"/>
          </a:xfrm>
          <a:prstGeom prst="rect"/>
          <a:noFill/>
          <a:ln>
            <a:noFill/>
          </a:ln>
        </p:spPr>
        <p:txBody>
          <a:bodyPr anchor="b" anchorCtr="0" bIns="45700" lIns="91425" rIns="91425" spcFirstLastPara="1" tIns="45700" wrap="square">
            <a:noAutofit/>
          </a:bodyPr>
          <a:lstStyle>
            <a:lvl1pPr algn="ctr" lvl="0">
              <a:lnSpc>
                <a:spcPct val="85000"/>
              </a:lnSpc>
              <a:spcBef>
                <a:spcPts val="0"/>
              </a:spcBef>
              <a:spcAft>
                <a:spcPts val="0"/>
              </a:spcAft>
              <a:buClr>
                <a:schemeClr val="accent1"/>
              </a:buClr>
              <a:buSzPts val="7200"/>
              <a:buFont typeface="Corbel"/>
              <a:buNone/>
              <a:defRPr b="0" cap="none" sz="7200"/>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67" name="Google Shape;28;p20"/>
          <p:cNvSpPr txBox="1"/>
          <p:nvPr>
            <p:ph type="body" idx="1"/>
          </p:nvPr>
        </p:nvSpPr>
        <p:spPr>
          <a:xfrm>
            <a:off x="1709928" y="4154520"/>
            <a:ext cx="8769096" cy="1363806"/>
          </a:xfrm>
          <a:prstGeom prst="rect"/>
          <a:noFill/>
          <a:ln>
            <a:noFill/>
          </a:ln>
        </p:spPr>
        <p:txBody>
          <a:bodyPr anchor="t" anchorCtr="0" bIns="45700" lIns="91425" rIns="91425" spcFirstLastPara="1" tIns="45700" wrap="square">
            <a:normAutofit/>
          </a:bodyPr>
          <a:lstStyle>
            <a:lvl1pPr algn="ctr" indent="-228600" lvl="0" marL="457200">
              <a:lnSpc>
                <a:spcPct val="90000"/>
              </a:lnSpc>
              <a:spcBef>
                <a:spcPts val="1400"/>
              </a:spcBef>
              <a:spcAft>
                <a:spcPts val="0"/>
              </a:spcAft>
              <a:buSzPts val="1760"/>
              <a:buNone/>
              <a:defRPr sz="2200">
                <a:solidFill>
                  <a:schemeClr val="accent1"/>
                </a:solidFill>
              </a:defRPr>
            </a:lvl1pPr>
            <a:lvl2pPr algn="l" indent="-228600" lvl="1" marL="914400">
              <a:lnSpc>
                <a:spcPct val="90000"/>
              </a:lnSpc>
              <a:spcBef>
                <a:spcPts val="200"/>
              </a:spcBef>
              <a:spcAft>
                <a:spcPts val="0"/>
              </a:spcAft>
              <a:buSzPts val="1440"/>
              <a:buNone/>
              <a:defRPr sz="1800">
                <a:solidFill>
                  <a:srgbClr val="888888"/>
                </a:solidFill>
              </a:defRPr>
            </a:lvl2pPr>
            <a:lvl3pPr algn="l" indent="-228600" lvl="2" marL="1371600">
              <a:lnSpc>
                <a:spcPct val="90000"/>
              </a:lnSpc>
              <a:spcBef>
                <a:spcPts val="400"/>
              </a:spcBef>
              <a:spcAft>
                <a:spcPts val="0"/>
              </a:spcAft>
              <a:buSzPts val="1280"/>
              <a:buNone/>
              <a:defRPr sz="1600">
                <a:solidFill>
                  <a:srgbClr val="888888"/>
                </a:solidFill>
              </a:defRPr>
            </a:lvl3pPr>
            <a:lvl4pPr algn="l" indent="-228600" lvl="3" marL="1828800">
              <a:lnSpc>
                <a:spcPct val="90000"/>
              </a:lnSpc>
              <a:spcBef>
                <a:spcPts val="400"/>
              </a:spcBef>
              <a:spcAft>
                <a:spcPts val="0"/>
              </a:spcAft>
              <a:buSzPts val="1120"/>
              <a:buNone/>
              <a:defRPr sz="1400">
                <a:solidFill>
                  <a:srgbClr val="888888"/>
                </a:solidFill>
              </a:defRPr>
            </a:lvl4pPr>
            <a:lvl5pPr algn="l" indent="-228600" lvl="4" marL="2286000">
              <a:lnSpc>
                <a:spcPct val="90000"/>
              </a:lnSpc>
              <a:spcBef>
                <a:spcPts val="400"/>
              </a:spcBef>
              <a:spcAft>
                <a:spcPts val="0"/>
              </a:spcAft>
              <a:buSzPts val="1120"/>
              <a:buNone/>
              <a:defRPr sz="1400">
                <a:solidFill>
                  <a:srgbClr val="888888"/>
                </a:solidFill>
              </a:defRPr>
            </a:lvl5pPr>
            <a:lvl6pPr algn="l" indent="-228600" lvl="5" marL="2743200">
              <a:lnSpc>
                <a:spcPct val="90000"/>
              </a:lnSpc>
              <a:spcBef>
                <a:spcPts val="400"/>
              </a:spcBef>
              <a:spcAft>
                <a:spcPts val="0"/>
              </a:spcAft>
              <a:buSzPts val="1120"/>
              <a:buNone/>
              <a:defRPr sz="1400">
                <a:solidFill>
                  <a:srgbClr val="888888"/>
                </a:solidFill>
              </a:defRPr>
            </a:lvl6pPr>
            <a:lvl7pPr algn="l" indent="-228600" lvl="6" marL="3200400">
              <a:lnSpc>
                <a:spcPct val="90000"/>
              </a:lnSpc>
              <a:spcBef>
                <a:spcPts val="400"/>
              </a:spcBef>
              <a:spcAft>
                <a:spcPts val="0"/>
              </a:spcAft>
              <a:buSzPts val="1120"/>
              <a:buNone/>
              <a:defRPr sz="1400">
                <a:solidFill>
                  <a:srgbClr val="888888"/>
                </a:solidFill>
              </a:defRPr>
            </a:lvl7pPr>
            <a:lvl8pPr algn="l" indent="-228600" lvl="7" marL="3657600">
              <a:lnSpc>
                <a:spcPct val="90000"/>
              </a:lnSpc>
              <a:spcBef>
                <a:spcPts val="400"/>
              </a:spcBef>
              <a:spcAft>
                <a:spcPts val="0"/>
              </a:spcAft>
              <a:buSzPts val="1120"/>
              <a:buNone/>
              <a:defRPr sz="1400">
                <a:solidFill>
                  <a:srgbClr val="888888"/>
                </a:solidFill>
              </a:defRPr>
            </a:lvl8pPr>
            <a:lvl9pPr algn="l" indent="-228600" lvl="8" marL="4114800">
              <a:lnSpc>
                <a:spcPct val="90000"/>
              </a:lnSpc>
              <a:spcBef>
                <a:spcPts val="400"/>
              </a:spcBef>
              <a:spcAft>
                <a:spcPts val="400"/>
              </a:spcAft>
              <a:buSzPts val="1120"/>
              <a:buNone/>
              <a:defRPr sz="1400">
                <a:solidFill>
                  <a:srgbClr val="888888"/>
                </a:solidFill>
              </a:defRPr>
            </a:lvl9pPr>
          </a:lstStyle>
          <a:p/>
        </p:txBody>
      </p:sp>
      <p:sp>
        <p:nvSpPr>
          <p:cNvPr id="1048768" name="Google Shape;29;p20"/>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69" name="Google Shape;30;p20"/>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70" name="Google Shape;31;p20"/>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IN"/>
              <a:t>‹#›</a:t>
            </a:fld>
          </a:p>
        </p:txBody>
      </p:sp>
      <p:cxnSp>
        <p:nvCxnSpPr>
          <p:cNvPr id="3145731" name="Google Shape;32;p20"/>
          <p:cNvCxnSpPr>
            <a:cxnSpLocks/>
          </p:cNvCxnSpPr>
          <p:nvPr/>
        </p:nvCxnSpPr>
        <p:spPr>
          <a:xfrm>
            <a:off x="1981200" y="4020408"/>
            <a:ext cx="8229601" cy="0"/>
          </a:xfrm>
          <a:prstGeom prst="straightConnector1"/>
          <a:noFill/>
          <a:ln w="10000" cap="flat" cmpd="sng">
            <a:solidFill>
              <a:schemeClr val="accent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53" name="Shape 33"/>
        <p:cNvGrpSpPr/>
        <p:nvPr/>
      </p:nvGrpSpPr>
      <p:grpSpPr>
        <a:xfrm>
          <a:off x="0" y="0"/>
          <a:ext cx="0" cy="0"/>
          <a:chOff x="0" y="0"/>
          <a:chExt cx="0" cy="0"/>
        </a:xfrm>
      </p:grpSpPr>
      <p:sp>
        <p:nvSpPr>
          <p:cNvPr id="1048771" name="Google Shape;34;p21"/>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72" name="Google Shape;35;p21"/>
          <p:cNvSpPr txBox="1"/>
          <p:nvPr>
            <p:ph type="body" idx="1"/>
          </p:nvPr>
        </p:nvSpPr>
        <p:spPr>
          <a:xfrm>
            <a:off x="1143000" y="2057399"/>
            <a:ext cx="4754880" cy="4023360"/>
          </a:xfrm>
          <a:prstGeom prst="rect"/>
          <a:noFill/>
          <a:ln>
            <a:noFill/>
          </a:ln>
        </p:spPr>
        <p:txBody>
          <a:bodyPr anchor="t" anchorCtr="0" bIns="45700" lIns="91425" rIns="91425" spcFirstLastPara="1" tIns="45700" wrap="square">
            <a:normAutofit/>
          </a:bodyPr>
          <a:lstStyle>
            <a:lvl1pPr algn="l" indent="-340360" lvl="0" marL="457200">
              <a:lnSpc>
                <a:spcPct val="90000"/>
              </a:lnSpc>
              <a:spcBef>
                <a:spcPts val="1400"/>
              </a:spcBef>
              <a:spcAft>
                <a:spcPts val="0"/>
              </a:spcAft>
              <a:buSzPts val="1760"/>
              <a:buChar char="•"/>
              <a:defRPr sz="2200"/>
            </a:lvl1pPr>
            <a:lvl2pPr algn="l" indent="-330200" lvl="1" marL="914400">
              <a:lnSpc>
                <a:spcPct val="90000"/>
              </a:lnSpc>
              <a:spcBef>
                <a:spcPts val="200"/>
              </a:spcBef>
              <a:spcAft>
                <a:spcPts val="0"/>
              </a:spcAft>
              <a:buSzPts val="1600"/>
              <a:buChar char="•"/>
              <a:defRPr sz="2000"/>
            </a:lvl2pPr>
            <a:lvl3pPr algn="l" indent="-320039" lvl="2" marL="1371600">
              <a:lnSpc>
                <a:spcPct val="90000"/>
              </a:lnSpc>
              <a:spcBef>
                <a:spcPts val="400"/>
              </a:spcBef>
              <a:spcAft>
                <a:spcPts val="0"/>
              </a:spcAft>
              <a:buSzPts val="1440"/>
              <a:buChar char="•"/>
              <a:defRPr sz="1800"/>
            </a:lvl3pPr>
            <a:lvl4pPr algn="l" indent="-309880" lvl="3" marL="1828800">
              <a:lnSpc>
                <a:spcPct val="90000"/>
              </a:lnSpc>
              <a:spcBef>
                <a:spcPts val="400"/>
              </a:spcBef>
              <a:spcAft>
                <a:spcPts val="0"/>
              </a:spcAft>
              <a:buSzPts val="1280"/>
              <a:buChar char="•"/>
              <a:defRPr sz="1600"/>
            </a:lvl4pPr>
            <a:lvl5pPr algn="l" indent="-309879" lvl="4" marL="2286000">
              <a:lnSpc>
                <a:spcPct val="90000"/>
              </a:lnSpc>
              <a:spcBef>
                <a:spcPts val="400"/>
              </a:spcBef>
              <a:spcAft>
                <a:spcPts val="0"/>
              </a:spcAft>
              <a:buSzPts val="1280"/>
              <a:buChar char="•"/>
              <a:defRPr sz="1600"/>
            </a:lvl5pPr>
            <a:lvl6pPr algn="l" indent="-309879" lvl="5" marL="2743200">
              <a:lnSpc>
                <a:spcPct val="90000"/>
              </a:lnSpc>
              <a:spcBef>
                <a:spcPts val="400"/>
              </a:spcBef>
              <a:spcAft>
                <a:spcPts val="0"/>
              </a:spcAft>
              <a:buSzPts val="1280"/>
              <a:buChar char="•"/>
              <a:defRPr sz="1600"/>
            </a:lvl6pPr>
            <a:lvl7pPr algn="l" indent="-309879" lvl="6" marL="3200400">
              <a:lnSpc>
                <a:spcPct val="90000"/>
              </a:lnSpc>
              <a:spcBef>
                <a:spcPts val="400"/>
              </a:spcBef>
              <a:spcAft>
                <a:spcPts val="0"/>
              </a:spcAft>
              <a:buSzPts val="1280"/>
              <a:buChar char="•"/>
              <a:defRPr sz="1600"/>
            </a:lvl7pPr>
            <a:lvl8pPr algn="l" indent="-309879" lvl="7" marL="3657600">
              <a:lnSpc>
                <a:spcPct val="90000"/>
              </a:lnSpc>
              <a:spcBef>
                <a:spcPts val="400"/>
              </a:spcBef>
              <a:spcAft>
                <a:spcPts val="0"/>
              </a:spcAft>
              <a:buSzPts val="1280"/>
              <a:buChar char="•"/>
              <a:defRPr sz="1600"/>
            </a:lvl8pPr>
            <a:lvl9pPr algn="l" indent="-309879" lvl="8" marL="4114800">
              <a:lnSpc>
                <a:spcPct val="90000"/>
              </a:lnSpc>
              <a:spcBef>
                <a:spcPts val="400"/>
              </a:spcBef>
              <a:spcAft>
                <a:spcPts val="400"/>
              </a:spcAft>
              <a:buSzPts val="1280"/>
              <a:buChar char="•"/>
              <a:defRPr sz="1600"/>
            </a:lvl9pPr>
          </a:lstStyle>
          <a:p/>
        </p:txBody>
      </p:sp>
      <p:sp>
        <p:nvSpPr>
          <p:cNvPr id="1048773" name="Google Shape;36;p21"/>
          <p:cNvSpPr txBox="1"/>
          <p:nvPr>
            <p:ph type="body" idx="2"/>
          </p:nvPr>
        </p:nvSpPr>
        <p:spPr>
          <a:xfrm>
            <a:off x="6267612" y="2057400"/>
            <a:ext cx="4754880" cy="4023360"/>
          </a:xfrm>
          <a:prstGeom prst="rect"/>
          <a:noFill/>
          <a:ln>
            <a:noFill/>
          </a:ln>
        </p:spPr>
        <p:txBody>
          <a:bodyPr anchor="t" anchorCtr="0" bIns="45700" lIns="91425" rIns="91425" spcFirstLastPara="1" tIns="45700" wrap="square">
            <a:normAutofit/>
          </a:bodyPr>
          <a:lstStyle>
            <a:lvl1pPr algn="l" indent="-340360" lvl="0" marL="457200">
              <a:lnSpc>
                <a:spcPct val="90000"/>
              </a:lnSpc>
              <a:spcBef>
                <a:spcPts val="1400"/>
              </a:spcBef>
              <a:spcAft>
                <a:spcPts val="0"/>
              </a:spcAft>
              <a:buSzPts val="1760"/>
              <a:buChar char="•"/>
              <a:defRPr sz="2200"/>
            </a:lvl1pPr>
            <a:lvl2pPr algn="l" indent="-330200" lvl="1" marL="914400">
              <a:lnSpc>
                <a:spcPct val="90000"/>
              </a:lnSpc>
              <a:spcBef>
                <a:spcPts val="200"/>
              </a:spcBef>
              <a:spcAft>
                <a:spcPts val="0"/>
              </a:spcAft>
              <a:buSzPts val="1600"/>
              <a:buChar char="•"/>
              <a:defRPr sz="2000"/>
            </a:lvl2pPr>
            <a:lvl3pPr algn="l" indent="-320039" lvl="2" marL="1371600">
              <a:lnSpc>
                <a:spcPct val="90000"/>
              </a:lnSpc>
              <a:spcBef>
                <a:spcPts val="400"/>
              </a:spcBef>
              <a:spcAft>
                <a:spcPts val="0"/>
              </a:spcAft>
              <a:buSzPts val="1440"/>
              <a:buChar char="•"/>
              <a:defRPr sz="1800"/>
            </a:lvl3pPr>
            <a:lvl4pPr algn="l" indent="-309880" lvl="3" marL="1828800">
              <a:lnSpc>
                <a:spcPct val="90000"/>
              </a:lnSpc>
              <a:spcBef>
                <a:spcPts val="400"/>
              </a:spcBef>
              <a:spcAft>
                <a:spcPts val="0"/>
              </a:spcAft>
              <a:buSzPts val="1280"/>
              <a:buChar char="•"/>
              <a:defRPr sz="1600"/>
            </a:lvl4pPr>
            <a:lvl5pPr algn="l" indent="-309879" lvl="4" marL="2286000">
              <a:lnSpc>
                <a:spcPct val="90000"/>
              </a:lnSpc>
              <a:spcBef>
                <a:spcPts val="400"/>
              </a:spcBef>
              <a:spcAft>
                <a:spcPts val="0"/>
              </a:spcAft>
              <a:buSzPts val="1280"/>
              <a:buChar char="•"/>
              <a:defRPr sz="1600"/>
            </a:lvl5pPr>
            <a:lvl6pPr algn="l" indent="-309879" lvl="5" marL="2743200">
              <a:lnSpc>
                <a:spcPct val="90000"/>
              </a:lnSpc>
              <a:spcBef>
                <a:spcPts val="400"/>
              </a:spcBef>
              <a:spcAft>
                <a:spcPts val="0"/>
              </a:spcAft>
              <a:buSzPts val="1280"/>
              <a:buChar char="•"/>
              <a:defRPr sz="1600"/>
            </a:lvl6pPr>
            <a:lvl7pPr algn="l" indent="-309879" lvl="6" marL="3200400">
              <a:lnSpc>
                <a:spcPct val="90000"/>
              </a:lnSpc>
              <a:spcBef>
                <a:spcPts val="400"/>
              </a:spcBef>
              <a:spcAft>
                <a:spcPts val="0"/>
              </a:spcAft>
              <a:buSzPts val="1280"/>
              <a:buChar char="•"/>
              <a:defRPr sz="1600"/>
            </a:lvl7pPr>
            <a:lvl8pPr algn="l" indent="-309879" lvl="7" marL="3657600">
              <a:lnSpc>
                <a:spcPct val="90000"/>
              </a:lnSpc>
              <a:spcBef>
                <a:spcPts val="400"/>
              </a:spcBef>
              <a:spcAft>
                <a:spcPts val="0"/>
              </a:spcAft>
              <a:buSzPts val="1280"/>
              <a:buChar char="•"/>
              <a:defRPr sz="1600"/>
            </a:lvl8pPr>
            <a:lvl9pPr algn="l" indent="-309879" lvl="8" marL="4114800">
              <a:lnSpc>
                <a:spcPct val="90000"/>
              </a:lnSpc>
              <a:spcBef>
                <a:spcPts val="400"/>
              </a:spcBef>
              <a:spcAft>
                <a:spcPts val="400"/>
              </a:spcAft>
              <a:buSzPts val="1280"/>
              <a:buChar char="•"/>
              <a:defRPr sz="1600"/>
            </a:lvl9pPr>
          </a:lstStyle>
          <a:p/>
        </p:txBody>
      </p:sp>
      <p:sp>
        <p:nvSpPr>
          <p:cNvPr id="1048774" name="Google Shape;37;p21"/>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75" name="Google Shape;38;p21"/>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76" name="Google Shape;39;p21"/>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54" name="Shape 40"/>
        <p:cNvGrpSpPr/>
        <p:nvPr/>
      </p:nvGrpSpPr>
      <p:grpSpPr>
        <a:xfrm>
          <a:off x="0" y="0"/>
          <a:ext cx="0" cy="0"/>
          <a:chOff x="0" y="0"/>
          <a:chExt cx="0" cy="0"/>
        </a:xfrm>
      </p:grpSpPr>
      <p:sp>
        <p:nvSpPr>
          <p:cNvPr id="1048777" name="Google Shape;41;p22"/>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78" name="Google Shape;42;p22"/>
          <p:cNvSpPr txBox="1"/>
          <p:nvPr>
            <p:ph type="body" idx="1"/>
          </p:nvPr>
        </p:nvSpPr>
        <p:spPr>
          <a:xfrm>
            <a:off x="1143000" y="2001511"/>
            <a:ext cx="4754880" cy="777240"/>
          </a:xfrm>
          <a:prstGeom prst="rect"/>
          <a:noFill/>
          <a:ln>
            <a:noFill/>
          </a:ln>
        </p:spPr>
        <p:txBody>
          <a:bodyPr anchor="ctr" anchorCtr="0" bIns="45700" lIns="91425" rIns="91425" spcFirstLastPara="1" tIns="45700" wrap="square">
            <a:normAutofit/>
          </a:bodyPr>
          <a:lstStyle>
            <a:lvl1pPr algn="l" indent="-228600" lvl="0" marL="457200">
              <a:lnSpc>
                <a:spcPct val="90000"/>
              </a:lnSpc>
              <a:spcBef>
                <a:spcPts val="0"/>
              </a:spcBef>
              <a:spcAft>
                <a:spcPts val="0"/>
              </a:spcAft>
              <a:buSzPts val="1920"/>
              <a:buNone/>
              <a:defRPr b="1" sz="2400"/>
            </a:lvl1pPr>
            <a:lvl2pPr algn="l" indent="-228600" lvl="1" marL="914400">
              <a:lnSpc>
                <a:spcPct val="90000"/>
              </a:lnSpc>
              <a:spcBef>
                <a:spcPts val="200"/>
              </a:spcBef>
              <a:spcAft>
                <a:spcPts val="0"/>
              </a:spcAft>
              <a:buSzPts val="1600"/>
              <a:buNone/>
              <a:defRPr b="1" sz="2000"/>
            </a:lvl2pPr>
            <a:lvl3pPr algn="l" indent="-228600" lvl="2" marL="1371600">
              <a:lnSpc>
                <a:spcPct val="90000"/>
              </a:lnSpc>
              <a:spcBef>
                <a:spcPts val="400"/>
              </a:spcBef>
              <a:spcAft>
                <a:spcPts val="0"/>
              </a:spcAft>
              <a:buSzPts val="1440"/>
              <a:buNone/>
              <a:defRPr b="1" sz="1800"/>
            </a:lvl3pPr>
            <a:lvl4pPr algn="l" indent="-228600" lvl="3" marL="1828800">
              <a:lnSpc>
                <a:spcPct val="90000"/>
              </a:lnSpc>
              <a:spcBef>
                <a:spcPts val="400"/>
              </a:spcBef>
              <a:spcAft>
                <a:spcPts val="0"/>
              </a:spcAft>
              <a:buSzPts val="1280"/>
              <a:buNone/>
              <a:defRPr b="1" sz="1600"/>
            </a:lvl4pPr>
            <a:lvl5pPr algn="l" indent="-228600" lvl="4" marL="2286000">
              <a:lnSpc>
                <a:spcPct val="90000"/>
              </a:lnSpc>
              <a:spcBef>
                <a:spcPts val="400"/>
              </a:spcBef>
              <a:spcAft>
                <a:spcPts val="0"/>
              </a:spcAft>
              <a:buSzPts val="1280"/>
              <a:buNone/>
              <a:defRPr b="1" sz="1600"/>
            </a:lvl5pPr>
            <a:lvl6pPr algn="l" indent="-228600" lvl="5" marL="2743200">
              <a:lnSpc>
                <a:spcPct val="90000"/>
              </a:lnSpc>
              <a:spcBef>
                <a:spcPts val="400"/>
              </a:spcBef>
              <a:spcAft>
                <a:spcPts val="0"/>
              </a:spcAft>
              <a:buSzPts val="1280"/>
              <a:buNone/>
              <a:defRPr b="1" sz="1600"/>
            </a:lvl6pPr>
            <a:lvl7pPr algn="l" indent="-228600" lvl="6" marL="3200400">
              <a:lnSpc>
                <a:spcPct val="90000"/>
              </a:lnSpc>
              <a:spcBef>
                <a:spcPts val="400"/>
              </a:spcBef>
              <a:spcAft>
                <a:spcPts val="0"/>
              </a:spcAft>
              <a:buSzPts val="1280"/>
              <a:buNone/>
              <a:defRPr b="1" sz="1600"/>
            </a:lvl7pPr>
            <a:lvl8pPr algn="l" indent="-228600" lvl="7" marL="3657600">
              <a:lnSpc>
                <a:spcPct val="90000"/>
              </a:lnSpc>
              <a:spcBef>
                <a:spcPts val="400"/>
              </a:spcBef>
              <a:spcAft>
                <a:spcPts val="0"/>
              </a:spcAft>
              <a:buSzPts val="1280"/>
              <a:buNone/>
              <a:defRPr b="1" sz="1600"/>
            </a:lvl8pPr>
            <a:lvl9pPr algn="l" indent="-228600" lvl="8" marL="4114800">
              <a:lnSpc>
                <a:spcPct val="90000"/>
              </a:lnSpc>
              <a:spcBef>
                <a:spcPts val="400"/>
              </a:spcBef>
              <a:spcAft>
                <a:spcPts val="400"/>
              </a:spcAft>
              <a:buSzPts val="1280"/>
              <a:buNone/>
              <a:defRPr b="1" sz="1600"/>
            </a:lvl9pPr>
          </a:lstStyle>
          <a:p/>
        </p:txBody>
      </p:sp>
      <p:sp>
        <p:nvSpPr>
          <p:cNvPr id="1048779" name="Google Shape;43;p22"/>
          <p:cNvSpPr txBox="1"/>
          <p:nvPr>
            <p:ph type="body" idx="2"/>
          </p:nvPr>
        </p:nvSpPr>
        <p:spPr>
          <a:xfrm>
            <a:off x="1143000" y="2721483"/>
            <a:ext cx="4754880" cy="3383280"/>
          </a:xfrm>
          <a:prstGeom prst="rect"/>
          <a:noFill/>
          <a:ln>
            <a:noFill/>
          </a:ln>
        </p:spPr>
        <p:txBody>
          <a:bodyPr anchor="t" anchorCtr="0" bIns="45700" lIns="91425" rIns="91425" spcFirstLastPara="1" tIns="45700" wrap="square">
            <a:normAutofit/>
          </a:bodyPr>
          <a:lstStyle>
            <a:lvl1pPr algn="l" indent="-340360" lvl="0" marL="457200">
              <a:lnSpc>
                <a:spcPct val="90000"/>
              </a:lnSpc>
              <a:spcBef>
                <a:spcPts val="1400"/>
              </a:spcBef>
              <a:spcAft>
                <a:spcPts val="0"/>
              </a:spcAft>
              <a:buSzPts val="1760"/>
              <a:buChar char="•"/>
              <a:defRPr sz="2200"/>
            </a:lvl1pPr>
            <a:lvl2pPr algn="l" indent="-330200" lvl="1" marL="914400">
              <a:lnSpc>
                <a:spcPct val="90000"/>
              </a:lnSpc>
              <a:spcBef>
                <a:spcPts val="200"/>
              </a:spcBef>
              <a:spcAft>
                <a:spcPts val="0"/>
              </a:spcAft>
              <a:buSzPts val="1600"/>
              <a:buChar char="•"/>
              <a:defRPr sz="2000"/>
            </a:lvl2pPr>
            <a:lvl3pPr algn="l" indent="-320039" lvl="2" marL="1371600">
              <a:lnSpc>
                <a:spcPct val="90000"/>
              </a:lnSpc>
              <a:spcBef>
                <a:spcPts val="400"/>
              </a:spcBef>
              <a:spcAft>
                <a:spcPts val="0"/>
              </a:spcAft>
              <a:buSzPts val="1440"/>
              <a:buChar char="•"/>
              <a:defRPr sz="1800"/>
            </a:lvl3pPr>
            <a:lvl4pPr algn="l" indent="-309880" lvl="3" marL="1828800">
              <a:lnSpc>
                <a:spcPct val="90000"/>
              </a:lnSpc>
              <a:spcBef>
                <a:spcPts val="400"/>
              </a:spcBef>
              <a:spcAft>
                <a:spcPts val="0"/>
              </a:spcAft>
              <a:buSzPts val="1280"/>
              <a:buChar char="•"/>
              <a:defRPr sz="1600"/>
            </a:lvl4pPr>
            <a:lvl5pPr algn="l" indent="-309879" lvl="4" marL="2286000">
              <a:lnSpc>
                <a:spcPct val="90000"/>
              </a:lnSpc>
              <a:spcBef>
                <a:spcPts val="400"/>
              </a:spcBef>
              <a:spcAft>
                <a:spcPts val="0"/>
              </a:spcAft>
              <a:buSzPts val="1280"/>
              <a:buChar char="•"/>
              <a:defRPr sz="1600"/>
            </a:lvl5pPr>
            <a:lvl6pPr algn="l" indent="-309879" lvl="5" marL="2743200">
              <a:lnSpc>
                <a:spcPct val="90000"/>
              </a:lnSpc>
              <a:spcBef>
                <a:spcPts val="400"/>
              </a:spcBef>
              <a:spcAft>
                <a:spcPts val="0"/>
              </a:spcAft>
              <a:buSzPts val="1280"/>
              <a:buChar char="•"/>
              <a:defRPr sz="1600"/>
            </a:lvl6pPr>
            <a:lvl7pPr algn="l" indent="-309879" lvl="6" marL="3200400">
              <a:lnSpc>
                <a:spcPct val="90000"/>
              </a:lnSpc>
              <a:spcBef>
                <a:spcPts val="400"/>
              </a:spcBef>
              <a:spcAft>
                <a:spcPts val="0"/>
              </a:spcAft>
              <a:buSzPts val="1280"/>
              <a:buChar char="•"/>
              <a:defRPr sz="1600"/>
            </a:lvl7pPr>
            <a:lvl8pPr algn="l" indent="-309879" lvl="7" marL="3657600">
              <a:lnSpc>
                <a:spcPct val="90000"/>
              </a:lnSpc>
              <a:spcBef>
                <a:spcPts val="400"/>
              </a:spcBef>
              <a:spcAft>
                <a:spcPts val="0"/>
              </a:spcAft>
              <a:buSzPts val="1280"/>
              <a:buChar char="•"/>
              <a:defRPr sz="1600"/>
            </a:lvl8pPr>
            <a:lvl9pPr algn="l" indent="-309879" lvl="8" marL="4114800">
              <a:lnSpc>
                <a:spcPct val="90000"/>
              </a:lnSpc>
              <a:spcBef>
                <a:spcPts val="400"/>
              </a:spcBef>
              <a:spcAft>
                <a:spcPts val="400"/>
              </a:spcAft>
              <a:buSzPts val="1280"/>
              <a:buChar char="•"/>
              <a:defRPr sz="1600"/>
            </a:lvl9pPr>
          </a:lstStyle>
          <a:p/>
        </p:txBody>
      </p:sp>
      <p:sp>
        <p:nvSpPr>
          <p:cNvPr id="1048780" name="Google Shape;44;p22"/>
          <p:cNvSpPr txBox="1"/>
          <p:nvPr>
            <p:ph type="body" idx="3"/>
          </p:nvPr>
        </p:nvSpPr>
        <p:spPr>
          <a:xfrm>
            <a:off x="6269173" y="1999032"/>
            <a:ext cx="4754880" cy="777240"/>
          </a:xfrm>
          <a:prstGeom prst="rect"/>
          <a:noFill/>
          <a:ln>
            <a:noFill/>
          </a:ln>
        </p:spPr>
        <p:txBody>
          <a:bodyPr anchor="ctr" anchorCtr="0" bIns="45700" lIns="91425" rIns="91425" spcFirstLastPara="1" tIns="45700" wrap="square">
            <a:normAutofit/>
          </a:bodyPr>
          <a:lstStyle>
            <a:lvl1pPr algn="l" indent="-228600" lvl="0" marL="457200">
              <a:lnSpc>
                <a:spcPct val="90000"/>
              </a:lnSpc>
              <a:spcBef>
                <a:spcPts val="0"/>
              </a:spcBef>
              <a:spcAft>
                <a:spcPts val="0"/>
              </a:spcAft>
              <a:buSzPts val="1920"/>
              <a:buNone/>
              <a:defRPr b="1" sz="2400"/>
            </a:lvl1pPr>
            <a:lvl2pPr algn="l" indent="-228600" lvl="1" marL="914400">
              <a:lnSpc>
                <a:spcPct val="90000"/>
              </a:lnSpc>
              <a:spcBef>
                <a:spcPts val="200"/>
              </a:spcBef>
              <a:spcAft>
                <a:spcPts val="0"/>
              </a:spcAft>
              <a:buSzPts val="1600"/>
              <a:buNone/>
              <a:defRPr b="1" sz="2000"/>
            </a:lvl2pPr>
            <a:lvl3pPr algn="l" indent="-228600" lvl="2" marL="1371600">
              <a:lnSpc>
                <a:spcPct val="90000"/>
              </a:lnSpc>
              <a:spcBef>
                <a:spcPts val="400"/>
              </a:spcBef>
              <a:spcAft>
                <a:spcPts val="0"/>
              </a:spcAft>
              <a:buSzPts val="1440"/>
              <a:buNone/>
              <a:defRPr b="1" sz="1800"/>
            </a:lvl3pPr>
            <a:lvl4pPr algn="l" indent="-228600" lvl="3" marL="1828800">
              <a:lnSpc>
                <a:spcPct val="90000"/>
              </a:lnSpc>
              <a:spcBef>
                <a:spcPts val="400"/>
              </a:spcBef>
              <a:spcAft>
                <a:spcPts val="0"/>
              </a:spcAft>
              <a:buSzPts val="1280"/>
              <a:buNone/>
              <a:defRPr b="1" sz="1600"/>
            </a:lvl4pPr>
            <a:lvl5pPr algn="l" indent="-228600" lvl="4" marL="2286000">
              <a:lnSpc>
                <a:spcPct val="90000"/>
              </a:lnSpc>
              <a:spcBef>
                <a:spcPts val="400"/>
              </a:spcBef>
              <a:spcAft>
                <a:spcPts val="0"/>
              </a:spcAft>
              <a:buSzPts val="1280"/>
              <a:buNone/>
              <a:defRPr b="1" sz="1600"/>
            </a:lvl5pPr>
            <a:lvl6pPr algn="l" indent="-228600" lvl="5" marL="2743200">
              <a:lnSpc>
                <a:spcPct val="90000"/>
              </a:lnSpc>
              <a:spcBef>
                <a:spcPts val="400"/>
              </a:spcBef>
              <a:spcAft>
                <a:spcPts val="0"/>
              </a:spcAft>
              <a:buSzPts val="1280"/>
              <a:buNone/>
              <a:defRPr b="1" sz="1600"/>
            </a:lvl6pPr>
            <a:lvl7pPr algn="l" indent="-228600" lvl="6" marL="3200400">
              <a:lnSpc>
                <a:spcPct val="90000"/>
              </a:lnSpc>
              <a:spcBef>
                <a:spcPts val="400"/>
              </a:spcBef>
              <a:spcAft>
                <a:spcPts val="0"/>
              </a:spcAft>
              <a:buSzPts val="1280"/>
              <a:buNone/>
              <a:defRPr b="1" sz="1600"/>
            </a:lvl7pPr>
            <a:lvl8pPr algn="l" indent="-228600" lvl="7" marL="3657600">
              <a:lnSpc>
                <a:spcPct val="90000"/>
              </a:lnSpc>
              <a:spcBef>
                <a:spcPts val="400"/>
              </a:spcBef>
              <a:spcAft>
                <a:spcPts val="0"/>
              </a:spcAft>
              <a:buSzPts val="1280"/>
              <a:buNone/>
              <a:defRPr b="1" sz="1600"/>
            </a:lvl8pPr>
            <a:lvl9pPr algn="l" indent="-228600" lvl="8" marL="4114800">
              <a:lnSpc>
                <a:spcPct val="90000"/>
              </a:lnSpc>
              <a:spcBef>
                <a:spcPts val="400"/>
              </a:spcBef>
              <a:spcAft>
                <a:spcPts val="400"/>
              </a:spcAft>
              <a:buSzPts val="1280"/>
              <a:buNone/>
              <a:defRPr b="1" sz="1600"/>
            </a:lvl9pPr>
          </a:lstStyle>
          <a:p/>
        </p:txBody>
      </p:sp>
      <p:sp>
        <p:nvSpPr>
          <p:cNvPr id="1048781" name="Google Shape;45;p22"/>
          <p:cNvSpPr txBox="1"/>
          <p:nvPr>
            <p:ph type="body" idx="4"/>
          </p:nvPr>
        </p:nvSpPr>
        <p:spPr>
          <a:xfrm>
            <a:off x="6269173" y="2719322"/>
            <a:ext cx="4754880" cy="3383280"/>
          </a:xfrm>
          <a:prstGeom prst="rect"/>
          <a:noFill/>
          <a:ln>
            <a:noFill/>
          </a:ln>
        </p:spPr>
        <p:txBody>
          <a:bodyPr anchor="t" anchorCtr="0" bIns="45700" lIns="91425" rIns="91425" spcFirstLastPara="1" tIns="45700" wrap="square">
            <a:normAutofit/>
          </a:bodyPr>
          <a:lstStyle>
            <a:lvl1pPr algn="l" indent="-340360" lvl="0" marL="457200">
              <a:lnSpc>
                <a:spcPct val="90000"/>
              </a:lnSpc>
              <a:spcBef>
                <a:spcPts val="1400"/>
              </a:spcBef>
              <a:spcAft>
                <a:spcPts val="0"/>
              </a:spcAft>
              <a:buSzPts val="1760"/>
              <a:buChar char="•"/>
              <a:defRPr sz="2200"/>
            </a:lvl1pPr>
            <a:lvl2pPr algn="l" indent="-330200" lvl="1" marL="914400">
              <a:lnSpc>
                <a:spcPct val="90000"/>
              </a:lnSpc>
              <a:spcBef>
                <a:spcPts val="200"/>
              </a:spcBef>
              <a:spcAft>
                <a:spcPts val="0"/>
              </a:spcAft>
              <a:buSzPts val="1600"/>
              <a:buChar char="•"/>
              <a:defRPr sz="2000"/>
            </a:lvl2pPr>
            <a:lvl3pPr algn="l" indent="-320039" lvl="2" marL="1371600">
              <a:lnSpc>
                <a:spcPct val="90000"/>
              </a:lnSpc>
              <a:spcBef>
                <a:spcPts val="400"/>
              </a:spcBef>
              <a:spcAft>
                <a:spcPts val="0"/>
              </a:spcAft>
              <a:buSzPts val="1440"/>
              <a:buChar char="•"/>
              <a:defRPr sz="1800"/>
            </a:lvl3pPr>
            <a:lvl4pPr algn="l" indent="-309880" lvl="3" marL="1828800">
              <a:lnSpc>
                <a:spcPct val="90000"/>
              </a:lnSpc>
              <a:spcBef>
                <a:spcPts val="400"/>
              </a:spcBef>
              <a:spcAft>
                <a:spcPts val="0"/>
              </a:spcAft>
              <a:buSzPts val="1280"/>
              <a:buChar char="•"/>
              <a:defRPr sz="1600"/>
            </a:lvl4pPr>
            <a:lvl5pPr algn="l" indent="-309879" lvl="4" marL="2286000">
              <a:lnSpc>
                <a:spcPct val="90000"/>
              </a:lnSpc>
              <a:spcBef>
                <a:spcPts val="400"/>
              </a:spcBef>
              <a:spcAft>
                <a:spcPts val="0"/>
              </a:spcAft>
              <a:buSzPts val="1280"/>
              <a:buChar char="•"/>
              <a:defRPr sz="1600"/>
            </a:lvl5pPr>
            <a:lvl6pPr algn="l" indent="-309879" lvl="5" marL="2743200">
              <a:lnSpc>
                <a:spcPct val="90000"/>
              </a:lnSpc>
              <a:spcBef>
                <a:spcPts val="400"/>
              </a:spcBef>
              <a:spcAft>
                <a:spcPts val="0"/>
              </a:spcAft>
              <a:buSzPts val="1280"/>
              <a:buChar char="•"/>
              <a:defRPr sz="1600"/>
            </a:lvl6pPr>
            <a:lvl7pPr algn="l" indent="-309879" lvl="6" marL="3200400">
              <a:lnSpc>
                <a:spcPct val="90000"/>
              </a:lnSpc>
              <a:spcBef>
                <a:spcPts val="400"/>
              </a:spcBef>
              <a:spcAft>
                <a:spcPts val="0"/>
              </a:spcAft>
              <a:buSzPts val="1280"/>
              <a:buChar char="•"/>
              <a:defRPr sz="1600"/>
            </a:lvl7pPr>
            <a:lvl8pPr algn="l" indent="-309879" lvl="7" marL="3657600">
              <a:lnSpc>
                <a:spcPct val="90000"/>
              </a:lnSpc>
              <a:spcBef>
                <a:spcPts val="400"/>
              </a:spcBef>
              <a:spcAft>
                <a:spcPts val="0"/>
              </a:spcAft>
              <a:buSzPts val="1280"/>
              <a:buChar char="•"/>
              <a:defRPr sz="1600"/>
            </a:lvl8pPr>
            <a:lvl9pPr algn="l" indent="-309879" lvl="8" marL="4114800">
              <a:lnSpc>
                <a:spcPct val="90000"/>
              </a:lnSpc>
              <a:spcBef>
                <a:spcPts val="400"/>
              </a:spcBef>
              <a:spcAft>
                <a:spcPts val="400"/>
              </a:spcAft>
              <a:buSzPts val="1280"/>
              <a:buChar char="•"/>
              <a:defRPr sz="1600"/>
            </a:lvl9pPr>
          </a:lstStyle>
          <a:p/>
        </p:txBody>
      </p:sp>
      <p:sp>
        <p:nvSpPr>
          <p:cNvPr id="1048782" name="Google Shape;46;p22"/>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83" name="Google Shape;47;p22"/>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84" name="Google Shape;48;p22"/>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48" name="Shape 49"/>
        <p:cNvGrpSpPr/>
        <p:nvPr/>
      </p:nvGrpSpPr>
      <p:grpSpPr>
        <a:xfrm>
          <a:off x="0" y="0"/>
          <a:ext cx="0" cy="0"/>
          <a:chOff x="0" y="0"/>
          <a:chExt cx="0" cy="0"/>
        </a:xfrm>
      </p:grpSpPr>
      <p:sp>
        <p:nvSpPr>
          <p:cNvPr id="1048746" name="Google Shape;50;p23"/>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47" name="Google Shape;51;p23"/>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48" name="Google Shape;52;p23"/>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49" name="Google Shape;53;p23"/>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55" name="Shape 54"/>
        <p:cNvGrpSpPr/>
        <p:nvPr/>
      </p:nvGrpSpPr>
      <p:grpSpPr>
        <a:xfrm>
          <a:off x="0" y="0"/>
          <a:ext cx="0" cy="0"/>
          <a:chOff x="0" y="0"/>
          <a:chExt cx="0" cy="0"/>
        </a:xfrm>
      </p:grpSpPr>
      <p:sp>
        <p:nvSpPr>
          <p:cNvPr id="1048785" name="Google Shape;55;p24"/>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86" name="Google Shape;56;p24"/>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87" name="Google Shape;57;p24"/>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56" name="Shape 58"/>
        <p:cNvGrpSpPr/>
        <p:nvPr/>
      </p:nvGrpSpPr>
      <p:grpSpPr>
        <a:xfrm>
          <a:off x="0" y="0"/>
          <a:ext cx="0" cy="0"/>
          <a:chOff x="0" y="0"/>
          <a:chExt cx="0" cy="0"/>
        </a:xfrm>
      </p:grpSpPr>
      <p:sp>
        <p:nvSpPr>
          <p:cNvPr id="1048788" name="Google Shape;59;p25"/>
          <p:cNvSpPr txBox="1"/>
          <p:nvPr>
            <p:ph type="title"/>
          </p:nvPr>
        </p:nvSpPr>
        <p:spPr>
          <a:xfrm>
            <a:off x="1143000" y="1097280"/>
            <a:ext cx="3931920" cy="1737360"/>
          </a:xfrm>
          <a:prstGeom prst="rect"/>
          <a:noFill/>
          <a:ln>
            <a:noFill/>
          </a:ln>
        </p:spPr>
        <p:txBody>
          <a:bodyPr anchor="b" anchorCtr="0" bIns="45700" lIns="91425" rIns="91425" spcFirstLastPara="1" tIns="45700" wrap="square">
            <a:noAutofit/>
          </a:bodyPr>
          <a:lstStyle>
            <a:lvl1pPr algn="l" lvl="0">
              <a:lnSpc>
                <a:spcPct val="90000"/>
              </a:lnSpc>
              <a:spcBef>
                <a:spcPts val="0"/>
              </a:spcBef>
              <a:spcAft>
                <a:spcPts val="0"/>
              </a:spcAft>
              <a:buClr>
                <a:schemeClr val="accent1"/>
              </a:buClr>
              <a:buSzPts val="4000"/>
              <a:buFont typeface="Corbel"/>
              <a:buNone/>
              <a:defRPr b="0" sz="4000"/>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89" name="Google Shape;60;p25"/>
          <p:cNvSpPr txBox="1"/>
          <p:nvPr>
            <p:ph type="body" idx="1"/>
          </p:nvPr>
        </p:nvSpPr>
        <p:spPr>
          <a:xfrm>
            <a:off x="5852159" y="1097280"/>
            <a:ext cx="5212080" cy="4663440"/>
          </a:xfrm>
          <a:prstGeom prst="rect"/>
          <a:noFill/>
          <a:ln>
            <a:noFill/>
          </a:ln>
        </p:spPr>
        <p:txBody>
          <a:bodyPr anchor="t" anchorCtr="0" bIns="45700" lIns="91425" rIns="91425" spcFirstLastPara="1" tIns="45700" wrap="square">
            <a:normAutofit/>
          </a:bodyPr>
          <a:lstStyle>
            <a:lvl1pPr algn="l" indent="-391160" lvl="0" marL="457200">
              <a:lnSpc>
                <a:spcPct val="90000"/>
              </a:lnSpc>
              <a:spcBef>
                <a:spcPts val="1400"/>
              </a:spcBef>
              <a:spcAft>
                <a:spcPts val="0"/>
              </a:spcAft>
              <a:buSzPts val="2560"/>
              <a:buChar char="•"/>
              <a:defRPr sz="3200"/>
            </a:lvl1pPr>
            <a:lvl2pPr algn="l" indent="-370840" lvl="1" marL="914400">
              <a:lnSpc>
                <a:spcPct val="90000"/>
              </a:lnSpc>
              <a:spcBef>
                <a:spcPts val="200"/>
              </a:spcBef>
              <a:spcAft>
                <a:spcPts val="0"/>
              </a:spcAft>
              <a:buSzPts val="2240"/>
              <a:buChar char="•"/>
              <a:defRPr sz="2800"/>
            </a:lvl2pPr>
            <a:lvl3pPr algn="l" indent="-350519" lvl="2" marL="1371600">
              <a:lnSpc>
                <a:spcPct val="90000"/>
              </a:lnSpc>
              <a:spcBef>
                <a:spcPts val="400"/>
              </a:spcBef>
              <a:spcAft>
                <a:spcPts val="0"/>
              </a:spcAft>
              <a:buSzPts val="1920"/>
              <a:buChar char="•"/>
              <a:defRPr sz="2400"/>
            </a:lvl3pPr>
            <a:lvl4pPr algn="l" indent="-330200" lvl="3" marL="1828800">
              <a:lnSpc>
                <a:spcPct val="90000"/>
              </a:lnSpc>
              <a:spcBef>
                <a:spcPts val="400"/>
              </a:spcBef>
              <a:spcAft>
                <a:spcPts val="0"/>
              </a:spcAft>
              <a:buSzPts val="1600"/>
              <a:buChar char="•"/>
              <a:defRPr sz="2000"/>
            </a:lvl4pPr>
            <a:lvl5pPr algn="l" indent="-330200" lvl="4" marL="2286000">
              <a:lnSpc>
                <a:spcPct val="90000"/>
              </a:lnSpc>
              <a:spcBef>
                <a:spcPts val="400"/>
              </a:spcBef>
              <a:spcAft>
                <a:spcPts val="0"/>
              </a:spcAft>
              <a:buSzPts val="1600"/>
              <a:buChar char="•"/>
              <a:defRPr sz="2000"/>
            </a:lvl5pPr>
            <a:lvl6pPr algn="l" indent="-330200" lvl="5" marL="2743200">
              <a:lnSpc>
                <a:spcPct val="90000"/>
              </a:lnSpc>
              <a:spcBef>
                <a:spcPts val="400"/>
              </a:spcBef>
              <a:spcAft>
                <a:spcPts val="0"/>
              </a:spcAft>
              <a:buSzPts val="1600"/>
              <a:buChar char="•"/>
              <a:defRPr sz="2000"/>
            </a:lvl6pPr>
            <a:lvl7pPr algn="l" indent="-330200" lvl="6" marL="3200400">
              <a:lnSpc>
                <a:spcPct val="90000"/>
              </a:lnSpc>
              <a:spcBef>
                <a:spcPts val="400"/>
              </a:spcBef>
              <a:spcAft>
                <a:spcPts val="0"/>
              </a:spcAft>
              <a:buSzPts val="1600"/>
              <a:buChar char="•"/>
              <a:defRPr sz="2000"/>
            </a:lvl7pPr>
            <a:lvl8pPr algn="l" indent="-330200" lvl="7" marL="3657600">
              <a:lnSpc>
                <a:spcPct val="90000"/>
              </a:lnSpc>
              <a:spcBef>
                <a:spcPts val="400"/>
              </a:spcBef>
              <a:spcAft>
                <a:spcPts val="0"/>
              </a:spcAft>
              <a:buSzPts val="1600"/>
              <a:buChar char="•"/>
              <a:defRPr sz="2000"/>
            </a:lvl8pPr>
            <a:lvl9pPr algn="l" indent="-330200" lvl="8" marL="4114800">
              <a:lnSpc>
                <a:spcPct val="90000"/>
              </a:lnSpc>
              <a:spcBef>
                <a:spcPts val="400"/>
              </a:spcBef>
              <a:spcAft>
                <a:spcPts val="400"/>
              </a:spcAft>
              <a:buSzPts val="1600"/>
              <a:buChar char="•"/>
              <a:defRPr sz="2000"/>
            </a:lvl9pPr>
          </a:lstStyle>
          <a:p/>
        </p:txBody>
      </p:sp>
      <p:sp>
        <p:nvSpPr>
          <p:cNvPr id="1048790" name="Google Shape;61;p25"/>
          <p:cNvSpPr txBox="1"/>
          <p:nvPr>
            <p:ph type="body" idx="2"/>
          </p:nvPr>
        </p:nvSpPr>
        <p:spPr>
          <a:xfrm>
            <a:off x="1143000" y="2834640"/>
            <a:ext cx="3931920" cy="3017520"/>
          </a:xfrm>
          <a:prstGeom prst="rect"/>
          <a:noFill/>
          <a:ln>
            <a:noFill/>
          </a:ln>
        </p:spPr>
        <p:txBody>
          <a:bodyPr anchor="t" anchorCtr="0" bIns="45700" lIns="91425" rIns="91425" spcFirstLastPara="1" tIns="45700" wrap="square">
            <a:normAutofit/>
          </a:bodyPr>
          <a:lstStyle>
            <a:lvl1pPr algn="l" indent="-228600" lvl="0" marL="457200">
              <a:lnSpc>
                <a:spcPct val="100000"/>
              </a:lnSpc>
              <a:spcBef>
                <a:spcPts val="1000"/>
              </a:spcBef>
              <a:spcAft>
                <a:spcPts val="0"/>
              </a:spcAft>
              <a:buSzPts val="1360"/>
              <a:buNone/>
              <a:defRPr sz="1700"/>
            </a:lvl1pPr>
            <a:lvl2pPr algn="l" indent="-228600" lvl="1" marL="914400">
              <a:lnSpc>
                <a:spcPct val="90000"/>
              </a:lnSpc>
              <a:spcBef>
                <a:spcPts val="200"/>
              </a:spcBef>
              <a:spcAft>
                <a:spcPts val="0"/>
              </a:spcAft>
              <a:buSzPts val="960"/>
              <a:buNone/>
              <a:defRPr sz="1200"/>
            </a:lvl2pPr>
            <a:lvl3pPr algn="l" indent="-228600" lvl="2" marL="1371600">
              <a:lnSpc>
                <a:spcPct val="90000"/>
              </a:lnSpc>
              <a:spcBef>
                <a:spcPts val="400"/>
              </a:spcBef>
              <a:spcAft>
                <a:spcPts val="0"/>
              </a:spcAft>
              <a:buSzPts val="800"/>
              <a:buNone/>
              <a:defRPr sz="1000"/>
            </a:lvl3pPr>
            <a:lvl4pPr algn="l" indent="-228600" lvl="3" marL="1828800">
              <a:lnSpc>
                <a:spcPct val="90000"/>
              </a:lnSpc>
              <a:spcBef>
                <a:spcPts val="400"/>
              </a:spcBef>
              <a:spcAft>
                <a:spcPts val="0"/>
              </a:spcAft>
              <a:buSzPts val="720"/>
              <a:buNone/>
              <a:defRPr sz="900"/>
            </a:lvl4pPr>
            <a:lvl5pPr algn="l" indent="-228600" lvl="4" marL="2286000">
              <a:lnSpc>
                <a:spcPct val="90000"/>
              </a:lnSpc>
              <a:spcBef>
                <a:spcPts val="400"/>
              </a:spcBef>
              <a:spcAft>
                <a:spcPts val="0"/>
              </a:spcAft>
              <a:buSzPts val="720"/>
              <a:buNone/>
              <a:defRPr sz="900"/>
            </a:lvl5pPr>
            <a:lvl6pPr algn="l" indent="-228600" lvl="5" marL="2743200">
              <a:lnSpc>
                <a:spcPct val="90000"/>
              </a:lnSpc>
              <a:spcBef>
                <a:spcPts val="400"/>
              </a:spcBef>
              <a:spcAft>
                <a:spcPts val="0"/>
              </a:spcAft>
              <a:buSzPts val="720"/>
              <a:buNone/>
              <a:defRPr sz="900"/>
            </a:lvl6pPr>
            <a:lvl7pPr algn="l" indent="-228600" lvl="6" marL="3200400">
              <a:lnSpc>
                <a:spcPct val="90000"/>
              </a:lnSpc>
              <a:spcBef>
                <a:spcPts val="400"/>
              </a:spcBef>
              <a:spcAft>
                <a:spcPts val="0"/>
              </a:spcAft>
              <a:buSzPts val="720"/>
              <a:buNone/>
              <a:defRPr sz="900"/>
            </a:lvl7pPr>
            <a:lvl8pPr algn="l" indent="-228600" lvl="7" marL="3657600">
              <a:lnSpc>
                <a:spcPct val="90000"/>
              </a:lnSpc>
              <a:spcBef>
                <a:spcPts val="400"/>
              </a:spcBef>
              <a:spcAft>
                <a:spcPts val="0"/>
              </a:spcAft>
              <a:buSzPts val="720"/>
              <a:buNone/>
              <a:defRPr sz="900"/>
            </a:lvl8pPr>
            <a:lvl9pPr algn="l" indent="-228600" lvl="8" marL="4114800">
              <a:lnSpc>
                <a:spcPct val="90000"/>
              </a:lnSpc>
              <a:spcBef>
                <a:spcPts val="400"/>
              </a:spcBef>
              <a:spcAft>
                <a:spcPts val="400"/>
              </a:spcAft>
              <a:buSzPts val="720"/>
              <a:buNone/>
              <a:defRPr sz="900"/>
            </a:lvl9pPr>
          </a:lstStyle>
          <a:p/>
        </p:txBody>
      </p:sp>
      <p:sp>
        <p:nvSpPr>
          <p:cNvPr id="1048791" name="Google Shape;62;p25"/>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92" name="Google Shape;63;p25"/>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93" name="Google Shape;64;p25"/>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50" name="Shape 65"/>
        <p:cNvGrpSpPr/>
        <p:nvPr/>
      </p:nvGrpSpPr>
      <p:grpSpPr>
        <a:xfrm>
          <a:off x="0" y="0"/>
          <a:ext cx="0" cy="0"/>
          <a:chOff x="0" y="0"/>
          <a:chExt cx="0" cy="0"/>
        </a:xfrm>
      </p:grpSpPr>
      <p:sp>
        <p:nvSpPr>
          <p:cNvPr id="1048755" name="Google Shape;66;p26"/>
          <p:cNvSpPr txBox="1"/>
          <p:nvPr>
            <p:ph type="title"/>
          </p:nvPr>
        </p:nvSpPr>
        <p:spPr>
          <a:xfrm>
            <a:off x="1143000" y="1097280"/>
            <a:ext cx="3931920" cy="1737360"/>
          </a:xfrm>
          <a:prstGeom prst="rect"/>
          <a:noFill/>
          <a:ln>
            <a:noFill/>
          </a:ln>
        </p:spPr>
        <p:txBody>
          <a:bodyPr anchor="b" anchorCtr="0" bIns="45700" lIns="91425" rIns="91425" spcFirstLastPara="1" tIns="45700" wrap="square">
            <a:noAutofit/>
          </a:bodyPr>
          <a:lstStyle>
            <a:lvl1pPr algn="l" lvl="0">
              <a:lnSpc>
                <a:spcPct val="90000"/>
              </a:lnSpc>
              <a:spcBef>
                <a:spcPts val="0"/>
              </a:spcBef>
              <a:spcAft>
                <a:spcPts val="0"/>
              </a:spcAft>
              <a:buClr>
                <a:schemeClr val="accent1"/>
              </a:buClr>
              <a:buSzPts val="4000"/>
              <a:buFont typeface="Corbel"/>
              <a:buNone/>
              <a:defRPr b="0" sz="4000"/>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56" name="Google Shape;67;p26"/>
          <p:cNvSpPr/>
          <p:nvPr>
            <p:ph type="pic" idx="2"/>
          </p:nvPr>
        </p:nvSpPr>
        <p:spPr>
          <a:xfrm>
            <a:off x="5413248" y="1069847"/>
            <a:ext cx="6099048" cy="4800600"/>
          </a:xfrm>
          <a:prstGeom prst="rect"/>
          <a:noFill/>
          <a:ln>
            <a:noFill/>
          </a:ln>
        </p:spPr>
      </p:sp>
      <p:sp>
        <p:nvSpPr>
          <p:cNvPr id="1048757" name="Google Shape;68;p26"/>
          <p:cNvSpPr txBox="1"/>
          <p:nvPr>
            <p:ph type="body" idx="1"/>
          </p:nvPr>
        </p:nvSpPr>
        <p:spPr>
          <a:xfrm>
            <a:off x="1143000" y="2834640"/>
            <a:ext cx="3931920" cy="2880360"/>
          </a:xfrm>
          <a:prstGeom prst="rect"/>
          <a:noFill/>
          <a:ln>
            <a:noFill/>
          </a:ln>
        </p:spPr>
        <p:txBody>
          <a:bodyPr anchor="t" anchorCtr="0" bIns="45700" lIns="91425" rIns="91425" spcFirstLastPara="1" tIns="45700" wrap="square">
            <a:normAutofit/>
          </a:bodyPr>
          <a:lstStyle>
            <a:lvl1pPr algn="l" indent="-228600" lvl="0" marL="457200">
              <a:lnSpc>
                <a:spcPct val="100000"/>
              </a:lnSpc>
              <a:spcBef>
                <a:spcPts val="1000"/>
              </a:spcBef>
              <a:spcAft>
                <a:spcPts val="0"/>
              </a:spcAft>
              <a:buSzPts val="1360"/>
              <a:buNone/>
              <a:defRPr sz="1700"/>
            </a:lvl1pPr>
            <a:lvl2pPr algn="l" indent="-228600" lvl="1" marL="914400">
              <a:lnSpc>
                <a:spcPct val="90000"/>
              </a:lnSpc>
              <a:spcBef>
                <a:spcPts val="200"/>
              </a:spcBef>
              <a:spcAft>
                <a:spcPts val="0"/>
              </a:spcAft>
              <a:buSzPts val="960"/>
              <a:buNone/>
              <a:defRPr sz="1200"/>
            </a:lvl2pPr>
            <a:lvl3pPr algn="l" indent="-228600" lvl="2" marL="1371600">
              <a:lnSpc>
                <a:spcPct val="90000"/>
              </a:lnSpc>
              <a:spcBef>
                <a:spcPts val="400"/>
              </a:spcBef>
              <a:spcAft>
                <a:spcPts val="0"/>
              </a:spcAft>
              <a:buSzPts val="800"/>
              <a:buNone/>
              <a:defRPr sz="1000"/>
            </a:lvl3pPr>
            <a:lvl4pPr algn="l" indent="-228600" lvl="3" marL="1828800">
              <a:lnSpc>
                <a:spcPct val="90000"/>
              </a:lnSpc>
              <a:spcBef>
                <a:spcPts val="400"/>
              </a:spcBef>
              <a:spcAft>
                <a:spcPts val="0"/>
              </a:spcAft>
              <a:buSzPts val="720"/>
              <a:buNone/>
              <a:defRPr sz="900"/>
            </a:lvl4pPr>
            <a:lvl5pPr algn="l" indent="-228600" lvl="4" marL="2286000">
              <a:lnSpc>
                <a:spcPct val="90000"/>
              </a:lnSpc>
              <a:spcBef>
                <a:spcPts val="400"/>
              </a:spcBef>
              <a:spcAft>
                <a:spcPts val="0"/>
              </a:spcAft>
              <a:buSzPts val="720"/>
              <a:buNone/>
              <a:defRPr sz="900"/>
            </a:lvl5pPr>
            <a:lvl6pPr algn="l" indent="-228600" lvl="5" marL="2743200">
              <a:lnSpc>
                <a:spcPct val="90000"/>
              </a:lnSpc>
              <a:spcBef>
                <a:spcPts val="400"/>
              </a:spcBef>
              <a:spcAft>
                <a:spcPts val="0"/>
              </a:spcAft>
              <a:buSzPts val="720"/>
              <a:buNone/>
              <a:defRPr sz="900"/>
            </a:lvl6pPr>
            <a:lvl7pPr algn="l" indent="-228600" lvl="6" marL="3200400">
              <a:lnSpc>
                <a:spcPct val="90000"/>
              </a:lnSpc>
              <a:spcBef>
                <a:spcPts val="400"/>
              </a:spcBef>
              <a:spcAft>
                <a:spcPts val="0"/>
              </a:spcAft>
              <a:buSzPts val="720"/>
              <a:buNone/>
              <a:defRPr sz="900"/>
            </a:lvl7pPr>
            <a:lvl8pPr algn="l" indent="-228600" lvl="7" marL="3657600">
              <a:lnSpc>
                <a:spcPct val="90000"/>
              </a:lnSpc>
              <a:spcBef>
                <a:spcPts val="400"/>
              </a:spcBef>
              <a:spcAft>
                <a:spcPts val="0"/>
              </a:spcAft>
              <a:buSzPts val="720"/>
              <a:buNone/>
              <a:defRPr sz="900"/>
            </a:lvl8pPr>
            <a:lvl9pPr algn="l" indent="-228600" lvl="8" marL="4114800">
              <a:lnSpc>
                <a:spcPct val="90000"/>
              </a:lnSpc>
              <a:spcBef>
                <a:spcPts val="400"/>
              </a:spcBef>
              <a:spcAft>
                <a:spcPts val="400"/>
              </a:spcAft>
              <a:buSzPts val="720"/>
              <a:buNone/>
              <a:defRPr sz="900"/>
            </a:lvl9pPr>
          </a:lstStyle>
          <a:p/>
        </p:txBody>
      </p:sp>
      <p:sp>
        <p:nvSpPr>
          <p:cNvPr id="1048758" name="Google Shape;69;p26"/>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59" name="Google Shape;70;p26"/>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60" name="Google Shape;71;p26"/>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p:bgPr>
    </p:bg>
    <p:spTree>
      <p:nvGrpSpPr>
        <p:cNvPr id="13" name="Shape 5"/>
        <p:cNvGrpSpPr/>
        <p:nvPr/>
      </p:nvGrpSpPr>
      <p:grpSpPr>
        <a:xfrm>
          <a:off x="0" y="0"/>
          <a:ext cx="0" cy="0"/>
          <a:chOff x="0" y="0"/>
          <a:chExt cx="0" cy="0"/>
        </a:xfrm>
      </p:grpSpPr>
      <p:sp>
        <p:nvSpPr>
          <p:cNvPr id="1048576" name="Google Shape;6;p17"/>
          <p:cNvSpPr/>
          <p:nvPr/>
        </p:nvSpPr>
        <p:spPr>
          <a:xfrm>
            <a:off x="231140" y="243840"/>
            <a:ext cx="11724640" cy="6377939"/>
          </a:xfrm>
          <a:prstGeom prst="rect"/>
          <a:solidFill>
            <a:schemeClr val="l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577" name="Google Shape;7;p17"/>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marR="0" rtl="0">
              <a:lnSpc>
                <a:spcPct val="90000"/>
              </a:lnSpc>
              <a:spcBef>
                <a:spcPts val="0"/>
              </a:spcBef>
              <a:spcAft>
                <a:spcPts val="0"/>
              </a:spcAft>
              <a:buClr>
                <a:schemeClr val="accent1"/>
              </a:buClr>
              <a:buSzPts val="4400"/>
              <a:buFont typeface="Corbel"/>
              <a:buNone/>
              <a:defRPr b="0" cap="none" sz="4400" i="0" strike="noStrike" u="none">
                <a:solidFill>
                  <a:schemeClr val="accent1"/>
                </a:solidFill>
                <a:latin typeface="Corbel"/>
                <a:ea typeface="Corbel"/>
                <a:cs typeface="Corbel"/>
                <a:sym typeface="Corbel"/>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9pPr>
          </a:lstStyle>
          <a:p/>
        </p:txBody>
      </p:sp>
      <p:sp>
        <p:nvSpPr>
          <p:cNvPr id="1048578" name="Google Shape;8;p17"/>
          <p:cNvSpPr txBox="1"/>
          <p:nvPr>
            <p:ph type="body" idx="1"/>
          </p:nvPr>
        </p:nvSpPr>
        <p:spPr>
          <a:xfrm>
            <a:off x="1143000" y="2057400"/>
            <a:ext cx="9872871" cy="4038600"/>
          </a:xfrm>
          <a:prstGeom prst="rect"/>
          <a:noFill/>
          <a:ln>
            <a:noFill/>
          </a:ln>
        </p:spPr>
        <p:txBody>
          <a:bodyPr anchor="t" anchorCtr="0" bIns="45700" lIns="91425" rIns="91425" spcFirstLastPara="1" tIns="45700" wrap="square">
            <a:normAutofit/>
          </a:bodyPr>
          <a:lstStyle>
            <a:lvl1pPr algn="l" indent="-340360" lvl="0" marL="457200" marR="0" rtl="0">
              <a:lnSpc>
                <a:spcPct val="90000"/>
              </a:lnSpc>
              <a:spcBef>
                <a:spcPts val="1400"/>
              </a:spcBef>
              <a:spcAft>
                <a:spcPts val="0"/>
              </a:spcAft>
              <a:buClr>
                <a:schemeClr val="accent1"/>
              </a:buClr>
              <a:buSzPts val="1760"/>
              <a:buFont typeface="Corbel"/>
              <a:buChar char="•"/>
              <a:defRPr b="0" cap="none" sz="2200" i="0" strike="noStrike" u="none">
                <a:solidFill>
                  <a:schemeClr val="accent1"/>
                </a:solidFill>
                <a:latin typeface="Corbel"/>
                <a:ea typeface="Corbel"/>
                <a:cs typeface="Corbel"/>
                <a:sym typeface="Corbel"/>
              </a:defRPr>
            </a:lvl1pPr>
            <a:lvl2pPr algn="l" indent="-330200" lvl="1" marL="914400" marR="0" rtl="0">
              <a:lnSpc>
                <a:spcPct val="90000"/>
              </a:lnSpc>
              <a:spcBef>
                <a:spcPts val="200"/>
              </a:spcBef>
              <a:spcAft>
                <a:spcPts val="0"/>
              </a:spcAft>
              <a:buClr>
                <a:schemeClr val="accent1"/>
              </a:buClr>
              <a:buSzPts val="1600"/>
              <a:buFont typeface="Corbel"/>
              <a:buChar char="•"/>
              <a:defRPr b="0" cap="none" sz="2000" i="0" strike="noStrike" u="none">
                <a:solidFill>
                  <a:schemeClr val="accent1"/>
                </a:solidFill>
                <a:latin typeface="Corbel"/>
                <a:ea typeface="Corbel"/>
                <a:cs typeface="Corbel"/>
                <a:sym typeface="Corbel"/>
              </a:defRPr>
            </a:lvl2pPr>
            <a:lvl3pPr algn="l" indent="-320039" lvl="2" marL="1371600" marR="0" rtl="0">
              <a:lnSpc>
                <a:spcPct val="90000"/>
              </a:lnSpc>
              <a:spcBef>
                <a:spcPts val="400"/>
              </a:spcBef>
              <a:spcAft>
                <a:spcPts val="0"/>
              </a:spcAft>
              <a:buClr>
                <a:schemeClr val="accent1"/>
              </a:buClr>
              <a:buSzPts val="1440"/>
              <a:buFont typeface="Corbel"/>
              <a:buChar char="•"/>
              <a:defRPr b="0" cap="none" sz="1800" i="0" strike="noStrike" u="none">
                <a:solidFill>
                  <a:schemeClr val="accent1"/>
                </a:solidFill>
                <a:latin typeface="Corbel"/>
                <a:ea typeface="Corbel"/>
                <a:cs typeface="Corbel"/>
                <a:sym typeface="Corbel"/>
              </a:defRPr>
            </a:lvl3pPr>
            <a:lvl4pPr algn="l" indent="-309880" lvl="3" marL="1828800" marR="0" rtl="0">
              <a:lnSpc>
                <a:spcPct val="90000"/>
              </a:lnSpc>
              <a:spcBef>
                <a:spcPts val="400"/>
              </a:spcBef>
              <a:spcAft>
                <a:spcPts val="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4pPr>
            <a:lvl5pPr algn="l" indent="-309879" lvl="4" marL="2286000" marR="0" rtl="0">
              <a:lnSpc>
                <a:spcPct val="90000"/>
              </a:lnSpc>
              <a:spcBef>
                <a:spcPts val="400"/>
              </a:spcBef>
              <a:spcAft>
                <a:spcPts val="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5pPr>
            <a:lvl6pPr algn="l" indent="-309879" lvl="5" marL="2743200" marR="0" rtl="0">
              <a:lnSpc>
                <a:spcPct val="90000"/>
              </a:lnSpc>
              <a:spcBef>
                <a:spcPts val="400"/>
              </a:spcBef>
              <a:spcAft>
                <a:spcPts val="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6pPr>
            <a:lvl7pPr algn="l" indent="-309879" lvl="6" marL="3200400" marR="0" rtl="0">
              <a:lnSpc>
                <a:spcPct val="90000"/>
              </a:lnSpc>
              <a:spcBef>
                <a:spcPts val="400"/>
              </a:spcBef>
              <a:spcAft>
                <a:spcPts val="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7pPr>
            <a:lvl8pPr algn="l" indent="-309879" lvl="7" marL="3657600" marR="0" rtl="0">
              <a:lnSpc>
                <a:spcPct val="90000"/>
              </a:lnSpc>
              <a:spcBef>
                <a:spcPts val="400"/>
              </a:spcBef>
              <a:spcAft>
                <a:spcPts val="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8pPr>
            <a:lvl9pPr algn="l" indent="-309879" lvl="8" marL="4114800" marR="0" rtl="0">
              <a:lnSpc>
                <a:spcPct val="90000"/>
              </a:lnSpc>
              <a:spcBef>
                <a:spcPts val="400"/>
              </a:spcBef>
              <a:spcAft>
                <a:spcPts val="40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9pPr>
          </a:lstStyle>
          <a:p/>
        </p:txBody>
      </p:sp>
      <p:sp>
        <p:nvSpPr>
          <p:cNvPr id="1048579" name="Google Shape;9;p17"/>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200" i="0" strike="noStrike" u="none">
                <a:solidFill>
                  <a:schemeClr val="accent1"/>
                </a:solidFill>
                <a:latin typeface="Corbel"/>
                <a:ea typeface="Corbel"/>
                <a:cs typeface="Corbel"/>
                <a:sym typeface="Corbel"/>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9pPr>
          </a:lstStyle>
          <a:p/>
        </p:txBody>
      </p:sp>
      <p:sp>
        <p:nvSpPr>
          <p:cNvPr id="1048580" name="Google Shape;10;p17"/>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marR="0" rtl="0">
              <a:lnSpc>
                <a:spcPct val="100000"/>
              </a:lnSpc>
              <a:spcBef>
                <a:spcPts val="0"/>
              </a:spcBef>
              <a:spcAft>
                <a:spcPts val="0"/>
              </a:spcAft>
              <a:buClr>
                <a:srgbClr val="000000"/>
              </a:buClr>
              <a:buSzPts val="1400"/>
              <a:buFont typeface="Arial"/>
              <a:buNone/>
              <a:defRPr b="0" cap="none" sz="1200" i="0" strike="noStrike" u="none">
                <a:solidFill>
                  <a:schemeClr val="accent1"/>
                </a:solidFill>
                <a:latin typeface="Corbel"/>
                <a:ea typeface="Corbel"/>
                <a:cs typeface="Corbel"/>
                <a:sym typeface="Corbel"/>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9pPr>
          </a:lstStyle>
          <a:p/>
        </p:txBody>
      </p:sp>
      <p:sp>
        <p:nvSpPr>
          <p:cNvPr id="1048581" name="Google Shape;11;p17"/>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IN"/>
              <a:t>‹#›</a:t>
            </a:fld>
          </a:p>
        </p:txBody>
      </p:sp>
    </p:spTree>
  </p:cSld>
  <p:clrMap accent1="accent1" accent2="accent2" accent3="accent3" accent4="accent4" accent5="accent5" accent6="accent6" bg1="lt1" bg2="dk2" tx1="dk1" tx2="lt2"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1"/>
        </a:solidFill>
      </p:bgPr>
    </p:bg>
    <p:spTree>
      <p:nvGrpSpPr>
        <p:cNvPr id="77" name="Shape 84"/>
        <p:cNvGrpSpPr/>
        <p:nvPr/>
      </p:nvGrpSpPr>
      <p:grpSpPr>
        <a:xfrm>
          <a:off x="0" y="0"/>
          <a:ext cx="0" cy="0"/>
          <a:chOff x="0" y="0"/>
          <a:chExt cx="0" cy="0"/>
        </a:xfrm>
      </p:grpSpPr>
      <p:sp>
        <p:nvSpPr>
          <p:cNvPr id="1048629" name="Google Shape;85;g11fcbe807c8_6_0"/>
          <p:cNvSpPr/>
          <p:nvPr/>
        </p:nvSpPr>
        <p:spPr>
          <a:xfrm>
            <a:off x="231140" y="243840"/>
            <a:ext cx="11724640" cy="6377939"/>
          </a:xfrm>
          <a:prstGeom prst="rect"/>
          <a:solidFill>
            <a:schemeClr val="l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630" name="Google Shape;86;g11fcbe807c8_6_0"/>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marR="0" rtl="0">
              <a:lnSpc>
                <a:spcPct val="90000"/>
              </a:lnSpc>
              <a:spcBef>
                <a:spcPts val="0"/>
              </a:spcBef>
              <a:spcAft>
                <a:spcPts val="0"/>
              </a:spcAft>
              <a:buClr>
                <a:schemeClr val="accent1"/>
              </a:buClr>
              <a:buSzPts val="4400"/>
              <a:buFont typeface="Corbel"/>
              <a:buNone/>
              <a:defRPr b="0" cap="none" sz="4400" i="0" strike="noStrike" u="none">
                <a:solidFill>
                  <a:schemeClr val="accent1"/>
                </a:solidFill>
                <a:latin typeface="Corbel"/>
                <a:ea typeface="Corbel"/>
                <a:cs typeface="Corbel"/>
                <a:sym typeface="Corbel"/>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9pPr>
          </a:lstStyle>
          <a:p/>
        </p:txBody>
      </p:sp>
      <p:sp>
        <p:nvSpPr>
          <p:cNvPr id="1048631" name="Google Shape;87;g11fcbe807c8_6_0"/>
          <p:cNvSpPr txBox="1"/>
          <p:nvPr>
            <p:ph type="body" idx="1"/>
          </p:nvPr>
        </p:nvSpPr>
        <p:spPr>
          <a:xfrm>
            <a:off x="1143000" y="2057400"/>
            <a:ext cx="9872871" cy="4038600"/>
          </a:xfrm>
          <a:prstGeom prst="rect"/>
          <a:noFill/>
          <a:ln>
            <a:noFill/>
          </a:ln>
        </p:spPr>
        <p:txBody>
          <a:bodyPr anchor="t" anchorCtr="0" bIns="45700" lIns="91425" rIns="91425" spcFirstLastPara="1" tIns="45700" wrap="square">
            <a:normAutofit/>
          </a:bodyPr>
          <a:lstStyle>
            <a:lvl1pPr algn="l" indent="-340360" lvl="0" marL="457200" marR="0" rtl="0">
              <a:lnSpc>
                <a:spcPct val="90000"/>
              </a:lnSpc>
              <a:spcBef>
                <a:spcPts val="1400"/>
              </a:spcBef>
              <a:spcAft>
                <a:spcPts val="0"/>
              </a:spcAft>
              <a:buClr>
                <a:schemeClr val="accent1"/>
              </a:buClr>
              <a:buSzPts val="1760"/>
              <a:buFont typeface="Corbel"/>
              <a:buChar char="•"/>
              <a:defRPr b="0" cap="none" sz="2200" i="0" strike="noStrike" u="none">
                <a:solidFill>
                  <a:schemeClr val="accent1"/>
                </a:solidFill>
                <a:latin typeface="Corbel"/>
                <a:ea typeface="Corbel"/>
                <a:cs typeface="Corbel"/>
                <a:sym typeface="Corbel"/>
              </a:defRPr>
            </a:lvl1pPr>
            <a:lvl2pPr algn="l" indent="-330200" lvl="1" marL="914400" marR="0" rtl="0">
              <a:lnSpc>
                <a:spcPct val="90000"/>
              </a:lnSpc>
              <a:spcBef>
                <a:spcPts val="200"/>
              </a:spcBef>
              <a:spcAft>
                <a:spcPts val="0"/>
              </a:spcAft>
              <a:buClr>
                <a:schemeClr val="accent1"/>
              </a:buClr>
              <a:buSzPts val="1600"/>
              <a:buFont typeface="Corbel"/>
              <a:buChar char="•"/>
              <a:defRPr b="0" cap="none" sz="2000" i="0" strike="noStrike" u="none">
                <a:solidFill>
                  <a:schemeClr val="accent1"/>
                </a:solidFill>
                <a:latin typeface="Corbel"/>
                <a:ea typeface="Corbel"/>
                <a:cs typeface="Corbel"/>
                <a:sym typeface="Corbel"/>
              </a:defRPr>
            </a:lvl2pPr>
            <a:lvl3pPr algn="l" indent="-320039" lvl="2" marL="1371600" marR="0" rtl="0">
              <a:lnSpc>
                <a:spcPct val="90000"/>
              </a:lnSpc>
              <a:spcBef>
                <a:spcPts val="400"/>
              </a:spcBef>
              <a:spcAft>
                <a:spcPts val="0"/>
              </a:spcAft>
              <a:buClr>
                <a:schemeClr val="accent1"/>
              </a:buClr>
              <a:buSzPts val="1440"/>
              <a:buFont typeface="Corbel"/>
              <a:buChar char="•"/>
              <a:defRPr b="0" cap="none" sz="1800" i="0" strike="noStrike" u="none">
                <a:solidFill>
                  <a:schemeClr val="accent1"/>
                </a:solidFill>
                <a:latin typeface="Corbel"/>
                <a:ea typeface="Corbel"/>
                <a:cs typeface="Corbel"/>
                <a:sym typeface="Corbel"/>
              </a:defRPr>
            </a:lvl3pPr>
            <a:lvl4pPr algn="l" indent="-309880" lvl="3" marL="1828800" marR="0" rtl="0">
              <a:lnSpc>
                <a:spcPct val="90000"/>
              </a:lnSpc>
              <a:spcBef>
                <a:spcPts val="400"/>
              </a:spcBef>
              <a:spcAft>
                <a:spcPts val="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4pPr>
            <a:lvl5pPr algn="l" indent="-309879" lvl="4" marL="2286000" marR="0" rtl="0">
              <a:lnSpc>
                <a:spcPct val="90000"/>
              </a:lnSpc>
              <a:spcBef>
                <a:spcPts val="400"/>
              </a:spcBef>
              <a:spcAft>
                <a:spcPts val="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5pPr>
            <a:lvl6pPr algn="l" indent="-309879" lvl="5" marL="2743200" marR="0" rtl="0">
              <a:lnSpc>
                <a:spcPct val="90000"/>
              </a:lnSpc>
              <a:spcBef>
                <a:spcPts val="400"/>
              </a:spcBef>
              <a:spcAft>
                <a:spcPts val="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6pPr>
            <a:lvl7pPr algn="l" indent="-309879" lvl="6" marL="3200400" marR="0" rtl="0">
              <a:lnSpc>
                <a:spcPct val="90000"/>
              </a:lnSpc>
              <a:spcBef>
                <a:spcPts val="400"/>
              </a:spcBef>
              <a:spcAft>
                <a:spcPts val="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7pPr>
            <a:lvl8pPr algn="l" indent="-309879" lvl="7" marL="3657600" marR="0" rtl="0">
              <a:lnSpc>
                <a:spcPct val="90000"/>
              </a:lnSpc>
              <a:spcBef>
                <a:spcPts val="400"/>
              </a:spcBef>
              <a:spcAft>
                <a:spcPts val="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8pPr>
            <a:lvl9pPr algn="l" indent="-309879" lvl="8" marL="4114800" marR="0" rtl="0">
              <a:lnSpc>
                <a:spcPct val="90000"/>
              </a:lnSpc>
              <a:spcBef>
                <a:spcPts val="400"/>
              </a:spcBef>
              <a:spcAft>
                <a:spcPts val="40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9pPr>
          </a:lstStyle>
          <a:p/>
        </p:txBody>
      </p:sp>
      <p:sp>
        <p:nvSpPr>
          <p:cNvPr id="1048632" name="Google Shape;88;g11fcbe807c8_6_0"/>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200" i="0" strike="noStrike" u="none">
                <a:solidFill>
                  <a:schemeClr val="accent1"/>
                </a:solidFill>
                <a:latin typeface="Corbel"/>
                <a:ea typeface="Corbel"/>
                <a:cs typeface="Corbel"/>
                <a:sym typeface="Corbel"/>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9pPr>
          </a:lstStyle>
          <a:p/>
        </p:txBody>
      </p:sp>
      <p:sp>
        <p:nvSpPr>
          <p:cNvPr id="1048633" name="Google Shape;89;g11fcbe807c8_6_0"/>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marR="0" rtl="0">
              <a:lnSpc>
                <a:spcPct val="100000"/>
              </a:lnSpc>
              <a:spcBef>
                <a:spcPts val="0"/>
              </a:spcBef>
              <a:spcAft>
                <a:spcPts val="0"/>
              </a:spcAft>
              <a:buClr>
                <a:srgbClr val="000000"/>
              </a:buClr>
              <a:buSzPts val="1400"/>
              <a:buFont typeface="Arial"/>
              <a:buNone/>
              <a:defRPr b="0" cap="none" sz="1200" i="0" strike="noStrike" u="none">
                <a:solidFill>
                  <a:schemeClr val="accent1"/>
                </a:solidFill>
                <a:latin typeface="Corbel"/>
                <a:ea typeface="Corbel"/>
                <a:cs typeface="Corbel"/>
                <a:sym typeface="Corbel"/>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9pPr>
          </a:lstStyle>
          <a:p/>
        </p:txBody>
      </p:sp>
      <p:sp>
        <p:nvSpPr>
          <p:cNvPr id="1048634" name="Google Shape;90;g11fcbe807c8_6_0"/>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IN"/>
              <a:t>‹#›</a:t>
            </a:fld>
          </a:p>
        </p:txBody>
      </p:sp>
    </p:spTree>
  </p:cSld>
  <p:clrMap accent1="accent1" accent2="accent2" accent3="accent3" accent4="accent4" accent5="accent5" accent6="accent6" bg1="lt1" bg2="dk2" tx1="dk1" tx2="lt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hyperlink" Target="https://marketplace.visualstudio.com/" TargetMode="External"/><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4.gif"/><Relationship Id="rId2" Type="http://schemas.openxmlformats.org/officeDocument/2006/relationships/slideLayout" Target="../slideLayouts/slideLayout13.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Relationship Id="rId3"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Shape 166"/>
        <p:cNvGrpSpPr/>
        <p:nvPr/>
      </p:nvGrpSpPr>
      <p:grpSpPr>
        <a:xfrm>
          <a:off x="0" y="0"/>
          <a:ext cx="0" cy="0"/>
          <a:chOff x="0" y="0"/>
          <a:chExt cx="0" cy="0"/>
        </a:xfrm>
      </p:grpSpPr>
      <p:sp>
        <p:nvSpPr>
          <p:cNvPr id="1048588" name="Google Shape;167;p1"/>
          <p:cNvSpPr/>
          <p:nvPr/>
        </p:nvSpPr>
        <p:spPr>
          <a:xfrm>
            <a:off x="1785381" y="1824136"/>
            <a:ext cx="8882495" cy="4256999"/>
          </a:xfrm>
          <a:prstGeom prst="rect"/>
          <a:noFill/>
          <a:ln>
            <a:noFill/>
          </a:ln>
        </p:spPr>
        <p:txBody>
          <a:bodyPr anchor="t" anchorCtr="0" bIns="45700" lIns="91425" rIns="91425" spcFirstLastPara="1" tIns="45700" wrap="square">
            <a:spAutoFit/>
          </a:bodyPr>
          <a:p>
            <a:pPr algn="ctr" indent="0" lvl="0" marL="0" marR="0" rtl="0">
              <a:lnSpc>
                <a:spcPct val="100000"/>
              </a:lnSpc>
              <a:spcBef>
                <a:spcPts val="0"/>
              </a:spcBef>
              <a:spcAft>
                <a:spcPts val="0"/>
              </a:spcAft>
              <a:buClr>
                <a:srgbClr val="000000"/>
              </a:buClr>
              <a:buSzPts val="5400"/>
              <a:buFont typeface="Arial"/>
              <a:buNone/>
            </a:pPr>
            <a:r>
              <a:rPr b="1" cap="none" sz="5400" i="0" lang="en-IN" strike="noStrike" u="none">
                <a:solidFill>
                  <a:srgbClr val="262626"/>
                </a:solidFill>
                <a:latin typeface="Corbel"/>
                <a:ea typeface="Corbel"/>
                <a:cs typeface="Corbel"/>
                <a:sym typeface="Corbel"/>
              </a:rPr>
              <a:t>Welcome </a:t>
            </a:r>
            <a:endParaRPr b="1" cap="none" sz="5400" i="0" strike="noStrike" u="none">
              <a:solidFill>
                <a:srgbClr val="262626"/>
              </a:solidFill>
              <a:latin typeface="Corbel"/>
              <a:ea typeface="Corbel"/>
              <a:cs typeface="Corbel"/>
              <a:sym typeface="Corbel"/>
            </a:endParaRPr>
          </a:p>
          <a:p>
            <a:pPr algn="ctr" indent="0" lvl="0" marL="0" marR="0" rtl="0">
              <a:lnSpc>
                <a:spcPct val="100000"/>
              </a:lnSpc>
              <a:spcBef>
                <a:spcPts val="0"/>
              </a:spcBef>
              <a:spcAft>
                <a:spcPts val="0"/>
              </a:spcAft>
              <a:buClr>
                <a:srgbClr val="000000"/>
              </a:buClr>
              <a:buSzPts val="5400"/>
              <a:buFont typeface="Arial"/>
              <a:buNone/>
            </a:pPr>
            <a:r>
              <a:rPr b="1" cap="none" sz="5400" i="0" lang="en-IN" strike="noStrike" u="none">
                <a:solidFill>
                  <a:srgbClr val="262626"/>
                </a:solidFill>
                <a:latin typeface="Corbel"/>
                <a:ea typeface="Corbel"/>
                <a:cs typeface="Corbel"/>
                <a:sym typeface="Corbel"/>
              </a:rPr>
              <a:t>TYIT</a:t>
            </a:r>
            <a:endParaRPr b="0" cap="none" sz="1400" i="0" strike="noStrike" u="none">
              <a:solidFill>
                <a:srgbClr val="000000"/>
              </a:solidFill>
              <a:latin typeface="Arial"/>
              <a:ea typeface="Arial"/>
              <a:cs typeface="Arial"/>
              <a:sym typeface="Arial"/>
            </a:endParaRPr>
          </a:p>
          <a:p>
            <a:pPr algn="ctr" indent="0" lvl="0" marL="0" marR="0" rtl="0">
              <a:lnSpc>
                <a:spcPct val="100000"/>
              </a:lnSpc>
              <a:spcBef>
                <a:spcPts val="0"/>
              </a:spcBef>
              <a:spcAft>
                <a:spcPts val="0"/>
              </a:spcAft>
              <a:buClr>
                <a:srgbClr val="000000"/>
              </a:buClr>
              <a:buSzPts val="5400"/>
              <a:buFont typeface="Arial"/>
              <a:buNone/>
            </a:pPr>
            <a:r>
              <a:t/>
            </a:r>
            <a:endParaRPr b="1" cap="none" sz="5400" i="0" strike="noStrike" u="none">
              <a:solidFill>
                <a:srgbClr val="262626"/>
              </a:solidFill>
              <a:latin typeface="Corbel"/>
              <a:ea typeface="Corbel"/>
              <a:cs typeface="Corbel"/>
              <a:sym typeface="Corbel"/>
            </a:endParaRPr>
          </a:p>
          <a:p>
            <a:pPr algn="ctr" indent="0" lvl="0" marL="0" marR="0" rtl="0">
              <a:lnSpc>
                <a:spcPct val="100000"/>
              </a:lnSpc>
              <a:spcBef>
                <a:spcPts val="0"/>
              </a:spcBef>
              <a:spcAft>
                <a:spcPts val="0"/>
              </a:spcAft>
              <a:buClr>
                <a:srgbClr val="000000"/>
              </a:buClr>
              <a:buSzPts val="5400"/>
              <a:buFont typeface="Arial"/>
              <a:buNone/>
            </a:pPr>
            <a:r>
              <a:rPr b="1" cap="none" sz="5400" i="0" lang="en-IN" strike="noStrike" u="none">
                <a:solidFill>
                  <a:srgbClr val="262626"/>
                </a:solidFill>
                <a:latin typeface="Corbel"/>
                <a:ea typeface="Corbel"/>
                <a:cs typeface="Corbel"/>
                <a:sym typeface="Corbel"/>
              </a:rPr>
              <a:t>Advanced Web Programming</a:t>
            </a:r>
            <a:endParaRPr b="0" cap="none" sz="1400" i="0" strike="noStrike" u="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71" name="Shape 215"/>
        <p:cNvGrpSpPr/>
        <p:nvPr/>
      </p:nvGrpSpPr>
      <p:grpSpPr>
        <a:xfrm>
          <a:off x="0" y="0"/>
          <a:ext cx="0" cy="0"/>
          <a:chOff x="0" y="0"/>
          <a:chExt cx="0" cy="0"/>
        </a:xfrm>
      </p:grpSpPr>
      <p:sp>
        <p:nvSpPr>
          <p:cNvPr id="1048621" name="Google Shape;216;p11"/>
          <p:cNvSpPr txBox="1"/>
          <p:nvPr>
            <p:ph type="title"/>
          </p:nvPr>
        </p:nvSpPr>
        <p:spPr>
          <a:xfrm>
            <a:off x="838200" y="365126"/>
            <a:ext cx="10515600" cy="819098"/>
          </a:xfrm>
          <a:prstGeom prst="rect"/>
          <a:noFill/>
          <a:ln>
            <a:noFill/>
          </a:ln>
        </p:spPr>
        <p:txBody>
          <a:bodyPr anchor="ctr" anchorCtr="0" bIns="45700" lIns="91425" rIns="91425" spcFirstLastPara="1" tIns="45700" wrap="square">
            <a:normAutofit/>
          </a:bodyPr>
          <a:p>
            <a:pPr algn="ctr" indent="0" lvl="0" marL="0" rtl="0">
              <a:lnSpc>
                <a:spcPct val="90000"/>
              </a:lnSpc>
              <a:spcBef>
                <a:spcPts val="0"/>
              </a:spcBef>
              <a:spcAft>
                <a:spcPts val="0"/>
              </a:spcAft>
              <a:buClr>
                <a:srgbClr val="606062"/>
              </a:buClr>
              <a:buSzPts val="4320"/>
              <a:buFont typeface="Times New Roman"/>
              <a:buNone/>
            </a:pPr>
            <a:br>
              <a:rPr b="0" sz="4320" i="0" lang="en-IN">
                <a:solidFill>
                  <a:srgbClr val="606062"/>
                </a:solidFill>
                <a:latin typeface="Times New Roman"/>
                <a:ea typeface="Times New Roman"/>
                <a:cs typeface="Times New Roman"/>
                <a:sym typeface="Times New Roman"/>
              </a:rPr>
            </a:br>
            <a:r>
              <a:rPr b="0" sz="3959" i="0" lang="en-IN">
                <a:solidFill>
                  <a:srgbClr val="AB3C19"/>
                </a:solidFill>
                <a:latin typeface="Times New Roman"/>
                <a:ea typeface="Times New Roman"/>
                <a:cs typeface="Times New Roman"/>
                <a:sym typeface="Times New Roman"/>
              </a:rPr>
              <a:t>Tools</a:t>
            </a:r>
            <a:br>
              <a:rPr b="0" sz="3959" i="0" lang="en-IN">
                <a:solidFill>
                  <a:srgbClr val="212529"/>
                </a:solidFill>
                <a:latin typeface="Quattrocento Sans"/>
                <a:ea typeface="Quattrocento Sans"/>
                <a:cs typeface="Quattrocento Sans"/>
                <a:sym typeface="Quattrocento Sans"/>
              </a:rPr>
            </a:br>
            <a:endParaRPr sz="3959"/>
          </a:p>
        </p:txBody>
      </p:sp>
      <p:sp>
        <p:nvSpPr>
          <p:cNvPr id="1048622" name="Google Shape;217;p11"/>
          <p:cNvSpPr txBox="1"/>
          <p:nvPr>
            <p:ph type="body" idx="1"/>
          </p:nvPr>
        </p:nvSpPr>
        <p:spPr>
          <a:xfrm>
            <a:off x="1143000" y="2057400"/>
            <a:ext cx="9872871" cy="4038600"/>
          </a:xfrm>
          <a:prstGeom prst="rect"/>
          <a:noFill/>
          <a:ln>
            <a:noFill/>
          </a:ln>
        </p:spPr>
        <p:txBody>
          <a:bodyPr anchor="t" anchorCtr="0" bIns="45700" lIns="91425" rIns="91425" spcFirstLastPara="1" tIns="45700" wrap="square">
            <a:normAutofit/>
          </a:bodyPr>
          <a:p>
            <a:pPr algn="l" indent="-182880" lvl="0" marL="228600" rtl="0">
              <a:lnSpc>
                <a:spcPct val="90000"/>
              </a:lnSpc>
              <a:spcBef>
                <a:spcPts val="0"/>
              </a:spcBef>
              <a:spcAft>
                <a:spcPts val="0"/>
              </a:spcAft>
              <a:buSzPts val="1920"/>
              <a:buChar char="•"/>
            </a:pPr>
            <a:r>
              <a:rPr sz="2400" lang="en-IN">
                <a:solidFill>
                  <a:srgbClr val="212529"/>
                </a:solidFill>
                <a:latin typeface="Times New Roman"/>
                <a:ea typeface="Times New Roman"/>
                <a:cs typeface="Times New Roman"/>
                <a:sym typeface="Times New Roman"/>
              </a:rPr>
              <a:t>The Visual Studio product family provides a great .NET development experience on Windows, Linux, and macOS.</a:t>
            </a:r>
          </a:p>
          <a:p>
            <a:pPr algn="l" indent="-60958" lvl="0" marL="228600" rtl="0">
              <a:lnSpc>
                <a:spcPct val="90000"/>
              </a:lnSpc>
              <a:spcBef>
                <a:spcPts val="1400"/>
              </a:spcBef>
              <a:spcAft>
                <a:spcPts val="0"/>
              </a:spcAft>
              <a:buSzPts val="1920"/>
              <a:buNone/>
            </a:pPr>
            <a:r>
              <a:t/>
            </a:r>
            <a:endParaRPr sz="2400">
              <a:solidFill>
                <a:srgbClr val="212529"/>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920"/>
              <a:buChar char="•"/>
            </a:pPr>
            <a:r>
              <a:rPr sz="2400" lang="en-IN">
                <a:solidFill>
                  <a:srgbClr val="212529"/>
                </a:solidFill>
                <a:latin typeface="Times New Roman"/>
                <a:ea typeface="Times New Roman"/>
                <a:cs typeface="Times New Roman"/>
                <a:sym typeface="Times New Roman"/>
              </a:rPr>
              <a:t>The </a:t>
            </a:r>
            <a:r>
              <a:rPr sz="2400" lang="en-IN" u="sng">
                <a:solidFill>
                  <a:srgbClr val="212529"/>
                </a:solidFill>
                <a:latin typeface="Times New Roman"/>
                <a:ea typeface="Times New Roman"/>
                <a:cs typeface="Times New Roman"/>
                <a:sym typeface="Times New Roman"/>
                <a:hlinkClick r:id="rId1"/>
              </a:rPr>
              <a:t>Visual Studio Marketplace</a:t>
            </a:r>
            <a:r>
              <a:rPr sz="2400" lang="en-IN">
                <a:solidFill>
                  <a:srgbClr val="212529"/>
                </a:solidFill>
                <a:latin typeface="Times New Roman"/>
                <a:ea typeface="Times New Roman"/>
                <a:cs typeface="Times New Roman"/>
                <a:sym typeface="Times New Roman"/>
              </a:rPr>
              <a:t> has thousands of editor extensions from Microsoft and others.</a:t>
            </a:r>
          </a:p>
          <a:p>
            <a:pPr algn="l" indent="0" lvl="0" marL="45720" rtl="0">
              <a:lnSpc>
                <a:spcPct val="90000"/>
              </a:lnSpc>
              <a:spcBef>
                <a:spcPts val="1400"/>
              </a:spcBef>
              <a:spcAft>
                <a:spcPts val="0"/>
              </a:spcAft>
              <a:buSzPts val="1760"/>
              <a:buNone/>
            </a:pPr>
            <a:r>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74" name="Shape 221"/>
        <p:cNvGrpSpPr/>
        <p:nvPr/>
      </p:nvGrpSpPr>
      <p:grpSpPr>
        <a:xfrm>
          <a:off x="0" y="0"/>
          <a:ext cx="0" cy="0"/>
          <a:chOff x="0" y="0"/>
          <a:chExt cx="0" cy="0"/>
        </a:xfrm>
      </p:grpSpPr>
      <p:sp>
        <p:nvSpPr>
          <p:cNvPr id="1048625" name="Google Shape;222;p12"/>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p>
            <a:pPr algn="ctr" indent="0" lvl="0" marL="0" rtl="0">
              <a:lnSpc>
                <a:spcPct val="90000"/>
              </a:lnSpc>
              <a:spcBef>
                <a:spcPts val="0"/>
              </a:spcBef>
              <a:spcAft>
                <a:spcPts val="0"/>
              </a:spcAft>
              <a:buClr>
                <a:srgbClr val="AB3C19"/>
              </a:buClr>
              <a:buSzPts val="3600"/>
              <a:buFont typeface="Times New Roman"/>
              <a:buNone/>
            </a:pPr>
            <a:r>
              <a:rPr sz="3600" lang="en-IN">
                <a:solidFill>
                  <a:srgbClr val="AB3C19"/>
                </a:solidFill>
                <a:latin typeface="Times New Roman"/>
                <a:ea typeface="Times New Roman"/>
                <a:cs typeface="Times New Roman"/>
                <a:sym typeface="Times New Roman"/>
              </a:rPr>
              <a:t>Net framework basic components</a:t>
            </a:r>
          </a:p>
        </p:txBody>
      </p:sp>
      <p:sp>
        <p:nvSpPr>
          <p:cNvPr id="1048626" name="Google Shape;223;p12"/>
          <p:cNvSpPr txBox="1"/>
          <p:nvPr>
            <p:ph type="body" idx="1"/>
          </p:nvPr>
        </p:nvSpPr>
        <p:spPr>
          <a:xfrm>
            <a:off x="1143000" y="2057400"/>
            <a:ext cx="9872871" cy="4038600"/>
          </a:xfrm>
          <a:prstGeom prst="rect"/>
          <a:noFill/>
          <a:ln>
            <a:noFill/>
          </a:ln>
        </p:spPr>
        <p:txBody>
          <a:bodyPr anchor="t" anchorCtr="0" bIns="45700" lIns="91425" rIns="91425" spcFirstLastPara="1" tIns="45700" wrap="square">
            <a:normAutofit/>
          </a:bodyPr>
          <a:p>
            <a:pPr algn="l" indent="-182880" lvl="0" marL="228600" rtl="0">
              <a:lnSpc>
                <a:spcPct val="90000"/>
              </a:lnSpc>
              <a:spcBef>
                <a:spcPts val="0"/>
              </a:spcBef>
              <a:spcAft>
                <a:spcPts val="0"/>
              </a:spcAft>
              <a:buSzPts val="1920"/>
              <a:buChar char="•"/>
            </a:pPr>
            <a:r>
              <a:rPr sz="2400" lang="en-IN">
                <a:solidFill>
                  <a:srgbClr val="212529"/>
                </a:solidFill>
                <a:latin typeface="Times New Roman"/>
                <a:ea typeface="Times New Roman"/>
                <a:cs typeface="Times New Roman"/>
                <a:sym typeface="Times New Roman"/>
              </a:rPr>
              <a:t>MS.Net framework Runtime – Used for both Development &amp; Production of .Net Applications.</a:t>
            </a:r>
          </a:p>
          <a:p>
            <a:pPr algn="l" indent="-182880" lvl="0" marL="228600" rtl="0">
              <a:lnSpc>
                <a:spcPct val="90000"/>
              </a:lnSpc>
              <a:spcBef>
                <a:spcPts val="1400"/>
              </a:spcBef>
              <a:spcAft>
                <a:spcPts val="0"/>
              </a:spcAft>
              <a:buSzPts val="1920"/>
              <a:buChar char="•"/>
            </a:pPr>
            <a:r>
              <a:rPr sz="2400" lang="en-IN">
                <a:solidFill>
                  <a:srgbClr val="212529"/>
                </a:solidFill>
                <a:latin typeface="Times New Roman"/>
                <a:ea typeface="Times New Roman"/>
                <a:cs typeface="Times New Roman"/>
                <a:sym typeface="Times New Roman"/>
              </a:rPr>
              <a:t>MS.Net framework SDK – Mostly used for Development of .Net application.</a:t>
            </a:r>
          </a:p>
          <a:p>
            <a:pPr algn="l" indent="-182880" lvl="0" marL="228600" rtl="0">
              <a:lnSpc>
                <a:spcPct val="90000"/>
              </a:lnSpc>
              <a:spcBef>
                <a:spcPts val="1400"/>
              </a:spcBef>
              <a:spcAft>
                <a:spcPts val="0"/>
              </a:spcAft>
              <a:buSzPts val="1920"/>
              <a:buChar char="•"/>
            </a:pPr>
            <a:r>
              <a:rPr sz="2400" lang="en-IN">
                <a:solidFill>
                  <a:srgbClr val="212529"/>
                </a:solidFill>
                <a:latin typeface="Times New Roman"/>
                <a:ea typeface="Times New Roman"/>
                <a:cs typeface="Times New Roman"/>
                <a:sym typeface="Times New Roman"/>
              </a:rPr>
              <a:t>Visual Studio.Net</a:t>
            </a:r>
            <a:endParaRPr sz="2400">
              <a:solidFill>
                <a:srgbClr val="212529"/>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920"/>
              <a:buChar char="•"/>
            </a:pPr>
            <a:r>
              <a:rPr sz="2400" lang="en-IN">
                <a:solidFill>
                  <a:srgbClr val="212529"/>
                </a:solidFill>
                <a:latin typeface="Times New Roman"/>
                <a:ea typeface="Times New Roman"/>
                <a:cs typeface="Times New Roman"/>
                <a:sym typeface="Times New Roman"/>
              </a:rPr>
              <a:t>IDE &amp; RAD tool for developing .Net applications.</a:t>
            </a:r>
          </a:p>
          <a:p>
            <a:pPr algn="l" indent="-182880" lvl="0" marL="228600" rtl="0">
              <a:lnSpc>
                <a:spcPct val="90000"/>
              </a:lnSpc>
              <a:spcBef>
                <a:spcPts val="1400"/>
              </a:spcBef>
              <a:spcAft>
                <a:spcPts val="0"/>
              </a:spcAft>
              <a:buSzPts val="1920"/>
              <a:buChar char="•"/>
            </a:pPr>
            <a:r>
              <a:rPr sz="2400" lang="en-IN">
                <a:solidFill>
                  <a:srgbClr val="212529"/>
                </a:solidFill>
                <a:latin typeface="Times New Roman"/>
                <a:ea typeface="Times New Roman"/>
                <a:cs typeface="Times New Roman"/>
                <a:sym typeface="Times New Roman"/>
              </a:rPr>
              <a:t>Not needed on production machine.</a:t>
            </a:r>
          </a:p>
          <a:p>
            <a:pPr algn="l" indent="-182880" lvl="0" marL="228600" rtl="0">
              <a:lnSpc>
                <a:spcPct val="90000"/>
              </a:lnSpc>
              <a:spcBef>
                <a:spcPts val="1400"/>
              </a:spcBef>
              <a:spcAft>
                <a:spcPts val="0"/>
              </a:spcAft>
              <a:buSzPts val="1920"/>
              <a:buChar char="•"/>
            </a:pPr>
            <a:r>
              <a:rPr sz="2400" lang="en-IN">
                <a:solidFill>
                  <a:srgbClr val="212529"/>
                </a:solidFill>
                <a:latin typeface="Times New Roman"/>
                <a:ea typeface="Times New Roman"/>
                <a:cs typeface="Times New Roman"/>
                <a:sym typeface="Times New Roman"/>
              </a:rPr>
              <a:t>Common environment for multiple languages like VB.NET,C#...</a:t>
            </a:r>
          </a:p>
          <a:p>
            <a:pPr algn="l" indent="-182880" lvl="0" marL="228600" rtl="0">
              <a:lnSpc>
                <a:spcPct val="90000"/>
              </a:lnSpc>
              <a:spcBef>
                <a:spcPts val="1400"/>
              </a:spcBef>
              <a:spcAft>
                <a:spcPts val="0"/>
              </a:spcAft>
              <a:buSzPts val="1920"/>
              <a:buChar char="•"/>
            </a:pPr>
            <a:r>
              <a:rPr sz="2400" lang="en-IN">
                <a:solidFill>
                  <a:srgbClr val="212529"/>
                </a:solidFill>
                <a:latin typeface="Times New Roman"/>
                <a:ea typeface="Times New Roman"/>
                <a:cs typeface="Times New Roman"/>
                <a:sym typeface="Times New Roman"/>
              </a:rPr>
              <a:t>Can be used for non .net based applications like PHP pages.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90" name="Shape 227"/>
        <p:cNvGrpSpPr/>
        <p:nvPr/>
      </p:nvGrpSpPr>
      <p:grpSpPr>
        <a:xfrm>
          <a:off x="0" y="0"/>
          <a:ext cx="0" cy="0"/>
          <a:chOff x="0" y="0"/>
          <a:chExt cx="0" cy="0"/>
        </a:xfrm>
      </p:grpSpPr>
      <p:pic>
        <p:nvPicPr>
          <p:cNvPr id="2097155" name="Google Shape;228;g11fd110f357_0_0" descr="Overview of the .NET Framework | Microsoft Docs"/>
          <p:cNvPicPr preferRelativeResize="0">
            <a:picLocks/>
          </p:cNvPicPr>
          <p:nvPr>
            <p:ph type="body" idx="1"/>
          </p:nvPr>
        </p:nvPicPr>
        <p:blipFill rotWithShape="1">
          <a:blip xmlns:r="http://schemas.openxmlformats.org/officeDocument/2006/relationships" r:embed="rId1">
            <a:alphaModFix/>
          </a:blip>
          <a:srcRect l="0" t="0" r="0" b="0"/>
          <a:stretch>
            <a:fillRect/>
          </a:stretch>
        </p:blipFill>
        <p:spPr>
          <a:xfrm>
            <a:off x="1455575" y="485192"/>
            <a:ext cx="9498600" cy="5915700"/>
          </a:xfrm>
          <a:prstGeom prst="rect"/>
          <a:noFill/>
          <a:ln>
            <a:noFill/>
          </a:ln>
        </p:spPr>
      </p:pic>
      <p:sp>
        <p:nvSpPr>
          <p:cNvPr id="1048640" name="Google Shape;229;g11fd110f357_0_0"/>
          <p:cNvSpPr txBox="1"/>
          <p:nvPr/>
        </p:nvSpPr>
        <p:spPr>
          <a:xfrm>
            <a:off x="6933250" y="3497950"/>
            <a:ext cx="3886500" cy="1662300"/>
          </a:xfrm>
          <a:prstGeom prst="rect"/>
          <a:noFill/>
          <a:ln>
            <a:noFill/>
          </a:ln>
        </p:spPr>
        <p:txBody>
          <a:bodyPr anchor="t" anchorCtr="0" bIns="91425" lIns="91425" rIns="91425" spcFirstLastPara="1" tIns="91425" wrap="square">
            <a:spAutoFit/>
          </a:bodyPr>
          <a:p>
            <a:pPr algn="l" indent="0" lvl="0" marL="0" rtl="0">
              <a:lnSpc>
                <a:spcPct val="150000"/>
              </a:lnSpc>
              <a:spcBef>
                <a:spcPts val="1200"/>
              </a:spcBef>
              <a:spcAft>
                <a:spcPts val="0"/>
              </a:spcAft>
              <a:buClr>
                <a:schemeClr val="dk1"/>
              </a:buClr>
              <a:buSzPts val="1100"/>
              <a:buFont typeface="Arial"/>
              <a:buNone/>
            </a:pPr>
            <a:r>
              <a:rPr sz="1200" lang="en-IN">
                <a:solidFill>
                  <a:srgbClr val="212121"/>
                </a:solidFill>
                <a:highlight>
                  <a:srgbClr val="FFFFFF"/>
                </a:highlight>
              </a:rPr>
              <a:t>The code, which is developed outside .NET, Framework is known as unmanaged code. Applications that do not run under the control of the CLR are said to be unmanaged</a:t>
            </a:r>
            <a:endParaRPr sz="1200">
              <a:solidFill>
                <a:srgbClr val="212121"/>
              </a:solidFill>
              <a:highlight>
                <a:srgbClr val="FFFFFF"/>
              </a:highlight>
            </a:endParaRPr>
          </a:p>
          <a:p>
            <a:pPr algn="l" indent="0" lvl="0" marL="0" rtl="0">
              <a:spcBef>
                <a:spcPts val="1200"/>
              </a:spcBef>
              <a:spcAft>
                <a:spcPts val="0"/>
              </a:spcAft>
              <a:buNone/>
            </a:pPr>
            <a:r>
              <a:t/>
            </a:r>
            <a:endParaRPr>
              <a:latin typeface="Corbel"/>
              <a:ea typeface="Corbel"/>
              <a:cs typeface="Corbel"/>
              <a:sym typeface="Corbel"/>
            </a:endParaRPr>
          </a:p>
        </p:txBody>
      </p:sp>
      <p:sp>
        <p:nvSpPr>
          <p:cNvPr id="1048641" name="Google Shape;230;g11fd110f357_0_0"/>
          <p:cNvSpPr txBox="1"/>
          <p:nvPr/>
        </p:nvSpPr>
        <p:spPr>
          <a:xfrm>
            <a:off x="238175" y="3861525"/>
            <a:ext cx="3071700" cy="3047700"/>
          </a:xfrm>
          <a:prstGeom prst="rect"/>
          <a:noFill/>
          <a:ln>
            <a:noFill/>
          </a:ln>
        </p:spPr>
        <p:txBody>
          <a:bodyPr anchor="t" anchorCtr="0" bIns="91425" lIns="91425" rIns="91425" spcFirstLastPara="1" tIns="91425" wrap="square">
            <a:spAutoFit/>
          </a:bodyPr>
          <a:p>
            <a:pPr algn="l" indent="0" lvl="0" marL="0" rtl="0">
              <a:lnSpc>
                <a:spcPct val="150000"/>
              </a:lnSpc>
              <a:spcBef>
                <a:spcPts val="1200"/>
              </a:spcBef>
              <a:spcAft>
                <a:spcPts val="0"/>
              </a:spcAft>
              <a:buClr>
                <a:schemeClr val="dk1"/>
              </a:buClr>
              <a:buSzPts val="1100"/>
              <a:buFont typeface="Arial"/>
              <a:buNone/>
            </a:pPr>
            <a:r>
              <a:rPr sz="1200" lang="en-IN">
                <a:solidFill>
                  <a:srgbClr val="212121"/>
                </a:solidFill>
                <a:highlight>
                  <a:srgbClr val="FFFFFF"/>
                </a:highlight>
              </a:rPr>
              <a:t>The resource, which is with in your application domain is, managed code. The resources that are within domain are faster. The code, which is dveloped in .NET framework, is known as managed code. This code is directly executed by CLR with help of managed code execution. Any language that is written in .NET Framework is managed code.</a:t>
            </a:r>
            <a:endParaRPr sz="1200">
              <a:solidFill>
                <a:srgbClr val="212121"/>
              </a:solidFill>
              <a:highlight>
                <a:srgbClr val="FFFFFF"/>
              </a:highlight>
            </a:endParaRPr>
          </a:p>
          <a:p>
            <a:pPr algn="l" indent="0" lvl="0" marL="0" rtl="0">
              <a:spcBef>
                <a:spcPts val="1200"/>
              </a:spcBef>
              <a:spcAft>
                <a:spcPts val="0"/>
              </a:spcAft>
              <a:buNone/>
            </a:pPr>
            <a:r>
              <a:t/>
            </a:r>
            <a:endParaRPr>
              <a:latin typeface="Corbel"/>
              <a:ea typeface="Corbel"/>
              <a:cs typeface="Corbel"/>
              <a:sym typeface="Corbe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93" name="Shape 234"/>
        <p:cNvGrpSpPr/>
        <p:nvPr/>
      </p:nvGrpSpPr>
      <p:grpSpPr>
        <a:xfrm>
          <a:off x="0" y="0"/>
          <a:ext cx="0" cy="0"/>
          <a:chOff x="0" y="0"/>
          <a:chExt cx="0" cy="0"/>
        </a:xfrm>
      </p:grpSpPr>
      <p:sp>
        <p:nvSpPr>
          <p:cNvPr id="1048644" name="Google Shape;235;p14"/>
          <p:cNvSpPr txBox="1"/>
          <p:nvPr>
            <p:ph type="body" idx="1"/>
          </p:nvPr>
        </p:nvSpPr>
        <p:spPr>
          <a:xfrm>
            <a:off x="576943" y="522514"/>
            <a:ext cx="10515600" cy="5533151"/>
          </a:xfrm>
          <a:prstGeom prst="rect"/>
          <a:noFill/>
          <a:ln>
            <a:noFill/>
          </a:ln>
        </p:spPr>
        <p:txBody>
          <a:bodyPr anchor="t" anchorCtr="0" bIns="45700" lIns="91425" rIns="91425" spcFirstLastPara="1" tIns="45700" wrap="square">
            <a:normAutofit/>
          </a:bodyPr>
          <a:p>
            <a:pPr algn="ctr" indent="0" lvl="0" marL="0" rtl="0">
              <a:lnSpc>
                <a:spcPct val="107000"/>
              </a:lnSpc>
              <a:spcBef>
                <a:spcPts val="0"/>
              </a:spcBef>
              <a:spcAft>
                <a:spcPts val="0"/>
              </a:spcAft>
              <a:buSzPts val="2560"/>
              <a:buNone/>
            </a:pPr>
            <a:r>
              <a:rPr sz="3200" lang="en-IN">
                <a:solidFill>
                  <a:srgbClr val="AB3C19"/>
                </a:solidFill>
                <a:latin typeface="Times New Roman"/>
                <a:ea typeface="Times New Roman"/>
                <a:cs typeface="Times New Roman"/>
                <a:sym typeface="Times New Roman"/>
              </a:rPr>
              <a:t>Components of .Net Framework</a:t>
            </a:r>
          </a:p>
          <a:p>
            <a:pPr algn="l" indent="-342900" lvl="0" marL="342900" rtl="0">
              <a:lnSpc>
                <a:spcPct val="107000"/>
              </a:lnSpc>
              <a:spcBef>
                <a:spcPts val="2200"/>
              </a:spcBef>
              <a:spcAft>
                <a:spcPts val="0"/>
              </a:spcAft>
              <a:buSzPts val="1000"/>
              <a:buFont typeface="Noto Sans Symbols"/>
              <a:buChar char="∙"/>
            </a:pPr>
            <a:r>
              <a:rPr sz="2400" lang="en-IN">
                <a:solidFill>
                  <a:srgbClr val="212529"/>
                </a:solidFill>
                <a:latin typeface="Times New Roman"/>
                <a:ea typeface="Times New Roman"/>
                <a:cs typeface="Times New Roman"/>
                <a:sym typeface="Times New Roman"/>
              </a:rPr>
              <a:t>Common Language Runtime (CLR)</a:t>
            </a:r>
          </a:p>
          <a:p>
            <a:pPr algn="l" indent="-342900" lvl="0" marL="342900" rtl="0">
              <a:lnSpc>
                <a:spcPct val="107000"/>
              </a:lnSpc>
              <a:spcBef>
                <a:spcPts val="1700"/>
              </a:spcBef>
              <a:spcAft>
                <a:spcPts val="0"/>
              </a:spcAft>
              <a:buSzPts val="1000"/>
              <a:buFont typeface="Noto Sans Symbols"/>
              <a:buChar char="∙"/>
            </a:pPr>
            <a:r>
              <a:rPr sz="2400" lang="en-IN">
                <a:solidFill>
                  <a:srgbClr val="212529"/>
                </a:solidFill>
                <a:latin typeface="Times New Roman"/>
                <a:ea typeface="Times New Roman"/>
                <a:cs typeface="Times New Roman"/>
                <a:sym typeface="Times New Roman"/>
              </a:rPr>
              <a:t>Net Framework Class Library.</a:t>
            </a:r>
          </a:p>
          <a:p>
            <a:pPr algn="l" indent="-342900" lvl="0" marL="342900" rtl="0">
              <a:lnSpc>
                <a:spcPct val="107000"/>
              </a:lnSpc>
              <a:spcBef>
                <a:spcPts val="1700"/>
              </a:spcBef>
              <a:spcAft>
                <a:spcPts val="0"/>
              </a:spcAft>
              <a:buSzPts val="1000"/>
              <a:buFont typeface="Noto Sans Symbols"/>
              <a:buChar char="∙"/>
            </a:pPr>
            <a:r>
              <a:rPr sz="2400" lang="en-IN">
                <a:solidFill>
                  <a:srgbClr val="212529"/>
                </a:solidFill>
                <a:latin typeface="Times New Roman"/>
                <a:ea typeface="Times New Roman"/>
                <a:cs typeface="Times New Roman"/>
                <a:sym typeface="Times New Roman"/>
              </a:rPr>
              <a:t>Windows Application.</a:t>
            </a:r>
          </a:p>
          <a:p>
            <a:pPr algn="l" indent="-342900" lvl="0" marL="342900" rtl="0">
              <a:lnSpc>
                <a:spcPct val="107000"/>
              </a:lnSpc>
              <a:spcBef>
                <a:spcPts val="1700"/>
              </a:spcBef>
              <a:spcAft>
                <a:spcPts val="0"/>
              </a:spcAft>
              <a:buSzPts val="1000"/>
              <a:buFont typeface="Noto Sans Symbols"/>
              <a:buChar char="∙"/>
            </a:pPr>
            <a:r>
              <a:rPr sz="2400" lang="en-IN">
                <a:solidFill>
                  <a:srgbClr val="212529"/>
                </a:solidFill>
                <a:latin typeface="Times New Roman"/>
                <a:ea typeface="Times New Roman"/>
                <a:cs typeface="Times New Roman"/>
                <a:sym typeface="Times New Roman"/>
              </a:rPr>
              <a:t>Console Application.</a:t>
            </a:r>
          </a:p>
          <a:p>
            <a:pPr algn="l" indent="-342900" lvl="0" marL="342900" rtl="0">
              <a:lnSpc>
                <a:spcPct val="107000"/>
              </a:lnSpc>
              <a:spcBef>
                <a:spcPts val="1700"/>
              </a:spcBef>
              <a:spcAft>
                <a:spcPts val="0"/>
              </a:spcAft>
              <a:buSzPts val="1000"/>
              <a:buFont typeface="Noto Sans Symbols"/>
              <a:buChar char="∙"/>
            </a:pPr>
            <a:r>
              <a:rPr sz="2400" lang="en-IN">
                <a:solidFill>
                  <a:srgbClr val="212529"/>
                </a:solidFill>
                <a:latin typeface="Times New Roman"/>
                <a:ea typeface="Times New Roman"/>
                <a:cs typeface="Times New Roman"/>
                <a:sym typeface="Times New Roman"/>
              </a:rPr>
              <a:t>Web Application.</a:t>
            </a:r>
          </a:p>
          <a:p>
            <a:pPr algn="l" indent="0" lvl="0" marL="0" rtl="0">
              <a:lnSpc>
                <a:spcPct val="107000"/>
              </a:lnSpc>
              <a:spcBef>
                <a:spcPts val="1700"/>
              </a:spcBef>
              <a:spcAft>
                <a:spcPts val="0"/>
              </a:spcAft>
              <a:buSzPts val="1000"/>
              <a:buNone/>
            </a:pPr>
            <a:r>
              <a:t/>
            </a:r>
            <a:endParaRPr sz="1800">
              <a:latin typeface="Calibri"/>
              <a:ea typeface="Calibri"/>
              <a:cs typeface="Calibri"/>
              <a:sym typeface="Calibri"/>
            </a:endParaRPr>
          </a:p>
          <a:p>
            <a:pPr algn="l" indent="-71120" lvl="0" marL="228600" rtl="0">
              <a:lnSpc>
                <a:spcPct val="90000"/>
              </a:lnSpc>
              <a:spcBef>
                <a:spcPts val="1700"/>
              </a:spcBef>
              <a:spcAft>
                <a:spcPts val="0"/>
              </a:spcAft>
              <a:buSzPts val="1760"/>
              <a:buNone/>
            </a:pPr>
            <a:r>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96" name="Shape 239"/>
        <p:cNvGrpSpPr/>
        <p:nvPr/>
      </p:nvGrpSpPr>
      <p:grpSpPr>
        <a:xfrm>
          <a:off x="0" y="0"/>
          <a:ext cx="0" cy="0"/>
          <a:chOff x="0" y="0"/>
          <a:chExt cx="0" cy="0"/>
        </a:xfrm>
      </p:grpSpPr>
      <p:sp>
        <p:nvSpPr>
          <p:cNvPr id="1048647" name="Google Shape;240;p15"/>
          <p:cNvSpPr txBox="1"/>
          <p:nvPr>
            <p:ph type="body" idx="1"/>
          </p:nvPr>
        </p:nvSpPr>
        <p:spPr>
          <a:xfrm>
            <a:off x="838200" y="775618"/>
            <a:ext cx="10515600" cy="5556601"/>
          </a:xfrm>
          <a:prstGeom prst="rect"/>
          <a:noFill/>
          <a:ln>
            <a:noFill/>
          </a:ln>
        </p:spPr>
        <p:txBody>
          <a:bodyPr anchor="t" anchorCtr="0" bIns="45700" lIns="91425" rIns="91425" spcFirstLastPara="1" tIns="45700" wrap="square">
            <a:normAutofit/>
          </a:bodyPr>
          <a:p>
            <a:pPr algn="l" indent="0" lvl="0" marL="0" rtl="0">
              <a:lnSpc>
                <a:spcPct val="90000"/>
              </a:lnSpc>
              <a:spcBef>
                <a:spcPts val="0"/>
              </a:spcBef>
              <a:spcAft>
                <a:spcPts val="0"/>
              </a:spcAft>
              <a:buSzPts val="1760"/>
              <a:buNone/>
            </a:pPr>
            <a:r>
              <a:rPr lang="en-IN"/>
              <a:t>				</a:t>
            </a:r>
            <a:r>
              <a:rPr sz="3200" lang="en-IN">
                <a:solidFill>
                  <a:srgbClr val="AB3C19"/>
                </a:solidFill>
                <a:latin typeface="Times New Roman"/>
                <a:ea typeface="Times New Roman"/>
                <a:cs typeface="Times New Roman"/>
                <a:sym typeface="Times New Roman"/>
              </a:rPr>
              <a:t>Versions of .Net</a:t>
            </a:r>
            <a:endParaRPr sz="3200">
              <a:solidFill>
                <a:srgbClr val="AB3C19"/>
              </a:solidFill>
              <a:latin typeface="Times New Roman"/>
              <a:ea typeface="Times New Roman"/>
              <a:cs typeface="Times New Roman"/>
              <a:sym typeface="Times New Roman"/>
            </a:endParaRPr>
          </a:p>
          <a:p>
            <a:pPr algn="l" indent="0" lvl="0" marL="0" rtl="0">
              <a:lnSpc>
                <a:spcPct val="90000"/>
              </a:lnSpc>
              <a:spcBef>
                <a:spcPts val="1400"/>
              </a:spcBef>
              <a:spcAft>
                <a:spcPts val="0"/>
              </a:spcAft>
              <a:buSzPts val="1760"/>
              <a:buNone/>
            </a:pPr>
            <a:r>
              <a:t/>
            </a:r>
          </a:p>
          <a:p>
            <a:pPr algn="l" indent="-71120" lvl="0" marL="228600" rtl="0">
              <a:lnSpc>
                <a:spcPct val="90000"/>
              </a:lnSpc>
              <a:spcBef>
                <a:spcPts val="1400"/>
              </a:spcBef>
              <a:spcAft>
                <a:spcPts val="0"/>
              </a:spcAft>
              <a:buSzPts val="1760"/>
              <a:buNone/>
            </a:pPr>
            <a:r>
              <a:t/>
            </a:r>
          </a:p>
        </p:txBody>
      </p:sp>
      <p:graphicFrame>
        <p:nvGraphicFramePr>
          <p:cNvPr id="4194304" name="Google Shape;241;p15"/>
          <p:cNvGraphicFramePr>
            <a:graphicFrameLocks/>
          </p:cNvGraphicFramePr>
          <p:nvPr/>
        </p:nvGraphicFramePr>
        <p:xfrm>
          <a:off x="1558212" y="1371600"/>
          <a:ext cx="3000000" cy="3000000"/>
        </p:xfrm>
        <a:graphic>
          <a:graphicData uri="http://schemas.openxmlformats.org/drawingml/2006/table">
            <a:tbl>
              <a:tblPr firstRow="1" firstCol="1" bandRow="1">
                <a:noFill/>
                <a:tableStyleId>{F23C6A08-BE0C-4175-A044-3D864A4C1BDE}</a:tableStyleId>
              </a:tblPr>
              <a:tblGrid>
                <a:gridCol w="3077600"/>
                <a:gridCol w="3077600"/>
                <a:gridCol w="2074400"/>
              </a:tblGrid>
              <a:tr h="319725">
                <a:tc>
                  <a:txBody>
                    <a:bodyPr/>
                    <a:p>
                      <a:pPr algn="ctr" indent="0" lvl="0" marL="0" marR="0" rtl="0">
                        <a:lnSpc>
                          <a:spcPct val="107000"/>
                        </a:lnSpc>
                        <a:spcBef>
                          <a:spcPts val="0"/>
                        </a:spcBef>
                        <a:spcAft>
                          <a:spcPts val="0"/>
                        </a:spcAft>
                        <a:buClr>
                          <a:srgbClr val="000000"/>
                        </a:buClr>
                        <a:buSzPts val="2000"/>
                        <a:buFont typeface="Arial"/>
                        <a:buNone/>
                      </a:pPr>
                      <a:r>
                        <a:rPr cap="none" sz="2000" lang="en-IN" strike="noStrike" u="none"/>
                        <a:t>Version number</a:t>
                      </a:r>
                      <a:endParaRPr cap="none" sz="2000" strike="noStrike" u="none">
                        <a:latin typeface="Calibri"/>
                        <a:ea typeface="Calibri"/>
                        <a:cs typeface="Calibri"/>
                        <a:sym typeface="Calibri"/>
                      </a:endParaRPr>
                    </a:p>
                  </a:txBody>
                  <a:tcPr marL="9525" marR="9525" marT="9525" marB="9525" anchor="ctr"/>
                </a:tc>
                <a:tc>
                  <a:txBody>
                    <a:bodyPr/>
                    <a:p>
                      <a:pPr algn="ctr" indent="0" lvl="0" marL="0" marR="0" rtl="0">
                        <a:lnSpc>
                          <a:spcPct val="107000"/>
                        </a:lnSpc>
                        <a:spcBef>
                          <a:spcPts val="0"/>
                        </a:spcBef>
                        <a:spcAft>
                          <a:spcPts val="0"/>
                        </a:spcAft>
                        <a:buClr>
                          <a:srgbClr val="000000"/>
                        </a:buClr>
                        <a:buSzPts val="2000"/>
                        <a:buFont typeface="Arial"/>
                        <a:buNone/>
                      </a:pPr>
                      <a:r>
                        <a:rPr cap="none" sz="2000" lang="en-IN" strike="noStrike" u="none"/>
                        <a:t>CLR version</a:t>
                      </a:r>
                      <a:endParaRPr cap="none" sz="2000" strike="noStrike" u="none">
                        <a:latin typeface="Calibri"/>
                        <a:ea typeface="Calibri"/>
                        <a:cs typeface="Calibri"/>
                        <a:sym typeface="Calibri"/>
                      </a:endParaRPr>
                    </a:p>
                  </a:txBody>
                  <a:tcPr marL="9525" marR="9525" marT="9525" marB="9525" anchor="ctr"/>
                </a:tc>
                <a:tc>
                  <a:txBody>
                    <a:bodyPr/>
                    <a:p>
                      <a:pPr algn="ctr" indent="0" lvl="0" marL="0" marR="0" rtl="0">
                        <a:lnSpc>
                          <a:spcPct val="107000"/>
                        </a:lnSpc>
                        <a:spcBef>
                          <a:spcPts val="0"/>
                        </a:spcBef>
                        <a:spcAft>
                          <a:spcPts val="0"/>
                        </a:spcAft>
                        <a:buClr>
                          <a:srgbClr val="000000"/>
                        </a:buClr>
                        <a:buSzPts val="2000"/>
                        <a:buFont typeface="Arial"/>
                        <a:buNone/>
                      </a:pPr>
                      <a:r>
                        <a:rPr cap="none" sz="2000" lang="en-IN" strike="noStrike" u="none"/>
                        <a:t>Release date</a:t>
                      </a:r>
                      <a:endParaRPr cap="none" sz="2000" strike="noStrike" u="none">
                        <a:latin typeface="Calibri"/>
                        <a:ea typeface="Calibri"/>
                        <a:cs typeface="Calibri"/>
                        <a:sym typeface="Calibri"/>
                      </a:endParaRPr>
                    </a:p>
                  </a:txBody>
                  <a:tcPr marL="9525" marR="9525" marT="9525" marB="9525" anchor="ctr"/>
                </a:tc>
              </a:tr>
              <a:tr h="319725">
                <a:tc>
                  <a:txBody>
                    <a:bodyPr/>
                    <a:p>
                      <a:pPr algn="ctr" indent="0" lvl="0" marL="0" marR="0" rtl="0">
                        <a:lnSpc>
                          <a:spcPct val="107000"/>
                        </a:lnSpc>
                        <a:spcBef>
                          <a:spcPts val="0"/>
                        </a:spcBef>
                        <a:spcAft>
                          <a:spcPts val="0"/>
                        </a:spcAft>
                        <a:buClr>
                          <a:srgbClr val="000000"/>
                        </a:buClr>
                        <a:buSzPts val="2000"/>
                        <a:buFont typeface="Arial"/>
                        <a:buNone/>
                      </a:pPr>
                      <a:r>
                        <a:rPr cap="none" sz="2000" lang="en-IN" strike="noStrike" u="none"/>
                        <a:t>1.0</a:t>
                      </a:r>
                      <a:endParaRPr cap="none" sz="2000" strike="noStrike" u="none">
                        <a:latin typeface="Calibri"/>
                        <a:ea typeface="Calibri"/>
                        <a:cs typeface="Calibri"/>
                        <a:sym typeface="Calibri"/>
                      </a:endParaRPr>
                    </a:p>
                  </a:txBody>
                  <a:tcPr marL="9525" marR="9525" marT="9525" marB="9525" anchor="ctr"/>
                </a:tc>
                <a:tc>
                  <a:txBody>
                    <a:bodyPr/>
                    <a:p>
                      <a:pPr algn="ctr" indent="0" lvl="0" marL="0" marR="0" rtl="0">
                        <a:lnSpc>
                          <a:spcPct val="107000"/>
                        </a:lnSpc>
                        <a:spcBef>
                          <a:spcPts val="0"/>
                        </a:spcBef>
                        <a:spcAft>
                          <a:spcPts val="0"/>
                        </a:spcAft>
                        <a:buClr>
                          <a:srgbClr val="000000"/>
                        </a:buClr>
                        <a:buSzPts val="2000"/>
                        <a:buFont typeface="Arial"/>
                        <a:buNone/>
                      </a:pPr>
                      <a:r>
                        <a:rPr cap="none" sz="2000" lang="en-IN" strike="noStrike" u="none"/>
                        <a:t>1.0</a:t>
                      </a:r>
                      <a:endParaRPr cap="none" sz="2000" strike="noStrike" u="none">
                        <a:latin typeface="Calibri"/>
                        <a:ea typeface="Calibri"/>
                        <a:cs typeface="Calibri"/>
                        <a:sym typeface="Calibri"/>
                      </a:endParaRPr>
                    </a:p>
                  </a:txBody>
                  <a:tcPr marL="9525" marR="9525" marT="9525" marB="9525" anchor="ctr"/>
                </a:tc>
                <a:tc>
                  <a:txBody>
                    <a:bodyPr/>
                    <a:p>
                      <a:pPr algn="ctr" indent="0" lvl="0" marL="0" marR="0" rtl="0">
                        <a:lnSpc>
                          <a:spcPct val="107000"/>
                        </a:lnSpc>
                        <a:spcBef>
                          <a:spcPts val="0"/>
                        </a:spcBef>
                        <a:spcAft>
                          <a:spcPts val="0"/>
                        </a:spcAft>
                        <a:buClr>
                          <a:srgbClr val="000000"/>
                        </a:buClr>
                        <a:buSzPts val="2000"/>
                        <a:buFont typeface="Arial"/>
                        <a:buNone/>
                      </a:pPr>
                      <a:r>
                        <a:rPr cap="none" sz="2000" lang="en-IN" strike="noStrike" u="none"/>
                        <a:t>2002-02-13</a:t>
                      </a:r>
                      <a:endParaRPr cap="none" sz="2000" strike="noStrike" u="none">
                        <a:latin typeface="Calibri"/>
                        <a:ea typeface="Calibri"/>
                        <a:cs typeface="Calibri"/>
                        <a:sym typeface="Calibri"/>
                      </a:endParaRPr>
                    </a:p>
                  </a:txBody>
                  <a:tcPr marL="9525" marR="9525" marT="9525" marB="9525" anchor="ctr"/>
                </a:tc>
              </a:tr>
              <a:tr h="319725">
                <a:tc>
                  <a:txBody>
                    <a:bodyPr/>
                    <a:p>
                      <a:pPr algn="ctr" indent="0" lvl="0" marL="0" marR="0" rtl="0">
                        <a:lnSpc>
                          <a:spcPct val="107000"/>
                        </a:lnSpc>
                        <a:spcBef>
                          <a:spcPts val="0"/>
                        </a:spcBef>
                        <a:spcAft>
                          <a:spcPts val="0"/>
                        </a:spcAft>
                        <a:buClr>
                          <a:srgbClr val="000000"/>
                        </a:buClr>
                        <a:buSzPts val="2000"/>
                        <a:buFont typeface="Arial"/>
                        <a:buNone/>
                      </a:pPr>
                      <a:r>
                        <a:rPr cap="none" sz="2000" lang="en-IN" strike="noStrike" u="none"/>
                        <a:t>1.1</a:t>
                      </a:r>
                      <a:endParaRPr cap="none" sz="2000" strike="noStrike" u="none">
                        <a:latin typeface="Calibri"/>
                        <a:ea typeface="Calibri"/>
                        <a:cs typeface="Calibri"/>
                        <a:sym typeface="Calibri"/>
                      </a:endParaRPr>
                    </a:p>
                  </a:txBody>
                  <a:tcPr marL="9525" marR="9525" marT="9525" marB="9525" anchor="ctr"/>
                </a:tc>
                <a:tc>
                  <a:txBody>
                    <a:bodyPr/>
                    <a:p>
                      <a:pPr algn="ctr" indent="0" lvl="0" marL="0" marR="0" rtl="0">
                        <a:lnSpc>
                          <a:spcPct val="107000"/>
                        </a:lnSpc>
                        <a:spcBef>
                          <a:spcPts val="0"/>
                        </a:spcBef>
                        <a:spcAft>
                          <a:spcPts val="0"/>
                        </a:spcAft>
                        <a:buClr>
                          <a:srgbClr val="000000"/>
                        </a:buClr>
                        <a:buSzPts val="2000"/>
                        <a:buFont typeface="Arial"/>
                        <a:buNone/>
                      </a:pPr>
                      <a:r>
                        <a:rPr cap="none" sz="2000" lang="en-IN" strike="noStrike" u="none"/>
                        <a:t>1.1</a:t>
                      </a:r>
                      <a:endParaRPr cap="none" sz="2000" strike="noStrike" u="none">
                        <a:latin typeface="Calibri"/>
                        <a:ea typeface="Calibri"/>
                        <a:cs typeface="Calibri"/>
                        <a:sym typeface="Calibri"/>
                      </a:endParaRPr>
                    </a:p>
                  </a:txBody>
                  <a:tcPr marL="9525" marR="9525" marT="9525" marB="9525" anchor="ctr"/>
                </a:tc>
                <a:tc>
                  <a:txBody>
                    <a:bodyPr/>
                    <a:p>
                      <a:pPr algn="ctr" indent="0" lvl="0" marL="0" marR="0" rtl="0">
                        <a:lnSpc>
                          <a:spcPct val="107000"/>
                        </a:lnSpc>
                        <a:spcBef>
                          <a:spcPts val="0"/>
                        </a:spcBef>
                        <a:spcAft>
                          <a:spcPts val="0"/>
                        </a:spcAft>
                        <a:buClr>
                          <a:srgbClr val="000000"/>
                        </a:buClr>
                        <a:buSzPts val="2000"/>
                        <a:buFont typeface="Arial"/>
                        <a:buNone/>
                      </a:pPr>
                      <a:r>
                        <a:rPr cap="none" sz="2000" lang="en-IN" strike="noStrike" u="none"/>
                        <a:t>2003-04-24</a:t>
                      </a:r>
                      <a:endParaRPr cap="none" sz="2000" strike="noStrike" u="none">
                        <a:latin typeface="Calibri"/>
                        <a:ea typeface="Calibri"/>
                        <a:cs typeface="Calibri"/>
                        <a:sym typeface="Calibri"/>
                      </a:endParaRPr>
                    </a:p>
                  </a:txBody>
                  <a:tcPr marL="9525" marR="9525" marT="9525" marB="9525" anchor="ctr"/>
                </a:tc>
              </a:tr>
              <a:tr h="319725">
                <a:tc>
                  <a:txBody>
                    <a:bodyPr/>
                    <a:p>
                      <a:pPr algn="ctr" indent="0" lvl="0" marL="0" marR="0" rtl="0">
                        <a:lnSpc>
                          <a:spcPct val="107000"/>
                        </a:lnSpc>
                        <a:spcBef>
                          <a:spcPts val="0"/>
                        </a:spcBef>
                        <a:spcAft>
                          <a:spcPts val="0"/>
                        </a:spcAft>
                        <a:buClr>
                          <a:srgbClr val="000000"/>
                        </a:buClr>
                        <a:buSzPts val="2000"/>
                        <a:buFont typeface="Arial"/>
                        <a:buNone/>
                      </a:pPr>
                      <a:r>
                        <a:rPr cap="none" sz="2000" lang="en-IN" strike="noStrike" u="none"/>
                        <a:t>2.0</a:t>
                      </a:r>
                      <a:endParaRPr cap="none" sz="2000" strike="noStrike" u="none">
                        <a:latin typeface="Calibri"/>
                        <a:ea typeface="Calibri"/>
                        <a:cs typeface="Calibri"/>
                        <a:sym typeface="Calibri"/>
                      </a:endParaRPr>
                    </a:p>
                  </a:txBody>
                  <a:tcPr marL="9525" marR="9525" marT="9525" marB="9525" anchor="ctr"/>
                </a:tc>
                <a:tc>
                  <a:txBody>
                    <a:bodyPr/>
                    <a:p>
                      <a:pPr algn="ctr" indent="0" lvl="0" marL="0" marR="0" rtl="0">
                        <a:lnSpc>
                          <a:spcPct val="107000"/>
                        </a:lnSpc>
                        <a:spcBef>
                          <a:spcPts val="0"/>
                        </a:spcBef>
                        <a:spcAft>
                          <a:spcPts val="0"/>
                        </a:spcAft>
                        <a:buClr>
                          <a:srgbClr val="000000"/>
                        </a:buClr>
                        <a:buSzPts val="2000"/>
                        <a:buFont typeface="Arial"/>
                        <a:buNone/>
                      </a:pPr>
                      <a:r>
                        <a:rPr cap="none" sz="2000" lang="en-IN" strike="noStrike" u="none"/>
                        <a:t>2.0</a:t>
                      </a:r>
                      <a:endParaRPr cap="none" sz="2000" strike="noStrike" u="none">
                        <a:latin typeface="Calibri"/>
                        <a:ea typeface="Calibri"/>
                        <a:cs typeface="Calibri"/>
                        <a:sym typeface="Calibri"/>
                      </a:endParaRPr>
                    </a:p>
                  </a:txBody>
                  <a:tcPr marL="9525" marR="9525" marT="9525" marB="9525" anchor="ctr"/>
                </a:tc>
                <a:tc>
                  <a:txBody>
                    <a:bodyPr/>
                    <a:p>
                      <a:pPr algn="ctr" indent="0" lvl="0" marL="0" marR="0" rtl="0">
                        <a:lnSpc>
                          <a:spcPct val="107000"/>
                        </a:lnSpc>
                        <a:spcBef>
                          <a:spcPts val="0"/>
                        </a:spcBef>
                        <a:spcAft>
                          <a:spcPts val="0"/>
                        </a:spcAft>
                        <a:buClr>
                          <a:srgbClr val="000000"/>
                        </a:buClr>
                        <a:buSzPts val="2000"/>
                        <a:buFont typeface="Arial"/>
                        <a:buNone/>
                      </a:pPr>
                      <a:r>
                        <a:rPr cap="none" sz="2000" lang="en-IN" strike="noStrike" u="none"/>
                        <a:t>2005-11-07</a:t>
                      </a:r>
                      <a:endParaRPr cap="none" sz="2000" strike="noStrike" u="none">
                        <a:latin typeface="Calibri"/>
                        <a:ea typeface="Calibri"/>
                        <a:cs typeface="Calibri"/>
                        <a:sym typeface="Calibri"/>
                      </a:endParaRPr>
                    </a:p>
                  </a:txBody>
                  <a:tcPr marL="9525" marR="9525" marT="9525" marB="9525" anchor="ctr"/>
                </a:tc>
              </a:tr>
              <a:tr h="319725">
                <a:tc>
                  <a:txBody>
                    <a:bodyPr/>
                    <a:p>
                      <a:pPr algn="ctr" indent="0" lvl="0" marL="0" marR="0" rtl="0">
                        <a:lnSpc>
                          <a:spcPct val="107000"/>
                        </a:lnSpc>
                        <a:spcBef>
                          <a:spcPts val="0"/>
                        </a:spcBef>
                        <a:spcAft>
                          <a:spcPts val="0"/>
                        </a:spcAft>
                        <a:buClr>
                          <a:srgbClr val="000000"/>
                        </a:buClr>
                        <a:buSzPts val="2000"/>
                        <a:buFont typeface="Arial"/>
                        <a:buNone/>
                      </a:pPr>
                      <a:r>
                        <a:rPr cap="none" sz="2000" lang="en-IN" strike="noStrike" u="none"/>
                        <a:t>3.0</a:t>
                      </a:r>
                      <a:endParaRPr cap="none" sz="2000" strike="noStrike" u="none">
                        <a:latin typeface="Calibri"/>
                        <a:ea typeface="Calibri"/>
                        <a:cs typeface="Calibri"/>
                        <a:sym typeface="Calibri"/>
                      </a:endParaRPr>
                    </a:p>
                  </a:txBody>
                  <a:tcPr marL="9525" marR="9525" marT="9525" marB="9525" anchor="ctr"/>
                </a:tc>
                <a:tc>
                  <a:txBody>
                    <a:bodyPr/>
                    <a:p>
                      <a:pPr algn="ctr" indent="0" lvl="0" marL="0" marR="0" rtl="0">
                        <a:lnSpc>
                          <a:spcPct val="107000"/>
                        </a:lnSpc>
                        <a:spcBef>
                          <a:spcPts val="0"/>
                        </a:spcBef>
                        <a:spcAft>
                          <a:spcPts val="0"/>
                        </a:spcAft>
                        <a:buClr>
                          <a:srgbClr val="000000"/>
                        </a:buClr>
                        <a:buSzPts val="2000"/>
                        <a:buFont typeface="Arial"/>
                        <a:buNone/>
                      </a:pPr>
                      <a:r>
                        <a:rPr cap="none" sz="2000" lang="en-IN" strike="noStrike" u="none"/>
                        <a:t>2.0</a:t>
                      </a:r>
                      <a:endParaRPr cap="none" sz="2000" strike="noStrike" u="none">
                        <a:latin typeface="Calibri"/>
                        <a:ea typeface="Calibri"/>
                        <a:cs typeface="Calibri"/>
                        <a:sym typeface="Calibri"/>
                      </a:endParaRPr>
                    </a:p>
                  </a:txBody>
                  <a:tcPr marL="9525" marR="9525" marT="9525" marB="9525" anchor="ctr"/>
                </a:tc>
                <a:tc>
                  <a:txBody>
                    <a:bodyPr/>
                    <a:p>
                      <a:pPr algn="ctr" indent="0" lvl="0" marL="0" marR="0" rtl="0">
                        <a:lnSpc>
                          <a:spcPct val="107000"/>
                        </a:lnSpc>
                        <a:spcBef>
                          <a:spcPts val="0"/>
                        </a:spcBef>
                        <a:spcAft>
                          <a:spcPts val="0"/>
                        </a:spcAft>
                        <a:buClr>
                          <a:srgbClr val="000000"/>
                        </a:buClr>
                        <a:buSzPts val="2000"/>
                        <a:buFont typeface="Arial"/>
                        <a:buNone/>
                      </a:pPr>
                      <a:r>
                        <a:rPr cap="none" sz="2000" lang="en-IN" strike="noStrike" u="none"/>
                        <a:t>2006-11-06</a:t>
                      </a:r>
                      <a:endParaRPr cap="none" sz="2000" strike="noStrike" u="none">
                        <a:latin typeface="Calibri"/>
                        <a:ea typeface="Calibri"/>
                        <a:cs typeface="Calibri"/>
                        <a:sym typeface="Calibri"/>
                      </a:endParaRPr>
                    </a:p>
                  </a:txBody>
                  <a:tcPr marL="9525" marR="9525" marT="9525" marB="9525" anchor="ctr"/>
                </a:tc>
              </a:tr>
              <a:tr h="319725">
                <a:tc>
                  <a:txBody>
                    <a:bodyPr/>
                    <a:p>
                      <a:pPr algn="ctr" indent="0" lvl="0" marL="0" marR="0" rtl="0">
                        <a:lnSpc>
                          <a:spcPct val="107000"/>
                        </a:lnSpc>
                        <a:spcBef>
                          <a:spcPts val="0"/>
                        </a:spcBef>
                        <a:spcAft>
                          <a:spcPts val="0"/>
                        </a:spcAft>
                        <a:buClr>
                          <a:srgbClr val="000000"/>
                        </a:buClr>
                        <a:buSzPts val="2000"/>
                        <a:buFont typeface="Arial"/>
                        <a:buNone/>
                      </a:pPr>
                      <a:r>
                        <a:rPr cap="none" sz="2000" lang="en-IN" strike="noStrike" u="none"/>
                        <a:t>3.5</a:t>
                      </a:r>
                      <a:endParaRPr cap="none" sz="2000" strike="noStrike" u="none">
                        <a:latin typeface="Calibri"/>
                        <a:ea typeface="Calibri"/>
                        <a:cs typeface="Calibri"/>
                        <a:sym typeface="Calibri"/>
                      </a:endParaRPr>
                    </a:p>
                  </a:txBody>
                  <a:tcPr marL="9525" marR="9525" marT="9525" marB="9525" anchor="ctr"/>
                </a:tc>
                <a:tc>
                  <a:txBody>
                    <a:bodyPr/>
                    <a:p>
                      <a:pPr algn="ctr" indent="0" lvl="0" marL="0" marR="0" rtl="0">
                        <a:lnSpc>
                          <a:spcPct val="107000"/>
                        </a:lnSpc>
                        <a:spcBef>
                          <a:spcPts val="0"/>
                        </a:spcBef>
                        <a:spcAft>
                          <a:spcPts val="0"/>
                        </a:spcAft>
                        <a:buClr>
                          <a:srgbClr val="000000"/>
                        </a:buClr>
                        <a:buSzPts val="2000"/>
                        <a:buFont typeface="Arial"/>
                        <a:buNone/>
                      </a:pPr>
                      <a:r>
                        <a:rPr cap="none" sz="2000" lang="en-IN" strike="noStrike" u="none"/>
                        <a:t>2.0</a:t>
                      </a:r>
                      <a:endParaRPr cap="none" sz="2000" strike="noStrike" u="none">
                        <a:latin typeface="Calibri"/>
                        <a:ea typeface="Calibri"/>
                        <a:cs typeface="Calibri"/>
                        <a:sym typeface="Calibri"/>
                      </a:endParaRPr>
                    </a:p>
                  </a:txBody>
                  <a:tcPr marL="9525" marR="9525" marT="9525" marB="9525" anchor="ctr"/>
                </a:tc>
                <a:tc>
                  <a:txBody>
                    <a:bodyPr/>
                    <a:p>
                      <a:pPr algn="ctr" indent="0" lvl="0" marL="0" marR="0" rtl="0">
                        <a:lnSpc>
                          <a:spcPct val="107000"/>
                        </a:lnSpc>
                        <a:spcBef>
                          <a:spcPts val="0"/>
                        </a:spcBef>
                        <a:spcAft>
                          <a:spcPts val="0"/>
                        </a:spcAft>
                        <a:buClr>
                          <a:srgbClr val="000000"/>
                        </a:buClr>
                        <a:buSzPts val="2000"/>
                        <a:buFont typeface="Arial"/>
                        <a:buNone/>
                      </a:pPr>
                      <a:r>
                        <a:rPr cap="none" sz="2000" lang="en-IN" strike="noStrike" u="none"/>
                        <a:t>2007-11-19</a:t>
                      </a:r>
                      <a:endParaRPr cap="none" sz="2000" strike="noStrike" u="none">
                        <a:latin typeface="Calibri"/>
                        <a:ea typeface="Calibri"/>
                        <a:cs typeface="Calibri"/>
                        <a:sym typeface="Calibri"/>
                      </a:endParaRPr>
                    </a:p>
                  </a:txBody>
                  <a:tcPr marL="9525" marR="9525" marT="9525" marB="9525" anchor="ctr"/>
                </a:tc>
              </a:tr>
              <a:tr h="319725">
                <a:tc>
                  <a:txBody>
                    <a:bodyPr/>
                    <a:p>
                      <a:pPr algn="ctr" indent="0" lvl="0" marL="0" marR="0" rtl="0">
                        <a:lnSpc>
                          <a:spcPct val="107000"/>
                        </a:lnSpc>
                        <a:spcBef>
                          <a:spcPts val="0"/>
                        </a:spcBef>
                        <a:spcAft>
                          <a:spcPts val="0"/>
                        </a:spcAft>
                        <a:buClr>
                          <a:srgbClr val="000000"/>
                        </a:buClr>
                        <a:buSzPts val="2000"/>
                        <a:buFont typeface="Arial"/>
                        <a:buNone/>
                      </a:pPr>
                      <a:r>
                        <a:rPr cap="none" sz="2000" lang="en-IN" strike="noStrike" u="none"/>
                        <a:t>4.0</a:t>
                      </a:r>
                      <a:endParaRPr cap="none" sz="2000" strike="noStrike" u="none">
                        <a:latin typeface="Calibri"/>
                        <a:ea typeface="Calibri"/>
                        <a:cs typeface="Calibri"/>
                        <a:sym typeface="Calibri"/>
                      </a:endParaRPr>
                    </a:p>
                  </a:txBody>
                  <a:tcPr marL="9525" marR="9525" marT="9525" marB="9525" anchor="ctr"/>
                </a:tc>
                <a:tc>
                  <a:txBody>
                    <a:bodyPr/>
                    <a:p>
                      <a:pPr algn="ctr" indent="0" lvl="0" marL="0" marR="0" rtl="0">
                        <a:lnSpc>
                          <a:spcPct val="107000"/>
                        </a:lnSpc>
                        <a:spcBef>
                          <a:spcPts val="0"/>
                        </a:spcBef>
                        <a:spcAft>
                          <a:spcPts val="0"/>
                        </a:spcAft>
                        <a:buClr>
                          <a:srgbClr val="000000"/>
                        </a:buClr>
                        <a:buSzPts val="2000"/>
                        <a:buFont typeface="Arial"/>
                        <a:buNone/>
                      </a:pPr>
                      <a:r>
                        <a:rPr cap="none" sz="2000" lang="en-IN" strike="noStrike" u="none"/>
                        <a:t>4</a:t>
                      </a:r>
                      <a:endParaRPr cap="none" sz="2000" strike="noStrike" u="none">
                        <a:latin typeface="Calibri"/>
                        <a:ea typeface="Calibri"/>
                        <a:cs typeface="Calibri"/>
                        <a:sym typeface="Calibri"/>
                      </a:endParaRPr>
                    </a:p>
                  </a:txBody>
                  <a:tcPr marL="9525" marR="9525" marT="9525" marB="9525" anchor="ctr"/>
                </a:tc>
                <a:tc>
                  <a:txBody>
                    <a:bodyPr/>
                    <a:p>
                      <a:pPr algn="ctr" indent="0" lvl="0" marL="0" marR="0" rtl="0">
                        <a:lnSpc>
                          <a:spcPct val="107000"/>
                        </a:lnSpc>
                        <a:spcBef>
                          <a:spcPts val="0"/>
                        </a:spcBef>
                        <a:spcAft>
                          <a:spcPts val="0"/>
                        </a:spcAft>
                        <a:buClr>
                          <a:srgbClr val="000000"/>
                        </a:buClr>
                        <a:buSzPts val="2000"/>
                        <a:buFont typeface="Arial"/>
                        <a:buNone/>
                      </a:pPr>
                      <a:r>
                        <a:rPr cap="none" sz="2000" lang="en-IN" strike="noStrike" u="none"/>
                        <a:t>2010-04-12</a:t>
                      </a:r>
                      <a:endParaRPr cap="none" sz="2000" strike="noStrike" u="none">
                        <a:latin typeface="Calibri"/>
                        <a:ea typeface="Calibri"/>
                        <a:cs typeface="Calibri"/>
                        <a:sym typeface="Calibri"/>
                      </a:endParaRPr>
                    </a:p>
                  </a:txBody>
                  <a:tcPr marL="9525" marR="9525" marT="9525" marB="9525" anchor="ctr"/>
                </a:tc>
              </a:tr>
              <a:tr h="319725">
                <a:tc>
                  <a:txBody>
                    <a:bodyPr/>
                    <a:p>
                      <a:pPr algn="ctr" indent="0" lvl="0" marL="0" marR="0" rtl="0">
                        <a:lnSpc>
                          <a:spcPct val="107000"/>
                        </a:lnSpc>
                        <a:spcBef>
                          <a:spcPts val="0"/>
                        </a:spcBef>
                        <a:spcAft>
                          <a:spcPts val="0"/>
                        </a:spcAft>
                        <a:buClr>
                          <a:srgbClr val="000000"/>
                        </a:buClr>
                        <a:buSzPts val="2000"/>
                        <a:buFont typeface="Arial"/>
                        <a:buNone/>
                      </a:pPr>
                      <a:r>
                        <a:rPr cap="none" sz="2000" lang="en-IN" strike="noStrike" u="none"/>
                        <a:t>4.5</a:t>
                      </a:r>
                      <a:endParaRPr cap="none" sz="2000" strike="noStrike" u="none">
                        <a:latin typeface="Calibri"/>
                        <a:ea typeface="Calibri"/>
                        <a:cs typeface="Calibri"/>
                        <a:sym typeface="Calibri"/>
                      </a:endParaRPr>
                    </a:p>
                  </a:txBody>
                  <a:tcPr marL="9525" marR="9525" marT="9525" marB="9525" anchor="ctr"/>
                </a:tc>
                <a:tc>
                  <a:txBody>
                    <a:bodyPr/>
                    <a:p>
                      <a:pPr algn="ctr" indent="0" lvl="0" marL="0" marR="0" rtl="0">
                        <a:lnSpc>
                          <a:spcPct val="107000"/>
                        </a:lnSpc>
                        <a:spcBef>
                          <a:spcPts val="0"/>
                        </a:spcBef>
                        <a:spcAft>
                          <a:spcPts val="0"/>
                        </a:spcAft>
                        <a:buClr>
                          <a:srgbClr val="000000"/>
                        </a:buClr>
                        <a:buSzPts val="2000"/>
                        <a:buFont typeface="Arial"/>
                        <a:buNone/>
                      </a:pPr>
                      <a:r>
                        <a:rPr cap="none" sz="2000" lang="en-IN" strike="noStrike" u="none"/>
                        <a:t>4</a:t>
                      </a:r>
                      <a:endParaRPr cap="none" sz="2000" strike="noStrike" u="none">
                        <a:latin typeface="Calibri"/>
                        <a:ea typeface="Calibri"/>
                        <a:cs typeface="Calibri"/>
                        <a:sym typeface="Calibri"/>
                      </a:endParaRPr>
                    </a:p>
                  </a:txBody>
                  <a:tcPr marL="9525" marR="9525" marT="9525" marB="9525" anchor="ctr"/>
                </a:tc>
                <a:tc>
                  <a:txBody>
                    <a:bodyPr/>
                    <a:p>
                      <a:pPr algn="ctr" indent="0" lvl="0" marL="0" marR="0" rtl="0">
                        <a:lnSpc>
                          <a:spcPct val="107000"/>
                        </a:lnSpc>
                        <a:spcBef>
                          <a:spcPts val="0"/>
                        </a:spcBef>
                        <a:spcAft>
                          <a:spcPts val="0"/>
                        </a:spcAft>
                        <a:buClr>
                          <a:srgbClr val="000000"/>
                        </a:buClr>
                        <a:buSzPts val="2000"/>
                        <a:buFont typeface="Arial"/>
                        <a:buNone/>
                      </a:pPr>
                      <a:r>
                        <a:rPr cap="none" sz="2000" lang="en-IN" strike="noStrike" u="none"/>
                        <a:t>2012-08-15</a:t>
                      </a:r>
                      <a:endParaRPr cap="none" sz="2000" strike="noStrike" u="none">
                        <a:latin typeface="Calibri"/>
                        <a:ea typeface="Calibri"/>
                        <a:cs typeface="Calibri"/>
                        <a:sym typeface="Calibri"/>
                      </a:endParaRPr>
                    </a:p>
                  </a:txBody>
                  <a:tcPr marL="9525" marR="9525" marT="9525" marB="9525" anchor="ctr"/>
                </a:tc>
              </a:tr>
              <a:tr h="319725">
                <a:tc>
                  <a:txBody>
                    <a:bodyPr/>
                    <a:p>
                      <a:pPr algn="ctr" indent="0" lvl="0" marL="0" marR="0" rtl="0">
                        <a:lnSpc>
                          <a:spcPct val="107000"/>
                        </a:lnSpc>
                        <a:spcBef>
                          <a:spcPts val="0"/>
                        </a:spcBef>
                        <a:spcAft>
                          <a:spcPts val="0"/>
                        </a:spcAft>
                        <a:buClr>
                          <a:srgbClr val="000000"/>
                        </a:buClr>
                        <a:buSzPts val="2000"/>
                        <a:buFont typeface="Arial"/>
                        <a:buNone/>
                      </a:pPr>
                      <a:r>
                        <a:rPr cap="none" sz="2000" lang="en-IN" strike="noStrike" u="none"/>
                        <a:t>4.5.1</a:t>
                      </a:r>
                      <a:endParaRPr cap="none" sz="2000" strike="noStrike" u="none">
                        <a:latin typeface="Calibri"/>
                        <a:ea typeface="Calibri"/>
                        <a:cs typeface="Calibri"/>
                        <a:sym typeface="Calibri"/>
                      </a:endParaRPr>
                    </a:p>
                  </a:txBody>
                  <a:tcPr marL="9525" marR="9525" marT="9525" marB="9525" anchor="ctr"/>
                </a:tc>
                <a:tc>
                  <a:txBody>
                    <a:bodyPr/>
                    <a:p>
                      <a:pPr algn="ctr" indent="0" lvl="0" marL="0" marR="0" rtl="0">
                        <a:lnSpc>
                          <a:spcPct val="107000"/>
                        </a:lnSpc>
                        <a:spcBef>
                          <a:spcPts val="0"/>
                        </a:spcBef>
                        <a:spcAft>
                          <a:spcPts val="0"/>
                        </a:spcAft>
                        <a:buClr>
                          <a:srgbClr val="000000"/>
                        </a:buClr>
                        <a:buSzPts val="2000"/>
                        <a:buFont typeface="Arial"/>
                        <a:buNone/>
                      </a:pPr>
                      <a:r>
                        <a:rPr cap="none" sz="2000" lang="en-IN" strike="noStrike" u="none"/>
                        <a:t>4</a:t>
                      </a:r>
                      <a:endParaRPr cap="none" sz="2000" strike="noStrike" u="none">
                        <a:latin typeface="Calibri"/>
                        <a:ea typeface="Calibri"/>
                        <a:cs typeface="Calibri"/>
                        <a:sym typeface="Calibri"/>
                      </a:endParaRPr>
                    </a:p>
                  </a:txBody>
                  <a:tcPr marL="9525" marR="9525" marT="9525" marB="9525" anchor="ctr"/>
                </a:tc>
                <a:tc>
                  <a:txBody>
                    <a:bodyPr/>
                    <a:p>
                      <a:pPr algn="ctr" indent="0" lvl="0" marL="0" marR="0" rtl="0">
                        <a:lnSpc>
                          <a:spcPct val="107000"/>
                        </a:lnSpc>
                        <a:spcBef>
                          <a:spcPts val="0"/>
                        </a:spcBef>
                        <a:spcAft>
                          <a:spcPts val="0"/>
                        </a:spcAft>
                        <a:buClr>
                          <a:srgbClr val="000000"/>
                        </a:buClr>
                        <a:buSzPts val="2000"/>
                        <a:buFont typeface="Arial"/>
                        <a:buNone/>
                      </a:pPr>
                      <a:r>
                        <a:rPr cap="none" sz="2000" lang="en-IN" strike="noStrike" u="none"/>
                        <a:t>2013-10-17</a:t>
                      </a:r>
                      <a:endParaRPr cap="none" sz="2000" strike="noStrike" u="none">
                        <a:latin typeface="Calibri"/>
                        <a:ea typeface="Calibri"/>
                        <a:cs typeface="Calibri"/>
                        <a:sym typeface="Calibri"/>
                      </a:endParaRPr>
                    </a:p>
                  </a:txBody>
                  <a:tcPr marL="9525" marR="9525" marT="9525" marB="9525" anchor="ctr"/>
                </a:tc>
              </a:tr>
              <a:tr h="319725">
                <a:tc>
                  <a:txBody>
                    <a:bodyPr/>
                    <a:p>
                      <a:pPr algn="ctr" indent="0" lvl="0" marL="0" marR="0" rtl="0">
                        <a:lnSpc>
                          <a:spcPct val="107000"/>
                        </a:lnSpc>
                        <a:spcBef>
                          <a:spcPts val="0"/>
                        </a:spcBef>
                        <a:spcAft>
                          <a:spcPts val="0"/>
                        </a:spcAft>
                        <a:buClr>
                          <a:srgbClr val="000000"/>
                        </a:buClr>
                        <a:buSzPts val="2000"/>
                        <a:buFont typeface="Arial"/>
                        <a:buNone/>
                      </a:pPr>
                      <a:r>
                        <a:rPr cap="none" sz="2000" lang="en-IN" strike="noStrike" u="none"/>
                        <a:t>4.5.2</a:t>
                      </a:r>
                      <a:endParaRPr cap="none" sz="2000" strike="noStrike" u="none">
                        <a:latin typeface="Calibri"/>
                        <a:ea typeface="Calibri"/>
                        <a:cs typeface="Calibri"/>
                        <a:sym typeface="Calibri"/>
                      </a:endParaRPr>
                    </a:p>
                  </a:txBody>
                  <a:tcPr marL="9525" marR="9525" marT="9525" marB="9525" anchor="ctr"/>
                </a:tc>
                <a:tc>
                  <a:txBody>
                    <a:bodyPr/>
                    <a:p>
                      <a:pPr algn="ctr" indent="0" lvl="0" marL="0" marR="0" rtl="0">
                        <a:lnSpc>
                          <a:spcPct val="107000"/>
                        </a:lnSpc>
                        <a:spcBef>
                          <a:spcPts val="0"/>
                        </a:spcBef>
                        <a:spcAft>
                          <a:spcPts val="0"/>
                        </a:spcAft>
                        <a:buClr>
                          <a:srgbClr val="000000"/>
                        </a:buClr>
                        <a:buSzPts val="2000"/>
                        <a:buFont typeface="Arial"/>
                        <a:buNone/>
                      </a:pPr>
                      <a:r>
                        <a:rPr cap="none" sz="2000" lang="en-IN" strike="noStrike" u="none"/>
                        <a:t>4</a:t>
                      </a:r>
                      <a:endParaRPr cap="none" sz="2000" strike="noStrike" u="none">
                        <a:latin typeface="Calibri"/>
                        <a:ea typeface="Calibri"/>
                        <a:cs typeface="Calibri"/>
                        <a:sym typeface="Calibri"/>
                      </a:endParaRPr>
                    </a:p>
                  </a:txBody>
                  <a:tcPr marL="9525" marR="9525" marT="9525" marB="9525" anchor="ctr"/>
                </a:tc>
                <a:tc>
                  <a:txBody>
                    <a:bodyPr/>
                    <a:p>
                      <a:pPr algn="ctr" indent="0" lvl="0" marL="0" marR="0" rtl="0">
                        <a:lnSpc>
                          <a:spcPct val="107000"/>
                        </a:lnSpc>
                        <a:spcBef>
                          <a:spcPts val="0"/>
                        </a:spcBef>
                        <a:spcAft>
                          <a:spcPts val="0"/>
                        </a:spcAft>
                        <a:buClr>
                          <a:srgbClr val="000000"/>
                        </a:buClr>
                        <a:buSzPts val="2000"/>
                        <a:buFont typeface="Arial"/>
                        <a:buNone/>
                      </a:pPr>
                      <a:r>
                        <a:rPr cap="none" sz="2000" lang="en-IN" strike="noStrike" u="none"/>
                        <a:t>2014-05-05</a:t>
                      </a:r>
                      <a:endParaRPr cap="none" sz="2000" strike="noStrike" u="none">
                        <a:latin typeface="Calibri"/>
                        <a:ea typeface="Calibri"/>
                        <a:cs typeface="Calibri"/>
                        <a:sym typeface="Calibri"/>
                      </a:endParaRPr>
                    </a:p>
                  </a:txBody>
                  <a:tcPr marL="9525" marR="9525" marT="9525" marB="9525" anchor="ctr"/>
                </a:tc>
              </a:tr>
              <a:tr h="319725">
                <a:tc>
                  <a:txBody>
                    <a:bodyPr/>
                    <a:p>
                      <a:pPr algn="ctr" indent="0" lvl="0" marL="0" marR="0" rtl="0">
                        <a:lnSpc>
                          <a:spcPct val="107000"/>
                        </a:lnSpc>
                        <a:spcBef>
                          <a:spcPts val="0"/>
                        </a:spcBef>
                        <a:spcAft>
                          <a:spcPts val="0"/>
                        </a:spcAft>
                        <a:buClr>
                          <a:srgbClr val="000000"/>
                        </a:buClr>
                        <a:buSzPts val="2000"/>
                        <a:buFont typeface="Arial"/>
                        <a:buNone/>
                      </a:pPr>
                      <a:r>
                        <a:rPr cap="none" sz="2000" lang="en-IN" strike="noStrike" u="none"/>
                        <a:t>4.6</a:t>
                      </a:r>
                      <a:endParaRPr cap="none" sz="2000" strike="noStrike" u="none">
                        <a:latin typeface="Calibri"/>
                        <a:ea typeface="Calibri"/>
                        <a:cs typeface="Calibri"/>
                        <a:sym typeface="Calibri"/>
                      </a:endParaRPr>
                    </a:p>
                  </a:txBody>
                  <a:tcPr marL="9525" marR="9525" marT="9525" marB="9525" anchor="ctr"/>
                </a:tc>
                <a:tc>
                  <a:txBody>
                    <a:bodyPr/>
                    <a:p>
                      <a:pPr algn="ctr" indent="0" lvl="0" marL="0" marR="0" rtl="0">
                        <a:lnSpc>
                          <a:spcPct val="107000"/>
                        </a:lnSpc>
                        <a:spcBef>
                          <a:spcPts val="0"/>
                        </a:spcBef>
                        <a:spcAft>
                          <a:spcPts val="0"/>
                        </a:spcAft>
                        <a:buClr>
                          <a:srgbClr val="000000"/>
                        </a:buClr>
                        <a:buSzPts val="2000"/>
                        <a:buFont typeface="Arial"/>
                        <a:buNone/>
                      </a:pPr>
                      <a:r>
                        <a:rPr cap="none" sz="2000" lang="en-IN" strike="noStrike" u="none"/>
                        <a:t>4</a:t>
                      </a:r>
                      <a:endParaRPr cap="none" sz="2000" strike="noStrike" u="none">
                        <a:latin typeface="Calibri"/>
                        <a:ea typeface="Calibri"/>
                        <a:cs typeface="Calibri"/>
                        <a:sym typeface="Calibri"/>
                      </a:endParaRPr>
                    </a:p>
                  </a:txBody>
                  <a:tcPr marL="9525" marR="9525" marT="9525" marB="9525" anchor="ctr"/>
                </a:tc>
                <a:tc>
                  <a:txBody>
                    <a:bodyPr/>
                    <a:p>
                      <a:pPr algn="ctr" indent="0" lvl="0" marL="0" marR="0" rtl="0">
                        <a:lnSpc>
                          <a:spcPct val="107000"/>
                        </a:lnSpc>
                        <a:spcBef>
                          <a:spcPts val="0"/>
                        </a:spcBef>
                        <a:spcAft>
                          <a:spcPts val="0"/>
                        </a:spcAft>
                        <a:buClr>
                          <a:srgbClr val="000000"/>
                        </a:buClr>
                        <a:buSzPts val="2000"/>
                        <a:buFont typeface="Arial"/>
                        <a:buNone/>
                      </a:pPr>
                      <a:r>
                        <a:rPr cap="none" sz="2000" lang="en-IN" strike="noStrike" u="none"/>
                        <a:t>2015-07-20</a:t>
                      </a:r>
                      <a:endParaRPr cap="none" sz="2000" strike="noStrike" u="none">
                        <a:latin typeface="Calibri"/>
                        <a:ea typeface="Calibri"/>
                        <a:cs typeface="Calibri"/>
                        <a:sym typeface="Calibri"/>
                      </a:endParaRPr>
                    </a:p>
                  </a:txBody>
                  <a:tcPr marL="9525" marR="9525" marT="9525" marB="9525" anchor="ctr"/>
                </a:tc>
              </a:tr>
              <a:tr h="319725">
                <a:tc>
                  <a:txBody>
                    <a:bodyPr/>
                    <a:p>
                      <a:pPr algn="ctr" indent="0" lvl="0" marL="0" marR="0" rtl="0">
                        <a:lnSpc>
                          <a:spcPct val="107000"/>
                        </a:lnSpc>
                        <a:spcBef>
                          <a:spcPts val="0"/>
                        </a:spcBef>
                        <a:spcAft>
                          <a:spcPts val="0"/>
                        </a:spcAft>
                        <a:buClr>
                          <a:srgbClr val="000000"/>
                        </a:buClr>
                        <a:buSzPts val="2000"/>
                        <a:buFont typeface="Arial"/>
                        <a:buNone/>
                      </a:pPr>
                      <a:r>
                        <a:rPr cap="none" sz="2000" lang="en-IN" strike="noStrike" u="none"/>
                        <a:t>4.6.1</a:t>
                      </a:r>
                      <a:endParaRPr cap="none" sz="2000" strike="noStrike" u="none">
                        <a:latin typeface="Calibri"/>
                        <a:ea typeface="Calibri"/>
                        <a:cs typeface="Calibri"/>
                        <a:sym typeface="Calibri"/>
                      </a:endParaRPr>
                    </a:p>
                  </a:txBody>
                  <a:tcPr marL="9525" marR="9525" marT="9525" marB="9525" anchor="ctr"/>
                </a:tc>
                <a:tc>
                  <a:txBody>
                    <a:bodyPr/>
                    <a:p>
                      <a:pPr algn="ctr" indent="0" lvl="0" marL="0" marR="0" rtl="0">
                        <a:lnSpc>
                          <a:spcPct val="107000"/>
                        </a:lnSpc>
                        <a:spcBef>
                          <a:spcPts val="0"/>
                        </a:spcBef>
                        <a:spcAft>
                          <a:spcPts val="0"/>
                        </a:spcAft>
                        <a:buClr>
                          <a:srgbClr val="000000"/>
                        </a:buClr>
                        <a:buSzPts val="2000"/>
                        <a:buFont typeface="Arial"/>
                        <a:buNone/>
                      </a:pPr>
                      <a:r>
                        <a:rPr cap="none" sz="2000" lang="en-IN" strike="noStrike" u="none"/>
                        <a:t>4</a:t>
                      </a:r>
                      <a:endParaRPr cap="none" sz="2000" strike="noStrike" u="none">
                        <a:latin typeface="Calibri"/>
                        <a:ea typeface="Calibri"/>
                        <a:cs typeface="Calibri"/>
                        <a:sym typeface="Calibri"/>
                      </a:endParaRPr>
                    </a:p>
                  </a:txBody>
                  <a:tcPr marL="9525" marR="9525" marT="9525" marB="9525" anchor="ctr"/>
                </a:tc>
                <a:tc>
                  <a:txBody>
                    <a:bodyPr/>
                    <a:p>
                      <a:pPr algn="ctr" indent="0" lvl="0" marL="0" marR="0" rtl="0">
                        <a:lnSpc>
                          <a:spcPct val="107000"/>
                        </a:lnSpc>
                        <a:spcBef>
                          <a:spcPts val="0"/>
                        </a:spcBef>
                        <a:spcAft>
                          <a:spcPts val="0"/>
                        </a:spcAft>
                        <a:buClr>
                          <a:srgbClr val="000000"/>
                        </a:buClr>
                        <a:buSzPts val="2000"/>
                        <a:buFont typeface="Arial"/>
                        <a:buNone/>
                      </a:pPr>
                      <a:r>
                        <a:rPr cap="none" sz="2000" lang="en-IN" strike="noStrike" u="none"/>
                        <a:t>2015-11-17</a:t>
                      </a:r>
                      <a:endParaRPr cap="none" sz="2000" strike="noStrike" u="none">
                        <a:latin typeface="Calibri"/>
                        <a:ea typeface="Calibri"/>
                        <a:cs typeface="Calibri"/>
                        <a:sym typeface="Calibri"/>
                      </a:endParaRPr>
                    </a:p>
                  </a:txBody>
                  <a:tcPr marL="9525" marR="9525" marT="9525" marB="9525" anchor="ctr"/>
                </a:tc>
              </a:tr>
              <a:tr h="319725">
                <a:tc>
                  <a:txBody>
                    <a:bodyPr/>
                    <a:p>
                      <a:pPr algn="ctr" indent="0" lvl="0" marL="0" marR="0" rtl="0">
                        <a:lnSpc>
                          <a:spcPct val="107000"/>
                        </a:lnSpc>
                        <a:spcBef>
                          <a:spcPts val="0"/>
                        </a:spcBef>
                        <a:spcAft>
                          <a:spcPts val="0"/>
                        </a:spcAft>
                        <a:buClr>
                          <a:srgbClr val="000000"/>
                        </a:buClr>
                        <a:buSzPts val="2000"/>
                        <a:buFont typeface="Arial"/>
                        <a:buNone/>
                      </a:pPr>
                      <a:r>
                        <a:rPr cap="none" sz="2000" lang="en-IN" strike="noStrike" u="none"/>
                        <a:t>4.6.2</a:t>
                      </a:r>
                      <a:endParaRPr cap="none" sz="2000" strike="noStrike" u="none">
                        <a:latin typeface="Calibri"/>
                        <a:ea typeface="Calibri"/>
                        <a:cs typeface="Calibri"/>
                        <a:sym typeface="Calibri"/>
                      </a:endParaRPr>
                    </a:p>
                  </a:txBody>
                  <a:tcPr marL="9525" marR="9525" marT="9525" marB="9525" anchor="ctr"/>
                </a:tc>
                <a:tc>
                  <a:txBody>
                    <a:bodyPr/>
                    <a:p>
                      <a:pPr algn="ctr" indent="0" lvl="0" marL="0" marR="0" rtl="0">
                        <a:lnSpc>
                          <a:spcPct val="107000"/>
                        </a:lnSpc>
                        <a:spcBef>
                          <a:spcPts val="0"/>
                        </a:spcBef>
                        <a:spcAft>
                          <a:spcPts val="0"/>
                        </a:spcAft>
                        <a:buClr>
                          <a:srgbClr val="000000"/>
                        </a:buClr>
                        <a:buSzPts val="2000"/>
                        <a:buFont typeface="Arial"/>
                        <a:buNone/>
                      </a:pPr>
                      <a:r>
                        <a:rPr cap="none" sz="2000" lang="en-IN" strike="noStrike" u="none"/>
                        <a:t>4</a:t>
                      </a:r>
                      <a:endParaRPr cap="none" sz="2000" strike="noStrike" u="none">
                        <a:latin typeface="Calibri"/>
                        <a:ea typeface="Calibri"/>
                        <a:cs typeface="Calibri"/>
                        <a:sym typeface="Calibri"/>
                      </a:endParaRPr>
                    </a:p>
                  </a:txBody>
                  <a:tcPr marL="9525" marR="9525" marT="9525" marB="9525" anchor="ctr"/>
                </a:tc>
                <a:tc>
                  <a:txBody>
                    <a:bodyPr/>
                    <a:p>
                      <a:pPr algn="ctr" indent="0" lvl="0" marL="0" marR="0" rtl="0">
                        <a:lnSpc>
                          <a:spcPct val="107000"/>
                        </a:lnSpc>
                        <a:spcBef>
                          <a:spcPts val="0"/>
                        </a:spcBef>
                        <a:spcAft>
                          <a:spcPts val="0"/>
                        </a:spcAft>
                        <a:buClr>
                          <a:srgbClr val="000000"/>
                        </a:buClr>
                        <a:buSzPts val="2000"/>
                        <a:buFont typeface="Arial"/>
                        <a:buNone/>
                      </a:pPr>
                      <a:r>
                        <a:rPr cap="none" sz="2000" lang="en-IN" strike="noStrike" u="none"/>
                        <a:t>2016-08-02</a:t>
                      </a:r>
                      <a:endParaRPr cap="none" sz="2000" strike="noStrike" u="none">
                        <a:latin typeface="Calibri"/>
                        <a:ea typeface="Calibri"/>
                        <a:cs typeface="Calibri"/>
                        <a:sym typeface="Calibri"/>
                      </a:endParaRPr>
                    </a:p>
                  </a:txBody>
                  <a:tcPr marL="9525" marR="9525" marT="9525" marB="9525" anchor="ctr"/>
                </a:tc>
              </a:tr>
              <a:tr h="319725">
                <a:tc>
                  <a:txBody>
                    <a:bodyPr/>
                    <a:p>
                      <a:pPr algn="ctr" indent="0" lvl="0" marL="0" marR="0" rtl="0">
                        <a:lnSpc>
                          <a:spcPct val="107000"/>
                        </a:lnSpc>
                        <a:spcBef>
                          <a:spcPts val="0"/>
                        </a:spcBef>
                        <a:spcAft>
                          <a:spcPts val="0"/>
                        </a:spcAft>
                        <a:buClr>
                          <a:srgbClr val="000000"/>
                        </a:buClr>
                        <a:buSzPts val="2000"/>
                        <a:buFont typeface="Arial"/>
                        <a:buNone/>
                      </a:pPr>
                      <a:r>
                        <a:rPr cap="none" sz="2000" lang="en-IN" strike="noStrike" u="none"/>
                        <a:t>4.7</a:t>
                      </a:r>
                      <a:endParaRPr cap="none" sz="2000" strike="noStrike" u="none">
                        <a:latin typeface="Calibri"/>
                        <a:ea typeface="Calibri"/>
                        <a:cs typeface="Calibri"/>
                        <a:sym typeface="Calibri"/>
                      </a:endParaRPr>
                    </a:p>
                  </a:txBody>
                  <a:tcPr marL="9525" marR="9525" marT="9525" marB="9525" anchor="ctr"/>
                </a:tc>
                <a:tc>
                  <a:txBody>
                    <a:bodyPr/>
                    <a:p>
                      <a:pPr algn="ctr" indent="0" lvl="0" marL="0" marR="0" rtl="0">
                        <a:lnSpc>
                          <a:spcPct val="107000"/>
                        </a:lnSpc>
                        <a:spcBef>
                          <a:spcPts val="0"/>
                        </a:spcBef>
                        <a:spcAft>
                          <a:spcPts val="0"/>
                        </a:spcAft>
                        <a:buClr>
                          <a:srgbClr val="000000"/>
                        </a:buClr>
                        <a:buSzPts val="2000"/>
                        <a:buFont typeface="Arial"/>
                        <a:buNone/>
                      </a:pPr>
                      <a:r>
                        <a:rPr cap="none" sz="2000" lang="en-IN" strike="noStrike" u="none"/>
                        <a:t>4</a:t>
                      </a:r>
                      <a:endParaRPr cap="none" sz="2000" strike="noStrike" u="none">
                        <a:latin typeface="Calibri"/>
                        <a:ea typeface="Calibri"/>
                        <a:cs typeface="Calibri"/>
                        <a:sym typeface="Calibri"/>
                      </a:endParaRPr>
                    </a:p>
                  </a:txBody>
                  <a:tcPr marL="9525" marR="9525" marT="9525" marB="9525" anchor="ctr"/>
                </a:tc>
                <a:tc>
                  <a:txBody>
                    <a:bodyPr/>
                    <a:p>
                      <a:pPr algn="ctr" indent="0" lvl="0" marL="0" marR="0" rtl="0">
                        <a:lnSpc>
                          <a:spcPct val="107000"/>
                        </a:lnSpc>
                        <a:spcBef>
                          <a:spcPts val="0"/>
                        </a:spcBef>
                        <a:spcAft>
                          <a:spcPts val="0"/>
                        </a:spcAft>
                        <a:buClr>
                          <a:srgbClr val="000000"/>
                        </a:buClr>
                        <a:buSzPts val="2000"/>
                        <a:buFont typeface="Arial"/>
                        <a:buNone/>
                      </a:pPr>
                      <a:r>
                        <a:rPr cap="none" sz="2000" lang="en-IN" strike="noStrike" u="none"/>
                        <a:t>2017-04-05</a:t>
                      </a:r>
                      <a:endParaRPr cap="none" sz="2000" strike="noStrike" u="none">
                        <a:latin typeface="Calibri"/>
                        <a:ea typeface="Calibri"/>
                        <a:cs typeface="Calibri"/>
                        <a:sym typeface="Calibri"/>
                      </a:endParaRPr>
                    </a:p>
                  </a:txBody>
                  <a:tcPr marL="9525" marR="9525" marT="9525" marB="9525" anchor="ctr"/>
                </a:tc>
              </a:tr>
              <a:tr h="319725">
                <a:tc>
                  <a:txBody>
                    <a:bodyPr/>
                    <a:p>
                      <a:pPr algn="ctr" indent="0" lvl="0" marL="0" marR="0" rtl="0">
                        <a:lnSpc>
                          <a:spcPct val="107000"/>
                        </a:lnSpc>
                        <a:spcBef>
                          <a:spcPts val="0"/>
                        </a:spcBef>
                        <a:spcAft>
                          <a:spcPts val="0"/>
                        </a:spcAft>
                        <a:buClr>
                          <a:srgbClr val="000000"/>
                        </a:buClr>
                        <a:buSzPts val="2000"/>
                        <a:buFont typeface="Arial"/>
                        <a:buNone/>
                      </a:pPr>
                      <a:r>
                        <a:rPr cap="none" sz="2000" lang="en-IN" strike="noStrike" u="none"/>
                        <a:t>4.7.1</a:t>
                      </a:r>
                      <a:endParaRPr cap="none" sz="2000" strike="noStrike" u="none">
                        <a:latin typeface="Calibri"/>
                        <a:ea typeface="Calibri"/>
                        <a:cs typeface="Calibri"/>
                        <a:sym typeface="Calibri"/>
                      </a:endParaRPr>
                    </a:p>
                  </a:txBody>
                  <a:tcPr marL="9525" marR="9525" marT="9525" marB="9525" anchor="ctr"/>
                </a:tc>
                <a:tc>
                  <a:txBody>
                    <a:bodyPr/>
                    <a:p>
                      <a:pPr algn="ctr" indent="0" lvl="0" marL="0" marR="0" rtl="0">
                        <a:lnSpc>
                          <a:spcPct val="107000"/>
                        </a:lnSpc>
                        <a:spcBef>
                          <a:spcPts val="0"/>
                        </a:spcBef>
                        <a:spcAft>
                          <a:spcPts val="0"/>
                        </a:spcAft>
                        <a:buClr>
                          <a:srgbClr val="000000"/>
                        </a:buClr>
                        <a:buSzPts val="2000"/>
                        <a:buFont typeface="Arial"/>
                        <a:buNone/>
                      </a:pPr>
                      <a:r>
                        <a:rPr cap="none" sz="2000" lang="en-IN" strike="noStrike" u="none"/>
                        <a:t>4</a:t>
                      </a:r>
                      <a:endParaRPr cap="none" sz="2000" strike="noStrike" u="none">
                        <a:latin typeface="Calibri"/>
                        <a:ea typeface="Calibri"/>
                        <a:cs typeface="Calibri"/>
                        <a:sym typeface="Calibri"/>
                      </a:endParaRPr>
                    </a:p>
                  </a:txBody>
                  <a:tcPr marL="9525" marR="9525" marT="9525" marB="9525" anchor="ctr"/>
                </a:tc>
                <a:tc>
                  <a:txBody>
                    <a:bodyPr/>
                    <a:p>
                      <a:pPr algn="ctr" indent="0" lvl="0" marL="0" marR="0" rtl="0">
                        <a:lnSpc>
                          <a:spcPct val="107000"/>
                        </a:lnSpc>
                        <a:spcBef>
                          <a:spcPts val="0"/>
                        </a:spcBef>
                        <a:spcAft>
                          <a:spcPts val="0"/>
                        </a:spcAft>
                        <a:buClr>
                          <a:srgbClr val="000000"/>
                        </a:buClr>
                        <a:buSzPts val="2000"/>
                        <a:buFont typeface="Arial"/>
                        <a:buNone/>
                      </a:pPr>
                      <a:r>
                        <a:rPr cap="none" sz="2000" lang="en-IN" strike="noStrike" u="none"/>
                        <a:t>2017-10-17</a:t>
                      </a:r>
                      <a:endParaRPr cap="none" sz="2000" strike="noStrike" u="none">
                        <a:latin typeface="Calibri"/>
                        <a:ea typeface="Calibri"/>
                        <a:cs typeface="Calibri"/>
                        <a:sym typeface="Calibri"/>
                      </a:endParaRPr>
                    </a:p>
                  </a:txBody>
                  <a:tcPr marL="9525" marR="9525" marT="9525" marB="9525" anchor="ct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99" name="Shape 246"/>
        <p:cNvGrpSpPr/>
        <p:nvPr/>
      </p:nvGrpSpPr>
      <p:grpSpPr>
        <a:xfrm>
          <a:off x="0" y="0"/>
          <a:ext cx="0" cy="0"/>
          <a:chOff x="0" y="0"/>
          <a:chExt cx="0" cy="0"/>
        </a:xfrm>
      </p:grpSpPr>
      <p:sp>
        <p:nvSpPr>
          <p:cNvPr id="1048650" name="Google Shape;247;g11fcbe807c8_6_79"/>
          <p:cNvSpPr txBox="1"/>
          <p:nvPr>
            <p:ph type="title"/>
          </p:nvPr>
        </p:nvSpPr>
        <p:spPr>
          <a:xfrm>
            <a:off x="1031032" y="466725"/>
            <a:ext cx="9875520" cy="876883"/>
          </a:xfrm>
          <a:prstGeom prst="rect"/>
          <a:noFill/>
          <a:ln>
            <a:noFill/>
          </a:ln>
        </p:spPr>
        <p:txBody>
          <a:bodyPr anchor="ctr" anchorCtr="0" bIns="45700" lIns="91425" rIns="91425" spcFirstLastPara="1" tIns="45700" wrap="square">
            <a:normAutofit/>
          </a:bodyPr>
          <a:p>
            <a:pPr algn="ctr" indent="0" lvl="0" marL="0" rtl="0">
              <a:lnSpc>
                <a:spcPct val="90000"/>
              </a:lnSpc>
              <a:spcBef>
                <a:spcPts val="0"/>
              </a:spcBef>
              <a:spcAft>
                <a:spcPts val="0"/>
              </a:spcAft>
              <a:buClr>
                <a:srgbClr val="AB3C19"/>
              </a:buClr>
              <a:buSzPts val="3600"/>
              <a:buFont typeface="Times New Roman"/>
              <a:buNone/>
            </a:pPr>
            <a:r>
              <a:rPr sz="3600" lang="en-IN">
                <a:solidFill>
                  <a:srgbClr val="AB3C19"/>
                </a:solidFill>
                <a:latin typeface="Times New Roman"/>
                <a:ea typeface="Times New Roman"/>
                <a:cs typeface="Times New Roman"/>
                <a:sym typeface="Times New Roman"/>
              </a:rPr>
              <a:t>.Net Framework</a:t>
            </a:r>
          </a:p>
        </p:txBody>
      </p:sp>
      <p:sp>
        <p:nvSpPr>
          <p:cNvPr id="1048651" name="Google Shape;248;g11fcbe807c8_6_79"/>
          <p:cNvSpPr txBox="1"/>
          <p:nvPr>
            <p:ph type="body" idx="1"/>
          </p:nvPr>
        </p:nvSpPr>
        <p:spPr>
          <a:xfrm>
            <a:off x="504824" y="1343608"/>
            <a:ext cx="11201401" cy="5047667"/>
          </a:xfrm>
          <a:prstGeom prst="rect"/>
          <a:noFill/>
          <a:ln>
            <a:noFill/>
          </a:ln>
        </p:spPr>
        <p:txBody>
          <a:bodyPr anchor="t" anchorCtr="0" bIns="45700" lIns="91425" rIns="91425" spcFirstLastPara="1" tIns="45700" wrap="square">
            <a:normAutofit/>
          </a:bodyPr>
          <a:p>
            <a:pPr algn="just" indent="-182880" lvl="0" marL="228600" rtl="0">
              <a:lnSpc>
                <a:spcPct val="107000"/>
              </a:lnSpc>
              <a:spcBef>
                <a:spcPts val="0"/>
              </a:spcBef>
              <a:spcAft>
                <a:spcPts val="0"/>
              </a:spcAft>
              <a:buSzPts val="1760"/>
              <a:buChar char="•"/>
            </a:pPr>
            <a:r>
              <a:rPr b="1" lang="en-IN">
                <a:solidFill>
                  <a:srgbClr val="212529"/>
                </a:solidFill>
                <a:latin typeface="Times New Roman"/>
                <a:ea typeface="Times New Roman"/>
                <a:cs typeface="Times New Roman"/>
                <a:sym typeface="Times New Roman"/>
              </a:rPr>
              <a:t>Dot</a:t>
            </a:r>
            <a:r>
              <a:rPr lang="en-IN">
                <a:solidFill>
                  <a:srgbClr val="212529"/>
                </a:solidFill>
                <a:latin typeface="Times New Roman"/>
                <a:ea typeface="Times New Roman"/>
                <a:cs typeface="Times New Roman"/>
                <a:sym typeface="Times New Roman"/>
              </a:rPr>
              <a:t>=</a:t>
            </a:r>
            <a:r>
              <a:rPr b="1" lang="en-IN">
                <a:solidFill>
                  <a:srgbClr val="212529"/>
                </a:solidFill>
                <a:latin typeface="Times New Roman"/>
                <a:ea typeface="Times New Roman"/>
                <a:cs typeface="Times New Roman"/>
                <a:sym typeface="Times New Roman"/>
              </a:rPr>
              <a:t>D</a:t>
            </a:r>
            <a:r>
              <a:rPr lang="en-IN">
                <a:solidFill>
                  <a:srgbClr val="212529"/>
                </a:solidFill>
                <a:latin typeface="Times New Roman"/>
                <a:ea typeface="Times New Roman"/>
                <a:cs typeface="Times New Roman"/>
                <a:sym typeface="Times New Roman"/>
              </a:rPr>
              <a:t>ocument </a:t>
            </a:r>
            <a:r>
              <a:rPr b="1" lang="en-IN">
                <a:solidFill>
                  <a:srgbClr val="212529"/>
                </a:solidFill>
                <a:latin typeface="Times New Roman"/>
                <a:ea typeface="Times New Roman"/>
                <a:cs typeface="Times New Roman"/>
                <a:sym typeface="Times New Roman"/>
              </a:rPr>
              <a:t>O</a:t>
            </a:r>
            <a:r>
              <a:rPr lang="en-IN">
                <a:solidFill>
                  <a:srgbClr val="212529"/>
                </a:solidFill>
                <a:latin typeface="Times New Roman"/>
                <a:ea typeface="Times New Roman"/>
                <a:cs typeface="Times New Roman"/>
                <a:sym typeface="Times New Roman"/>
              </a:rPr>
              <a:t>bject </a:t>
            </a:r>
            <a:r>
              <a:rPr b="1" lang="en-IN">
                <a:solidFill>
                  <a:srgbClr val="212529"/>
                </a:solidFill>
                <a:latin typeface="Times New Roman"/>
                <a:ea typeface="Times New Roman"/>
                <a:cs typeface="Times New Roman"/>
                <a:sym typeface="Times New Roman"/>
              </a:rPr>
              <a:t>T</a:t>
            </a:r>
            <a:r>
              <a:rPr lang="en-IN">
                <a:solidFill>
                  <a:srgbClr val="212529"/>
                </a:solidFill>
                <a:latin typeface="Times New Roman"/>
                <a:ea typeface="Times New Roman"/>
                <a:cs typeface="Times New Roman"/>
                <a:sym typeface="Times New Roman"/>
              </a:rPr>
              <a:t>ype, </a:t>
            </a:r>
            <a:r>
              <a:rPr b="1" lang="en-IN">
                <a:solidFill>
                  <a:srgbClr val="212529"/>
                </a:solidFill>
                <a:latin typeface="Times New Roman"/>
                <a:ea typeface="Times New Roman"/>
                <a:cs typeface="Times New Roman"/>
                <a:sym typeface="Times New Roman"/>
              </a:rPr>
              <a:t>Net</a:t>
            </a:r>
            <a:r>
              <a:rPr lang="en-IN">
                <a:solidFill>
                  <a:srgbClr val="212529"/>
                </a:solidFill>
                <a:latin typeface="Times New Roman"/>
                <a:ea typeface="Times New Roman"/>
                <a:cs typeface="Times New Roman"/>
                <a:sym typeface="Times New Roman"/>
              </a:rPr>
              <a:t>= </a:t>
            </a:r>
            <a:r>
              <a:rPr b="1" lang="en-IN">
                <a:solidFill>
                  <a:srgbClr val="212529"/>
                </a:solidFill>
                <a:latin typeface="Times New Roman"/>
                <a:ea typeface="Times New Roman"/>
                <a:cs typeface="Times New Roman"/>
                <a:sym typeface="Times New Roman"/>
              </a:rPr>
              <a:t>N</a:t>
            </a:r>
            <a:r>
              <a:rPr lang="en-IN">
                <a:solidFill>
                  <a:srgbClr val="212529"/>
                </a:solidFill>
                <a:latin typeface="Times New Roman"/>
                <a:ea typeface="Times New Roman"/>
                <a:cs typeface="Times New Roman"/>
                <a:sym typeface="Times New Roman"/>
              </a:rPr>
              <a:t>etwork </a:t>
            </a:r>
            <a:r>
              <a:rPr b="1" lang="en-IN">
                <a:solidFill>
                  <a:srgbClr val="212529"/>
                </a:solidFill>
                <a:latin typeface="Times New Roman"/>
                <a:ea typeface="Times New Roman"/>
                <a:cs typeface="Times New Roman"/>
                <a:sym typeface="Times New Roman"/>
              </a:rPr>
              <a:t>E</a:t>
            </a:r>
            <a:r>
              <a:rPr lang="en-IN">
                <a:solidFill>
                  <a:srgbClr val="212529"/>
                </a:solidFill>
                <a:latin typeface="Times New Roman"/>
                <a:ea typeface="Times New Roman"/>
                <a:cs typeface="Times New Roman"/>
                <a:sym typeface="Times New Roman"/>
              </a:rPr>
              <a:t>nabled </a:t>
            </a:r>
            <a:r>
              <a:rPr b="1" lang="en-IN">
                <a:solidFill>
                  <a:srgbClr val="212529"/>
                </a:solidFill>
                <a:latin typeface="Times New Roman"/>
                <a:ea typeface="Times New Roman"/>
                <a:cs typeface="Times New Roman"/>
                <a:sym typeface="Times New Roman"/>
              </a:rPr>
              <a:t>T</a:t>
            </a:r>
            <a:r>
              <a:rPr lang="en-IN">
                <a:solidFill>
                  <a:srgbClr val="212529"/>
                </a:solidFill>
                <a:latin typeface="Times New Roman"/>
                <a:ea typeface="Times New Roman"/>
                <a:cs typeface="Times New Roman"/>
                <a:sym typeface="Times New Roman"/>
              </a:rPr>
              <a:t>echnology. </a:t>
            </a:r>
          </a:p>
          <a:p>
            <a:pPr algn="just" indent="-182880" lvl="0" marL="228600" rtl="0">
              <a:lnSpc>
                <a:spcPct val="107000"/>
              </a:lnSpc>
              <a:spcBef>
                <a:spcPts val="2200"/>
              </a:spcBef>
              <a:spcAft>
                <a:spcPts val="0"/>
              </a:spcAft>
              <a:buSzPts val="1760"/>
              <a:buChar char="•"/>
            </a:pPr>
            <a:r>
              <a:rPr lang="en-IN">
                <a:solidFill>
                  <a:srgbClr val="212529"/>
                </a:solidFill>
                <a:latin typeface="Times New Roman"/>
                <a:ea typeface="Times New Roman"/>
                <a:cs typeface="Times New Roman"/>
                <a:sym typeface="Times New Roman"/>
              </a:rPr>
              <a:t>The Document Object Model (</a:t>
            </a:r>
            <a:r>
              <a:rPr b="1" lang="en-IN">
                <a:solidFill>
                  <a:srgbClr val="212529"/>
                </a:solidFill>
                <a:latin typeface="Times New Roman"/>
                <a:ea typeface="Times New Roman"/>
                <a:cs typeface="Times New Roman"/>
                <a:sym typeface="Times New Roman"/>
              </a:rPr>
              <a:t>DOM</a:t>
            </a:r>
            <a:r>
              <a:rPr lang="en-IN">
                <a:solidFill>
                  <a:srgbClr val="212529"/>
                </a:solidFill>
                <a:latin typeface="Times New Roman"/>
                <a:ea typeface="Times New Roman"/>
                <a:cs typeface="Times New Roman"/>
                <a:sym typeface="Times New Roman"/>
              </a:rPr>
              <a:t>) is a programming API for HTML and XML(Extensible Markup Language) documents. It defines the logical structure of documents and the way a document is accessed and manipulated.</a:t>
            </a:r>
            <a:endParaRPr b="1">
              <a:solidFill>
                <a:srgbClr val="212529"/>
              </a:solidFill>
              <a:latin typeface="Times New Roman"/>
              <a:ea typeface="Times New Roman"/>
              <a:cs typeface="Times New Roman"/>
              <a:sym typeface="Times New Roman"/>
            </a:endParaRPr>
          </a:p>
          <a:p>
            <a:pPr algn="just" indent="-182880" lvl="0" marL="228600" rtl="0">
              <a:lnSpc>
                <a:spcPct val="107000"/>
              </a:lnSpc>
              <a:spcBef>
                <a:spcPts val="2200"/>
              </a:spcBef>
              <a:spcAft>
                <a:spcPts val="0"/>
              </a:spcAft>
              <a:buSzPts val="1760"/>
              <a:buChar char="•"/>
            </a:pPr>
            <a:r>
              <a:rPr b="1" lang="en-IN">
                <a:solidFill>
                  <a:srgbClr val="212529"/>
                </a:solidFill>
                <a:latin typeface="Times New Roman"/>
                <a:ea typeface="Times New Roman"/>
                <a:cs typeface="Times New Roman"/>
                <a:sym typeface="Times New Roman"/>
              </a:rPr>
              <a:t>NET</a:t>
            </a:r>
            <a:r>
              <a:rPr lang="en-IN">
                <a:solidFill>
                  <a:srgbClr val="212529"/>
                </a:solidFill>
                <a:latin typeface="Times New Roman"/>
                <a:ea typeface="Times New Roman"/>
                <a:cs typeface="Times New Roman"/>
                <a:sym typeface="Times New Roman"/>
              </a:rPr>
              <a:t> (</a:t>
            </a:r>
            <a:r>
              <a:rPr b="1" lang="en-IN">
                <a:solidFill>
                  <a:srgbClr val="212529"/>
                </a:solidFill>
                <a:latin typeface="Times New Roman"/>
                <a:ea typeface="Times New Roman"/>
                <a:cs typeface="Times New Roman"/>
                <a:sym typeface="Times New Roman"/>
              </a:rPr>
              <a:t>N</a:t>
            </a:r>
            <a:r>
              <a:rPr lang="en-IN">
                <a:solidFill>
                  <a:srgbClr val="212529"/>
                </a:solidFill>
                <a:latin typeface="Times New Roman"/>
                <a:ea typeface="Times New Roman"/>
                <a:cs typeface="Times New Roman"/>
                <a:sym typeface="Times New Roman"/>
              </a:rPr>
              <a:t>etwork </a:t>
            </a:r>
            <a:r>
              <a:rPr b="1" lang="en-IN">
                <a:solidFill>
                  <a:srgbClr val="212529"/>
                </a:solidFill>
                <a:latin typeface="Times New Roman"/>
                <a:ea typeface="Times New Roman"/>
                <a:cs typeface="Times New Roman"/>
                <a:sym typeface="Times New Roman"/>
              </a:rPr>
              <a:t>E</a:t>
            </a:r>
            <a:r>
              <a:rPr lang="en-IN">
                <a:solidFill>
                  <a:srgbClr val="212529"/>
                </a:solidFill>
                <a:latin typeface="Times New Roman"/>
                <a:ea typeface="Times New Roman"/>
                <a:cs typeface="Times New Roman"/>
                <a:sym typeface="Times New Roman"/>
              </a:rPr>
              <a:t>nabled </a:t>
            </a:r>
            <a:r>
              <a:rPr b="1" lang="en-IN">
                <a:solidFill>
                  <a:srgbClr val="212529"/>
                </a:solidFill>
                <a:latin typeface="Times New Roman"/>
                <a:ea typeface="Times New Roman"/>
                <a:cs typeface="Times New Roman"/>
                <a:sym typeface="Times New Roman"/>
              </a:rPr>
              <a:t>T</a:t>
            </a:r>
            <a:r>
              <a:rPr lang="en-IN">
                <a:solidFill>
                  <a:srgbClr val="212529"/>
                </a:solidFill>
                <a:latin typeface="Times New Roman"/>
                <a:ea typeface="Times New Roman"/>
                <a:cs typeface="Times New Roman"/>
                <a:sym typeface="Times New Roman"/>
              </a:rPr>
              <a:t>echnology)is the Microsoft Web services strategy to connect information, people, systems, and devices through software, Integrated across the Microsoft platform. </a:t>
            </a:r>
          </a:p>
          <a:p>
            <a:pPr algn="just" indent="-182880" lvl="0" marL="228600" rtl="0">
              <a:lnSpc>
                <a:spcPct val="107000"/>
              </a:lnSpc>
              <a:spcBef>
                <a:spcPts val="2200"/>
              </a:spcBef>
              <a:spcAft>
                <a:spcPts val="0"/>
              </a:spcAft>
              <a:buSzPts val="1760"/>
              <a:buChar char="•"/>
            </a:pPr>
            <a:r>
              <a:rPr lang="en-IN">
                <a:solidFill>
                  <a:srgbClr val="212529"/>
                </a:solidFill>
                <a:latin typeface="Times New Roman"/>
                <a:ea typeface="Times New Roman"/>
                <a:cs typeface="Times New Roman"/>
                <a:sym typeface="Times New Roman"/>
              </a:rPr>
              <a:t>.NET technology provides the ability to quickly build, deploy, manage, and use connected, security-enhanced solutions with Web services. </a:t>
            </a:r>
          </a:p>
          <a:p>
            <a:pPr algn="l" indent="0" lvl="0" marL="45720" rtl="0">
              <a:lnSpc>
                <a:spcPct val="107000"/>
              </a:lnSpc>
              <a:spcBef>
                <a:spcPts val="2200"/>
              </a:spcBef>
              <a:spcAft>
                <a:spcPts val="0"/>
              </a:spcAft>
              <a:buSzPts val="1920"/>
              <a:buNone/>
            </a:pPr>
            <a:r>
              <a:t/>
            </a:r>
            <a:endParaRPr sz="2400">
              <a:solidFill>
                <a:srgbClr val="212529"/>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02" name="Shape 252"/>
        <p:cNvGrpSpPr/>
        <p:nvPr/>
      </p:nvGrpSpPr>
      <p:grpSpPr>
        <a:xfrm>
          <a:off x="0" y="0"/>
          <a:ext cx="0" cy="0"/>
          <a:chOff x="0" y="0"/>
          <a:chExt cx="0" cy="0"/>
        </a:xfrm>
      </p:grpSpPr>
      <p:sp>
        <p:nvSpPr>
          <p:cNvPr id="1048655" name="Google Shape;253;g11fcbe807c8_6_90"/>
          <p:cNvSpPr txBox="1"/>
          <p:nvPr>
            <p:ph type="body" idx="1"/>
          </p:nvPr>
        </p:nvSpPr>
        <p:spPr>
          <a:xfrm>
            <a:off x="838200" y="752475"/>
            <a:ext cx="10877550" cy="5740400"/>
          </a:xfrm>
          <a:prstGeom prst="rect"/>
          <a:noFill/>
          <a:ln>
            <a:noFill/>
          </a:ln>
        </p:spPr>
        <p:txBody>
          <a:bodyPr anchor="t" anchorCtr="0" bIns="45700" lIns="91425" rIns="91425" spcFirstLastPara="1" tIns="45700" wrap="square">
            <a:normAutofit lnSpcReduction="10000"/>
          </a:bodyPr>
          <a:p>
            <a:pPr algn="l" indent="-182880" lvl="0" marL="228600" rtl="0">
              <a:lnSpc>
                <a:spcPct val="107000"/>
              </a:lnSpc>
              <a:spcBef>
                <a:spcPts val="0"/>
              </a:spcBef>
              <a:spcAft>
                <a:spcPts val="0"/>
              </a:spcAft>
              <a:buSzPts val="1776"/>
              <a:buChar char="•"/>
            </a:pPr>
            <a:r>
              <a:rPr sz="2220" lang="en-IN">
                <a:solidFill>
                  <a:srgbClr val="212529"/>
                </a:solidFill>
                <a:latin typeface="Times New Roman"/>
                <a:ea typeface="Times New Roman"/>
                <a:cs typeface="Times New Roman"/>
                <a:sym typeface="Times New Roman"/>
              </a:rPr>
              <a:t>The .NET Framework is cluster of several technologies, The .NET languages which include Visual Basic, C#, F#, and C++, although third-party developers have created hundreds more.</a:t>
            </a:r>
          </a:p>
          <a:p>
            <a:pPr algn="l" indent="-182880" lvl="0" marL="228600" rtl="0">
              <a:lnSpc>
                <a:spcPct val="107000"/>
              </a:lnSpc>
              <a:spcBef>
                <a:spcPts val="2200"/>
              </a:spcBef>
              <a:spcAft>
                <a:spcPts val="0"/>
              </a:spcAft>
              <a:buSzPts val="1776"/>
              <a:buChar char="•"/>
            </a:pPr>
            <a:r>
              <a:rPr sz="2220" lang="en-IN">
                <a:solidFill>
                  <a:srgbClr val="212529"/>
                </a:solidFill>
                <a:latin typeface="Times New Roman"/>
                <a:ea typeface="Times New Roman"/>
                <a:cs typeface="Times New Roman"/>
                <a:sym typeface="Times New Roman"/>
              </a:rPr>
              <a:t>The </a:t>
            </a:r>
            <a:r>
              <a:rPr b="1" sz="2220" lang="en-IN">
                <a:solidFill>
                  <a:srgbClr val="212529"/>
                </a:solidFill>
                <a:latin typeface="Times New Roman"/>
                <a:ea typeface="Times New Roman"/>
                <a:cs typeface="Times New Roman"/>
                <a:sym typeface="Times New Roman"/>
              </a:rPr>
              <a:t>Common Language Runtime (CLR): </a:t>
            </a:r>
            <a:r>
              <a:rPr sz="2220" lang="en-IN">
                <a:solidFill>
                  <a:srgbClr val="212529"/>
                </a:solidFill>
                <a:latin typeface="Times New Roman"/>
                <a:ea typeface="Times New Roman"/>
                <a:cs typeface="Times New Roman"/>
                <a:sym typeface="Times New Roman"/>
              </a:rPr>
              <a:t>This is the engine that executes all .NET programs and provides automatic services for the applications, such as security checking, memory management, and optimization.</a:t>
            </a:r>
          </a:p>
          <a:p>
            <a:pPr algn="l" indent="-182880" lvl="0" marL="228600" rtl="0">
              <a:lnSpc>
                <a:spcPct val="107000"/>
              </a:lnSpc>
              <a:spcBef>
                <a:spcPts val="2200"/>
              </a:spcBef>
              <a:spcAft>
                <a:spcPts val="0"/>
              </a:spcAft>
              <a:buSzPts val="1776"/>
              <a:buChar char="•"/>
            </a:pPr>
            <a:r>
              <a:rPr sz="2220" lang="en-IN">
                <a:solidFill>
                  <a:srgbClr val="212529"/>
                </a:solidFill>
                <a:latin typeface="Times New Roman"/>
                <a:ea typeface="Times New Roman"/>
                <a:cs typeface="Times New Roman"/>
                <a:sym typeface="Times New Roman"/>
              </a:rPr>
              <a:t>ASP.NET also refers to the whole topic of .NET web applications, which includes .NET languages and many fundamental pieces of the class library that aren’t web-specific</a:t>
            </a:r>
            <a:r>
              <a:rPr sz="2220" lang="en-IN">
                <a:solidFill>
                  <a:srgbClr val="212529"/>
                </a:solidFill>
                <a:latin typeface="Times New Roman"/>
                <a:ea typeface="Times New Roman"/>
                <a:cs typeface="Times New Roman"/>
                <a:sym typeface="Times New Roman"/>
              </a:rPr>
              <a:t> such as secure authentication and data storage.</a:t>
            </a:r>
          </a:p>
          <a:p>
            <a:pPr algn="l" indent="0" lvl="0" marL="45720" rtl="0">
              <a:lnSpc>
                <a:spcPct val="107000"/>
              </a:lnSpc>
              <a:spcBef>
                <a:spcPts val="2200"/>
              </a:spcBef>
              <a:spcAft>
                <a:spcPts val="0"/>
              </a:spcAft>
              <a:buSzPts val="1776"/>
              <a:buNone/>
            </a:pPr>
            <a:r>
              <a:rPr sz="2220" lang="en-IN">
                <a:solidFill>
                  <a:srgbClr val="212529"/>
                </a:solidFill>
                <a:latin typeface="Times New Roman"/>
                <a:ea typeface="Times New Roman"/>
                <a:cs typeface="Times New Roman"/>
                <a:sym typeface="Times New Roman"/>
              </a:rPr>
              <a:t>(ASP stands for Active Server Pages. ASP is a development framework for building web pages.)</a:t>
            </a:r>
          </a:p>
          <a:p>
            <a:pPr algn="l" indent="-182880" lvl="0" marL="228600" rtl="0">
              <a:lnSpc>
                <a:spcPct val="107000"/>
              </a:lnSpc>
              <a:spcBef>
                <a:spcPts val="2200"/>
              </a:spcBef>
              <a:spcAft>
                <a:spcPts val="0"/>
              </a:spcAft>
              <a:buSzPts val="1776"/>
              <a:buChar char="•"/>
            </a:pPr>
            <a:r>
              <a:rPr sz="2220" lang="en-IN">
                <a:solidFill>
                  <a:srgbClr val="212529"/>
                </a:solidFill>
                <a:latin typeface="Times New Roman"/>
                <a:ea typeface="Times New Roman"/>
                <a:cs typeface="Times New Roman"/>
                <a:sym typeface="Times New Roman"/>
              </a:rPr>
              <a:t>The </a:t>
            </a:r>
            <a:r>
              <a:rPr b="1" sz="2220" lang="en-IN">
                <a:solidFill>
                  <a:srgbClr val="212529"/>
                </a:solidFill>
                <a:latin typeface="Times New Roman"/>
                <a:ea typeface="Times New Roman"/>
                <a:cs typeface="Times New Roman"/>
                <a:sym typeface="Times New Roman"/>
              </a:rPr>
              <a:t>.NET Framework class library</a:t>
            </a:r>
            <a:r>
              <a:rPr sz="2220" lang="en-IN">
                <a:solidFill>
                  <a:srgbClr val="212529"/>
                </a:solidFill>
                <a:latin typeface="Times New Roman"/>
                <a:ea typeface="Times New Roman"/>
                <a:cs typeface="Times New Roman"/>
                <a:sym typeface="Times New Roman"/>
              </a:rPr>
              <a:t>: The class library collects thousands of pieces of prebuilt functionality that you can include to your applications. </a:t>
            </a:r>
          </a:p>
          <a:p>
            <a:pPr algn="l" indent="0" lvl="0" marL="45720" rtl="0">
              <a:lnSpc>
                <a:spcPct val="90000"/>
              </a:lnSpc>
              <a:spcBef>
                <a:spcPts val="2200"/>
              </a:spcBef>
              <a:spcAft>
                <a:spcPts val="0"/>
              </a:spcAft>
              <a:buSzPts val="1628"/>
              <a:buNone/>
            </a:pPr>
            <a:r>
              <a:t/>
            </a:r>
            <a:endParaRPr sz="2035"/>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05" name="Shape 257"/>
        <p:cNvGrpSpPr/>
        <p:nvPr/>
      </p:nvGrpSpPr>
      <p:grpSpPr>
        <a:xfrm>
          <a:off x="0" y="0"/>
          <a:ext cx="0" cy="0"/>
          <a:chOff x="0" y="0"/>
          <a:chExt cx="0" cy="0"/>
        </a:xfrm>
      </p:grpSpPr>
      <p:sp>
        <p:nvSpPr>
          <p:cNvPr id="1048658" name="Google Shape;258;g11fcbe807c8_6_94"/>
          <p:cNvSpPr txBox="1"/>
          <p:nvPr>
            <p:ph type="body" idx="1"/>
          </p:nvPr>
        </p:nvSpPr>
        <p:spPr>
          <a:xfrm>
            <a:off x="1143000" y="885825"/>
            <a:ext cx="9872871" cy="5057775"/>
          </a:xfrm>
          <a:prstGeom prst="rect"/>
          <a:noFill/>
          <a:ln>
            <a:noFill/>
          </a:ln>
        </p:spPr>
        <p:txBody>
          <a:bodyPr anchor="t" anchorCtr="0" bIns="45700" lIns="91425" rIns="91425" spcFirstLastPara="1" tIns="45700" wrap="square">
            <a:normAutofit/>
          </a:bodyPr>
          <a:p>
            <a:pPr algn="just" indent="-182880" lvl="0" marL="228600" rtl="0">
              <a:lnSpc>
                <a:spcPct val="107000"/>
              </a:lnSpc>
              <a:spcBef>
                <a:spcPts val="0"/>
              </a:spcBef>
              <a:spcAft>
                <a:spcPts val="0"/>
              </a:spcAft>
              <a:buSzPts val="1760"/>
              <a:buChar char="•"/>
            </a:pPr>
            <a:r>
              <a:rPr lang="en-IN">
                <a:solidFill>
                  <a:srgbClr val="212529"/>
                </a:solidFill>
                <a:latin typeface="Times New Roman"/>
                <a:ea typeface="Times New Roman"/>
                <a:cs typeface="Times New Roman"/>
                <a:sym typeface="Times New Roman"/>
              </a:rPr>
              <a:t>These features are sometimes organized into technology sets, such as ADO.NET-</a:t>
            </a:r>
            <a:r>
              <a:rPr b="1" lang="en-IN">
                <a:solidFill>
                  <a:srgbClr val="212529"/>
                </a:solidFill>
                <a:latin typeface="Times New Roman"/>
                <a:ea typeface="Times New Roman"/>
                <a:cs typeface="Times New Roman"/>
                <a:sym typeface="Times New Roman"/>
              </a:rPr>
              <a:t>A</a:t>
            </a:r>
            <a:r>
              <a:rPr lang="en-IN">
                <a:solidFill>
                  <a:srgbClr val="212529"/>
                </a:solidFill>
                <a:latin typeface="Times New Roman"/>
                <a:ea typeface="Times New Roman"/>
                <a:cs typeface="Times New Roman"/>
                <a:sym typeface="Times New Roman"/>
              </a:rPr>
              <a:t>ctiveX </a:t>
            </a:r>
            <a:r>
              <a:rPr b="1" lang="en-IN">
                <a:solidFill>
                  <a:srgbClr val="212529"/>
                </a:solidFill>
                <a:latin typeface="Times New Roman"/>
                <a:ea typeface="Times New Roman"/>
                <a:cs typeface="Times New Roman"/>
                <a:sym typeface="Times New Roman"/>
              </a:rPr>
              <a:t>D</a:t>
            </a:r>
            <a:r>
              <a:rPr lang="en-IN">
                <a:solidFill>
                  <a:srgbClr val="212529"/>
                </a:solidFill>
                <a:latin typeface="Times New Roman"/>
                <a:ea typeface="Times New Roman"/>
                <a:cs typeface="Times New Roman"/>
                <a:sym typeface="Times New Roman"/>
              </a:rPr>
              <a:t>ata </a:t>
            </a:r>
            <a:r>
              <a:rPr b="1" lang="en-IN">
                <a:solidFill>
                  <a:srgbClr val="212529"/>
                </a:solidFill>
                <a:latin typeface="Times New Roman"/>
                <a:ea typeface="Times New Roman"/>
                <a:cs typeface="Times New Roman"/>
                <a:sym typeface="Times New Roman"/>
              </a:rPr>
              <a:t>O</a:t>
            </a:r>
            <a:r>
              <a:rPr lang="en-IN">
                <a:solidFill>
                  <a:srgbClr val="212529"/>
                </a:solidFill>
                <a:latin typeface="Times New Roman"/>
                <a:ea typeface="Times New Roman"/>
                <a:cs typeface="Times New Roman"/>
                <a:sym typeface="Times New Roman"/>
              </a:rPr>
              <a:t>bject (the technology for creating database applications) and Windows Presentation Foundation (WPF, the technology for creating desktop user interfaces).</a:t>
            </a:r>
          </a:p>
          <a:p>
            <a:pPr algn="just" indent="-182880" lvl="0" marL="228600" rtl="0">
              <a:lnSpc>
                <a:spcPct val="107000"/>
              </a:lnSpc>
              <a:spcBef>
                <a:spcPts val="2200"/>
              </a:spcBef>
              <a:spcAft>
                <a:spcPts val="0"/>
              </a:spcAft>
              <a:buSzPts val="1760"/>
              <a:buChar char="•"/>
            </a:pPr>
            <a:r>
              <a:rPr b="1" lang="en-IN">
                <a:solidFill>
                  <a:srgbClr val="212529"/>
                </a:solidFill>
                <a:latin typeface="Times New Roman"/>
                <a:ea typeface="Times New Roman"/>
                <a:cs typeface="Times New Roman"/>
                <a:sym typeface="Times New Roman"/>
              </a:rPr>
              <a:t>Visual Studio</a:t>
            </a:r>
            <a:r>
              <a:rPr lang="en-IN">
                <a:solidFill>
                  <a:srgbClr val="212529"/>
                </a:solidFill>
                <a:latin typeface="Times New Roman"/>
                <a:ea typeface="Times New Roman"/>
                <a:cs typeface="Times New Roman"/>
                <a:sym typeface="Times New Roman"/>
              </a:rPr>
              <a:t>: This optional development tool contains a rich set of productivity and debugging features. Visual Studio includes the complete .NET Framework, so you won’t need to download it separately.</a:t>
            </a:r>
            <a:endParaRPr>
              <a:solidFill>
                <a:srgbClr val="212529"/>
              </a:solidFill>
              <a:latin typeface="Times New Roman"/>
              <a:ea typeface="Times New Roman"/>
              <a:cs typeface="Times New Roman"/>
              <a:sym typeface="Times New Roman"/>
            </a:endParaRPr>
          </a:p>
          <a:p>
            <a:pPr algn="l" indent="-71120" lvl="0" marL="228600" rtl="0">
              <a:lnSpc>
                <a:spcPct val="90000"/>
              </a:lnSpc>
              <a:spcBef>
                <a:spcPts val="2200"/>
              </a:spcBef>
              <a:spcAft>
                <a:spcPts val="0"/>
              </a:spcAft>
              <a:buSzPts val="1760"/>
              <a:buNone/>
            </a:pPr>
            <a:r>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08" name="Shape 262"/>
        <p:cNvGrpSpPr/>
        <p:nvPr/>
      </p:nvGrpSpPr>
      <p:grpSpPr>
        <a:xfrm>
          <a:off x="0" y="0"/>
          <a:ext cx="0" cy="0"/>
          <a:chOff x="0" y="0"/>
          <a:chExt cx="0" cy="0"/>
        </a:xfrm>
      </p:grpSpPr>
      <p:pic>
        <p:nvPicPr>
          <p:cNvPr id="2097156" name="Google Shape;263;g11fcbe807c8_6_98"/>
          <p:cNvPicPr preferRelativeResize="0">
            <a:picLocks/>
          </p:cNvPicPr>
          <p:nvPr>
            <p:ph type="body" idx="1"/>
          </p:nvPr>
        </p:nvPicPr>
        <p:blipFill rotWithShape="1">
          <a:blip xmlns:r="http://schemas.openxmlformats.org/officeDocument/2006/relationships" r:embed="rId1">
            <a:alphaModFix/>
          </a:blip>
          <a:srcRect l="0" t="0" r="0" b="0"/>
          <a:stretch>
            <a:fillRect/>
          </a:stretch>
        </p:blipFill>
        <p:spPr>
          <a:xfrm>
            <a:off x="821094" y="361950"/>
            <a:ext cx="9713556" cy="6173953"/>
          </a:xfrm>
          <a:prstGeom prst="rect"/>
          <a:noFill/>
          <a:ln w="19050" cap="flat" cmpd="sng">
            <a:solidFill>
              <a:schemeClr val="dk1"/>
            </a:solidFill>
            <a:prstDash val="solid"/>
            <a:round/>
            <a:headEnd type="none" w="sm" len="sm"/>
            <a:tailEnd type="none" w="sm" len="sm"/>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11" name="Shape 267"/>
        <p:cNvGrpSpPr/>
        <p:nvPr/>
      </p:nvGrpSpPr>
      <p:grpSpPr>
        <a:xfrm>
          <a:off x="0" y="0"/>
          <a:ext cx="0" cy="0"/>
          <a:chOff x="0" y="0"/>
          <a:chExt cx="0" cy="0"/>
        </a:xfrm>
      </p:grpSpPr>
      <p:sp>
        <p:nvSpPr>
          <p:cNvPr id="1048663" name="Google Shape;268;g11fcbe807c8_6_102"/>
          <p:cNvSpPr txBox="1"/>
          <p:nvPr>
            <p:ph type="title"/>
          </p:nvPr>
        </p:nvSpPr>
        <p:spPr>
          <a:xfrm>
            <a:off x="1143000" y="609600"/>
            <a:ext cx="9875520" cy="789992"/>
          </a:xfrm>
          <a:prstGeom prst="rect"/>
          <a:noFill/>
          <a:ln>
            <a:noFill/>
          </a:ln>
        </p:spPr>
        <p:txBody>
          <a:bodyPr anchor="ctr" anchorCtr="0" bIns="45700" lIns="91425" rIns="91425" spcFirstLastPara="1" tIns="45700" wrap="square">
            <a:normAutofit/>
          </a:bodyPr>
          <a:p>
            <a:pPr algn="ctr" indent="0" lvl="0" marL="0" rtl="0">
              <a:lnSpc>
                <a:spcPct val="90000"/>
              </a:lnSpc>
              <a:spcBef>
                <a:spcPts val="0"/>
              </a:spcBef>
              <a:spcAft>
                <a:spcPts val="0"/>
              </a:spcAft>
              <a:buClr>
                <a:srgbClr val="AB3C19"/>
              </a:buClr>
              <a:buSzPts val="3600"/>
              <a:buFont typeface="Times New Roman"/>
              <a:buNone/>
            </a:pPr>
            <a:r>
              <a:rPr sz="3600" lang="en-IN">
                <a:solidFill>
                  <a:srgbClr val="AB3C19"/>
                </a:solidFill>
                <a:latin typeface="Times New Roman"/>
                <a:ea typeface="Times New Roman"/>
                <a:cs typeface="Times New Roman"/>
                <a:sym typeface="Times New Roman"/>
              </a:rPr>
              <a:t>C#, VB, and the .NET Languages</a:t>
            </a:r>
            <a:endParaRPr sz="3600">
              <a:solidFill>
                <a:srgbClr val="AB3C19"/>
              </a:solidFill>
              <a:latin typeface="Times New Roman"/>
              <a:ea typeface="Times New Roman"/>
              <a:cs typeface="Times New Roman"/>
              <a:sym typeface="Times New Roman"/>
            </a:endParaRPr>
          </a:p>
        </p:txBody>
      </p:sp>
      <p:sp>
        <p:nvSpPr>
          <p:cNvPr id="1048664" name="Google Shape;269;g11fcbe807c8_6_102"/>
          <p:cNvSpPr txBox="1"/>
          <p:nvPr>
            <p:ph type="body" idx="1"/>
          </p:nvPr>
        </p:nvSpPr>
        <p:spPr>
          <a:xfrm>
            <a:off x="1143000" y="1567543"/>
            <a:ext cx="9872871" cy="4528457"/>
          </a:xfrm>
          <a:prstGeom prst="rect"/>
          <a:noFill/>
          <a:ln>
            <a:noFill/>
          </a:ln>
        </p:spPr>
        <p:txBody>
          <a:bodyPr anchor="t" anchorCtr="0" bIns="45700" lIns="91425" rIns="91425" spcFirstLastPara="1" tIns="45700" wrap="square">
            <a:normAutofit/>
          </a:bodyPr>
          <a:p>
            <a:pPr algn="just" indent="-182880" lvl="0" marL="228600" rtl="0">
              <a:lnSpc>
                <a:spcPct val="90000"/>
              </a:lnSpc>
              <a:spcBef>
                <a:spcPts val="0"/>
              </a:spcBef>
              <a:spcAft>
                <a:spcPts val="0"/>
              </a:spcAft>
              <a:buSzPts val="1760"/>
              <a:buChar char="•"/>
            </a:pPr>
            <a:r>
              <a:rPr lang="en-IN">
                <a:solidFill>
                  <a:srgbClr val="212529"/>
                </a:solidFill>
                <a:latin typeface="Times New Roman"/>
                <a:ea typeface="Times New Roman"/>
                <a:cs typeface="Times New Roman"/>
                <a:sym typeface="Times New Roman"/>
              </a:rPr>
              <a:t>Visual Basic is a component of Visual Studio. </a:t>
            </a:r>
          </a:p>
          <a:p>
            <a:pPr algn="just" indent="0" lvl="0" marL="45720" rtl="0">
              <a:lnSpc>
                <a:spcPct val="90000"/>
              </a:lnSpc>
              <a:spcBef>
                <a:spcPts val="1400"/>
              </a:spcBef>
              <a:spcAft>
                <a:spcPts val="0"/>
              </a:spcAft>
              <a:buSzPts val="1760"/>
              <a:buNone/>
            </a:pPr>
            <a:r>
              <a:t/>
            </a:r>
            <a:endParaRPr>
              <a:solidFill>
                <a:srgbClr val="212529"/>
              </a:solidFill>
              <a:latin typeface="Times New Roman"/>
              <a:ea typeface="Times New Roman"/>
              <a:cs typeface="Times New Roman"/>
              <a:sym typeface="Times New Roman"/>
            </a:endParaRPr>
          </a:p>
          <a:p>
            <a:pPr algn="just" indent="-182880" lvl="0" marL="228600" rtl="0">
              <a:lnSpc>
                <a:spcPct val="90000"/>
              </a:lnSpc>
              <a:spcBef>
                <a:spcPts val="1400"/>
              </a:spcBef>
              <a:spcAft>
                <a:spcPts val="0"/>
              </a:spcAft>
              <a:buSzPts val="1760"/>
              <a:buChar char="•"/>
            </a:pPr>
            <a:r>
              <a:rPr lang="en-IN">
                <a:solidFill>
                  <a:srgbClr val="212529"/>
                </a:solidFill>
                <a:latin typeface="Times New Roman"/>
                <a:ea typeface="Times New Roman"/>
                <a:cs typeface="Times New Roman"/>
                <a:sym typeface="Times New Roman"/>
              </a:rPr>
              <a:t>Visual Studio normally refers to the entire suite of development applications (Visual Basic, Visual C#, Visual C++, etc.).</a:t>
            </a:r>
          </a:p>
          <a:p>
            <a:pPr algn="just" indent="0" lvl="0" marL="45720" rtl="0">
              <a:lnSpc>
                <a:spcPct val="90000"/>
              </a:lnSpc>
              <a:spcBef>
                <a:spcPts val="1400"/>
              </a:spcBef>
              <a:spcAft>
                <a:spcPts val="0"/>
              </a:spcAft>
              <a:buSzPts val="1760"/>
              <a:buNone/>
            </a:pPr>
            <a:r>
              <a:rPr lang="en-IN">
                <a:solidFill>
                  <a:srgbClr val="212529"/>
                </a:solidFill>
                <a:latin typeface="Times New Roman"/>
                <a:ea typeface="Times New Roman"/>
                <a:cs typeface="Times New Roman"/>
                <a:sym typeface="Times New Roman"/>
              </a:rPr>
              <a:t> </a:t>
            </a:r>
          </a:p>
          <a:p>
            <a:pPr algn="just" indent="-182880" lvl="0" marL="228600" rtl="0">
              <a:lnSpc>
                <a:spcPct val="90000"/>
              </a:lnSpc>
              <a:spcBef>
                <a:spcPts val="1400"/>
              </a:spcBef>
              <a:spcAft>
                <a:spcPts val="0"/>
              </a:spcAft>
              <a:buSzPts val="1760"/>
              <a:buChar char="•"/>
            </a:pPr>
            <a:r>
              <a:rPr lang="en-IN">
                <a:solidFill>
                  <a:srgbClr val="212529"/>
                </a:solidFill>
                <a:latin typeface="Times New Roman"/>
                <a:ea typeface="Times New Roman"/>
                <a:cs typeface="Times New Roman"/>
                <a:sym typeface="Times New Roman"/>
              </a:rPr>
              <a:t>Visual Studio is the integrated development environment (IDE) used to create programs in Visual Basic or the other 'Visual' named languages.</a:t>
            </a:r>
          </a:p>
          <a:p>
            <a:pPr algn="just" indent="0" lvl="0" marL="45720" rtl="0">
              <a:lnSpc>
                <a:spcPct val="90000"/>
              </a:lnSpc>
              <a:spcBef>
                <a:spcPts val="1400"/>
              </a:spcBef>
              <a:spcAft>
                <a:spcPts val="0"/>
              </a:spcAft>
              <a:buSzPts val="1760"/>
              <a:buNone/>
            </a:pPr>
            <a:r>
              <a:t/>
            </a:r>
            <a:endParaRPr>
              <a:solidFill>
                <a:srgbClr val="212529"/>
              </a:solidFill>
              <a:latin typeface="Times New Roman"/>
              <a:ea typeface="Times New Roman"/>
              <a:cs typeface="Times New Roman"/>
              <a:sym typeface="Times New Roman"/>
            </a:endParaRPr>
          </a:p>
          <a:p>
            <a:pPr algn="just" indent="-182880" lvl="0" marL="228600" rtl="0">
              <a:lnSpc>
                <a:spcPct val="90000"/>
              </a:lnSpc>
              <a:spcBef>
                <a:spcPts val="1400"/>
              </a:spcBef>
              <a:spcAft>
                <a:spcPts val="0"/>
              </a:spcAft>
              <a:buSzPts val="1760"/>
              <a:buChar char="•"/>
            </a:pPr>
            <a:r>
              <a:rPr lang="en-IN">
                <a:solidFill>
                  <a:srgbClr val="212529"/>
                </a:solidFill>
                <a:latin typeface="Times New Roman"/>
                <a:ea typeface="Times New Roman"/>
                <a:cs typeface="Times New Roman"/>
                <a:sym typeface="Times New Roman"/>
              </a:rPr>
              <a:t>The .NET version of VB is similar in syntax to older flavors of VB including “classic” VB 6 and the </a:t>
            </a:r>
            <a:r>
              <a:rPr b="1" lang="en-IN">
                <a:solidFill>
                  <a:srgbClr val="212529"/>
                </a:solidFill>
                <a:latin typeface="Times New Roman"/>
                <a:ea typeface="Times New Roman"/>
                <a:cs typeface="Times New Roman"/>
                <a:sym typeface="Times New Roman"/>
              </a:rPr>
              <a:t>Visual Basic for Applications </a:t>
            </a:r>
            <a:r>
              <a:rPr lang="en-IN">
                <a:solidFill>
                  <a:srgbClr val="212529"/>
                </a:solidFill>
                <a:latin typeface="Times New Roman"/>
                <a:ea typeface="Times New Roman"/>
                <a:cs typeface="Times New Roman"/>
                <a:sym typeface="Times New Roman"/>
              </a:rPr>
              <a:t>(VBA) language often used to write macros in Microsoft Office programs such as Word and Excel.</a:t>
            </a:r>
          </a:p>
          <a:p>
            <a:pPr algn="l" indent="-71120" lvl="0" marL="228600" rtl="0">
              <a:lnSpc>
                <a:spcPct val="90000"/>
              </a:lnSpc>
              <a:spcBef>
                <a:spcPts val="1400"/>
              </a:spcBef>
              <a:spcAft>
                <a:spcPts val="0"/>
              </a:spcAft>
              <a:buSzPts val="1760"/>
              <a:buNone/>
            </a:pPr>
            <a:r>
              <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6" name="Shape 171"/>
        <p:cNvGrpSpPr/>
        <p:nvPr/>
      </p:nvGrpSpPr>
      <p:grpSpPr>
        <a:xfrm>
          <a:off x="0" y="0"/>
          <a:ext cx="0" cy="0"/>
          <a:chOff x="0" y="0"/>
          <a:chExt cx="0" cy="0"/>
        </a:xfrm>
      </p:grpSpPr>
      <p:sp>
        <p:nvSpPr>
          <p:cNvPr id="1048591" name="Google Shape;172;p2"/>
          <p:cNvSpPr txBox="1"/>
          <p:nvPr>
            <p:ph type="subTitle" idx="1"/>
          </p:nvPr>
        </p:nvSpPr>
        <p:spPr>
          <a:xfrm>
            <a:off x="1524000" y="755781"/>
            <a:ext cx="9144000" cy="4502020"/>
          </a:xfrm>
          <a:prstGeom prst="rect"/>
          <a:noFill/>
          <a:ln>
            <a:noFill/>
          </a:ln>
        </p:spPr>
        <p:txBody>
          <a:bodyPr anchor="t" anchorCtr="0" bIns="45700" lIns="91425" rIns="91425" spcFirstLastPara="1" tIns="45700" wrap="square">
            <a:normAutofit/>
          </a:bodyPr>
          <a:p>
            <a:pPr algn="ctr" indent="0" lvl="0" marL="0" rtl="0">
              <a:lnSpc>
                <a:spcPct val="90000"/>
              </a:lnSpc>
              <a:spcBef>
                <a:spcPts val="0"/>
              </a:spcBef>
              <a:spcAft>
                <a:spcPts val="0"/>
              </a:spcAft>
              <a:buSzPts val="1760"/>
              <a:buNone/>
            </a:pPr>
            <a:r>
              <a:t/>
            </a:r>
          </a:p>
        </p:txBody>
      </p:sp>
      <p:pic>
        <p:nvPicPr>
          <p:cNvPr id="2097152" name="Google Shape;173;p2" descr="Top Programming Languages Used in Web Development | Cleverism"/>
          <p:cNvPicPr preferRelativeResize="0">
            <a:picLocks/>
          </p:cNvPicPr>
          <p:nvPr/>
        </p:nvPicPr>
        <p:blipFill rotWithShape="1">
          <a:blip xmlns:r="http://schemas.openxmlformats.org/officeDocument/2006/relationships" r:embed="rId1">
            <a:alphaModFix/>
          </a:blip>
          <a:srcRect l="0" t="0" r="0" b="0"/>
          <a:stretch>
            <a:fillRect/>
          </a:stretch>
        </p:blipFill>
        <p:spPr>
          <a:xfrm>
            <a:off x="1524001" y="755780"/>
            <a:ext cx="9144000" cy="5626359"/>
          </a:xfrm>
          <a:prstGeom prst="rect"/>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14" name="Shape 273"/>
        <p:cNvGrpSpPr/>
        <p:nvPr/>
      </p:nvGrpSpPr>
      <p:grpSpPr>
        <a:xfrm>
          <a:off x="0" y="0"/>
          <a:ext cx="0" cy="0"/>
          <a:chOff x="0" y="0"/>
          <a:chExt cx="0" cy="0"/>
        </a:xfrm>
      </p:grpSpPr>
      <p:sp>
        <p:nvSpPr>
          <p:cNvPr id="1048667" name="Google Shape;274;g11fcbe807c8_6_107"/>
          <p:cNvSpPr txBox="1"/>
          <p:nvPr>
            <p:ph type="body" idx="1"/>
          </p:nvPr>
        </p:nvSpPr>
        <p:spPr>
          <a:xfrm>
            <a:off x="838200" y="709127"/>
            <a:ext cx="10515600" cy="5467835"/>
          </a:xfrm>
          <a:prstGeom prst="rect"/>
          <a:noFill/>
          <a:ln>
            <a:noFill/>
          </a:ln>
        </p:spPr>
        <p:txBody>
          <a:bodyPr anchor="t" anchorCtr="0" bIns="45700" lIns="91425" rIns="91425" spcFirstLastPara="1" tIns="45700" wrap="square">
            <a:normAutofit/>
          </a:bodyPr>
          <a:p>
            <a:pPr algn="just" indent="-182880" lvl="0" marL="228600" rtl="0">
              <a:lnSpc>
                <a:spcPct val="80000"/>
              </a:lnSpc>
              <a:spcBef>
                <a:spcPts val="0"/>
              </a:spcBef>
              <a:spcAft>
                <a:spcPts val="0"/>
              </a:spcAft>
              <a:buSzPts val="1776"/>
              <a:buChar char="•"/>
            </a:pPr>
            <a:r>
              <a:rPr sz="2220" lang="en-IN">
                <a:solidFill>
                  <a:srgbClr val="212529"/>
                </a:solidFill>
                <a:latin typeface="Times New Roman"/>
                <a:ea typeface="Times New Roman"/>
                <a:cs typeface="Times New Roman"/>
                <a:sym typeface="Times New Roman"/>
              </a:rPr>
              <a:t>Conversion of  classic VB into the .NET flavor of Visual Basic is not possible, just as you cannot convert C++ into C#.</a:t>
            </a:r>
          </a:p>
          <a:p>
            <a:pPr algn="just" indent="0" lvl="0" marL="45720" rtl="0">
              <a:lnSpc>
                <a:spcPct val="80000"/>
              </a:lnSpc>
              <a:spcBef>
                <a:spcPts val="1400"/>
              </a:spcBef>
              <a:spcAft>
                <a:spcPts val="0"/>
              </a:spcAft>
              <a:buSzPts val="1776"/>
              <a:buNone/>
            </a:pPr>
            <a:r>
              <a:t/>
            </a:r>
            <a:endParaRPr sz="2220">
              <a:solidFill>
                <a:srgbClr val="212529"/>
              </a:solidFill>
              <a:latin typeface="Times New Roman"/>
              <a:ea typeface="Times New Roman"/>
              <a:cs typeface="Times New Roman"/>
              <a:sym typeface="Times New Roman"/>
            </a:endParaRPr>
          </a:p>
          <a:p>
            <a:pPr algn="just" indent="-182880" lvl="0" marL="228600" rtl="0">
              <a:lnSpc>
                <a:spcPct val="80000"/>
              </a:lnSpc>
              <a:spcBef>
                <a:spcPts val="1400"/>
              </a:spcBef>
              <a:spcAft>
                <a:spcPts val="0"/>
              </a:spcAft>
              <a:buSzPts val="1776"/>
              <a:buChar char="•"/>
            </a:pPr>
            <a:r>
              <a:rPr sz="2220" lang="en-IN">
                <a:solidFill>
                  <a:srgbClr val="212529"/>
                </a:solidFill>
                <a:latin typeface="Times New Roman"/>
                <a:ea typeface="Times New Roman"/>
                <a:cs typeface="Times New Roman"/>
                <a:sym typeface="Times New Roman"/>
              </a:rPr>
              <a:t>We use C#, Microsoft’s .NET language of preference. </a:t>
            </a:r>
          </a:p>
          <a:p>
            <a:pPr algn="just" indent="0" lvl="0" marL="45720" rtl="0">
              <a:lnSpc>
                <a:spcPct val="80000"/>
              </a:lnSpc>
              <a:spcBef>
                <a:spcPts val="1400"/>
              </a:spcBef>
              <a:spcAft>
                <a:spcPts val="0"/>
              </a:spcAft>
              <a:buSzPts val="1776"/>
              <a:buNone/>
            </a:pPr>
            <a:r>
              <a:t/>
            </a:r>
            <a:endParaRPr sz="2220">
              <a:solidFill>
                <a:srgbClr val="212529"/>
              </a:solidFill>
              <a:latin typeface="Times New Roman"/>
              <a:ea typeface="Times New Roman"/>
              <a:cs typeface="Times New Roman"/>
              <a:sym typeface="Times New Roman"/>
            </a:endParaRPr>
          </a:p>
          <a:p>
            <a:pPr algn="just" indent="-182880" lvl="0" marL="228600" rtl="0">
              <a:lnSpc>
                <a:spcPct val="80000"/>
              </a:lnSpc>
              <a:spcBef>
                <a:spcPts val="1400"/>
              </a:spcBef>
              <a:spcAft>
                <a:spcPts val="0"/>
              </a:spcAft>
              <a:buSzPts val="1776"/>
              <a:buChar char="•"/>
            </a:pPr>
            <a:r>
              <a:rPr sz="2220" lang="en-IN">
                <a:solidFill>
                  <a:srgbClr val="212529"/>
                </a:solidFill>
                <a:latin typeface="Times New Roman"/>
                <a:ea typeface="Times New Roman"/>
                <a:cs typeface="Times New Roman"/>
                <a:sym typeface="Times New Roman"/>
              </a:rPr>
              <a:t>C# resembles Java, JavaScript, and C++ in syntax, so programmers who have coded in one of these languages will quickly feel at home.</a:t>
            </a:r>
          </a:p>
          <a:p>
            <a:pPr algn="just" indent="0" lvl="0" marL="45720" rtl="0">
              <a:lnSpc>
                <a:spcPct val="80000"/>
              </a:lnSpc>
              <a:spcBef>
                <a:spcPts val="1400"/>
              </a:spcBef>
              <a:spcAft>
                <a:spcPts val="0"/>
              </a:spcAft>
              <a:buSzPts val="1776"/>
              <a:buNone/>
            </a:pPr>
            <a:r>
              <a:t/>
            </a:r>
            <a:endParaRPr sz="2220">
              <a:solidFill>
                <a:srgbClr val="212529"/>
              </a:solidFill>
              <a:latin typeface="Times New Roman"/>
              <a:ea typeface="Times New Roman"/>
              <a:cs typeface="Times New Roman"/>
              <a:sym typeface="Times New Roman"/>
            </a:endParaRPr>
          </a:p>
          <a:p>
            <a:pPr algn="just" indent="-182880" lvl="0" marL="228600" rtl="0">
              <a:lnSpc>
                <a:spcPct val="80000"/>
              </a:lnSpc>
              <a:spcBef>
                <a:spcPts val="1400"/>
              </a:spcBef>
              <a:spcAft>
                <a:spcPts val="0"/>
              </a:spcAft>
              <a:buSzPts val="1776"/>
              <a:buChar char="•"/>
            </a:pPr>
            <a:r>
              <a:rPr b="1" sz="2220" lang="en-IN">
                <a:solidFill>
                  <a:srgbClr val="212529"/>
                </a:solidFill>
                <a:latin typeface="Times New Roman"/>
                <a:ea typeface="Times New Roman"/>
                <a:cs typeface="Times New Roman"/>
                <a:sym typeface="Times New Roman"/>
              </a:rPr>
              <a:t>VB and C#</a:t>
            </a:r>
            <a:r>
              <a:rPr sz="2220" lang="en-IN">
                <a:solidFill>
                  <a:srgbClr val="212529"/>
                </a:solidFill>
                <a:latin typeface="Times New Roman"/>
                <a:ea typeface="Times New Roman"/>
                <a:cs typeface="Times New Roman"/>
                <a:sym typeface="Times New Roman"/>
              </a:rPr>
              <a:t> are quite similar. Though the syntax is different, both VB and C# use the .NET class library and are supported by the CLR. </a:t>
            </a:r>
          </a:p>
          <a:p>
            <a:pPr algn="just" indent="0" lvl="0" marL="45720" rtl="0">
              <a:lnSpc>
                <a:spcPct val="80000"/>
              </a:lnSpc>
              <a:spcBef>
                <a:spcPts val="1400"/>
              </a:spcBef>
              <a:spcAft>
                <a:spcPts val="0"/>
              </a:spcAft>
              <a:buSzPts val="1776"/>
              <a:buNone/>
            </a:pPr>
            <a:r>
              <a:t/>
            </a:r>
            <a:endParaRPr sz="2220">
              <a:solidFill>
                <a:srgbClr val="212529"/>
              </a:solidFill>
              <a:latin typeface="Times New Roman"/>
              <a:ea typeface="Times New Roman"/>
              <a:cs typeface="Times New Roman"/>
              <a:sym typeface="Times New Roman"/>
            </a:endParaRPr>
          </a:p>
          <a:p>
            <a:pPr algn="just" indent="-182880" lvl="0" marL="228600" rtl="0">
              <a:lnSpc>
                <a:spcPct val="80000"/>
              </a:lnSpc>
              <a:spcBef>
                <a:spcPts val="1400"/>
              </a:spcBef>
              <a:spcAft>
                <a:spcPts val="0"/>
              </a:spcAft>
              <a:buSzPts val="1776"/>
              <a:buChar char="•"/>
            </a:pPr>
            <a:r>
              <a:rPr sz="2220" lang="en-IN">
                <a:solidFill>
                  <a:srgbClr val="212529"/>
                </a:solidFill>
                <a:latin typeface="Times New Roman"/>
                <a:ea typeface="Times New Roman"/>
                <a:cs typeface="Times New Roman"/>
                <a:sym typeface="Times New Roman"/>
              </a:rPr>
              <a:t>In fact, almost any block of C# code can be translated, line by line, into an equivalent block of VB code (and vice versa). There are even software tools that translate C# and VB code automatically.</a:t>
            </a:r>
            <a:endParaRPr sz="2220">
              <a:solidFill>
                <a:srgbClr val="212529"/>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17" name="Shape 278"/>
        <p:cNvGrpSpPr/>
        <p:nvPr/>
      </p:nvGrpSpPr>
      <p:grpSpPr>
        <a:xfrm>
          <a:off x="0" y="0"/>
          <a:ext cx="0" cy="0"/>
          <a:chOff x="0" y="0"/>
          <a:chExt cx="0" cy="0"/>
        </a:xfrm>
      </p:grpSpPr>
      <p:sp>
        <p:nvSpPr>
          <p:cNvPr id="1048670" name="Google Shape;279;g11fcbe807c8_6_111"/>
          <p:cNvSpPr txBox="1"/>
          <p:nvPr>
            <p:ph type="title"/>
          </p:nvPr>
        </p:nvSpPr>
        <p:spPr>
          <a:xfrm>
            <a:off x="838200" y="365126"/>
            <a:ext cx="10515600" cy="913168"/>
          </a:xfrm>
          <a:prstGeom prst="rect"/>
          <a:noFill/>
          <a:ln>
            <a:noFill/>
          </a:ln>
        </p:spPr>
        <p:txBody>
          <a:bodyPr anchor="ctr" anchorCtr="0" bIns="45700" lIns="91425" rIns="91425" spcFirstLastPara="1" tIns="45700" wrap="square">
            <a:normAutofit/>
          </a:bodyPr>
          <a:p>
            <a:pPr algn="ctr" indent="0" lvl="0" marL="0" rtl="0">
              <a:lnSpc>
                <a:spcPct val="90000"/>
              </a:lnSpc>
              <a:spcBef>
                <a:spcPts val="0"/>
              </a:spcBef>
              <a:spcAft>
                <a:spcPts val="0"/>
              </a:spcAft>
              <a:buClr>
                <a:srgbClr val="606062"/>
              </a:buClr>
              <a:buSzPts val="4320"/>
              <a:buFont typeface="Times New Roman"/>
              <a:buNone/>
            </a:pPr>
            <a:br>
              <a:rPr b="0" sz="4320" i="0" lang="en-IN">
                <a:solidFill>
                  <a:srgbClr val="606062"/>
                </a:solidFill>
                <a:latin typeface="Times New Roman"/>
                <a:ea typeface="Times New Roman"/>
                <a:cs typeface="Times New Roman"/>
                <a:sym typeface="Times New Roman"/>
              </a:rPr>
            </a:br>
            <a:br>
              <a:rPr b="0" sz="4320" i="0" lang="en-IN">
                <a:solidFill>
                  <a:srgbClr val="606062"/>
                </a:solidFill>
                <a:latin typeface="Times New Roman"/>
                <a:ea typeface="Times New Roman"/>
                <a:cs typeface="Times New Roman"/>
                <a:sym typeface="Times New Roman"/>
              </a:rPr>
            </a:br>
            <a:r>
              <a:rPr sz="3600" lang="en-IN">
                <a:solidFill>
                  <a:srgbClr val="AB3C19"/>
                </a:solidFill>
                <a:latin typeface="Times New Roman"/>
                <a:ea typeface="Times New Roman"/>
                <a:cs typeface="Times New Roman"/>
                <a:sym typeface="Times New Roman"/>
              </a:rPr>
              <a:t>Intermediate Language (IL)</a:t>
            </a:r>
            <a:br>
              <a:rPr sz="3600" lang="en-IN">
                <a:solidFill>
                  <a:srgbClr val="AB3C19"/>
                </a:solidFill>
                <a:latin typeface="Times New Roman"/>
                <a:ea typeface="Times New Roman"/>
                <a:cs typeface="Times New Roman"/>
                <a:sym typeface="Times New Roman"/>
              </a:rPr>
            </a:br>
            <a:br>
              <a:rPr sz="3600" lang="en-IN">
                <a:solidFill>
                  <a:srgbClr val="AB3C19"/>
                </a:solidFill>
                <a:latin typeface="Times New Roman"/>
                <a:ea typeface="Times New Roman"/>
                <a:cs typeface="Times New Roman"/>
                <a:sym typeface="Times New Roman"/>
              </a:rPr>
            </a:br>
            <a:endParaRPr sz="3600">
              <a:solidFill>
                <a:srgbClr val="AB3C19"/>
              </a:solidFill>
              <a:latin typeface="Times New Roman"/>
              <a:ea typeface="Times New Roman"/>
              <a:cs typeface="Times New Roman"/>
              <a:sym typeface="Times New Roman"/>
            </a:endParaRPr>
          </a:p>
        </p:txBody>
      </p:sp>
      <p:sp>
        <p:nvSpPr>
          <p:cNvPr id="1048671" name="Google Shape;280;g11fcbe807c8_6_111"/>
          <p:cNvSpPr txBox="1"/>
          <p:nvPr>
            <p:ph type="body" idx="1"/>
          </p:nvPr>
        </p:nvSpPr>
        <p:spPr>
          <a:xfrm>
            <a:off x="500272" y="1409700"/>
            <a:ext cx="11272628" cy="4686300"/>
          </a:xfrm>
          <a:prstGeom prst="rect"/>
          <a:noFill/>
          <a:ln>
            <a:noFill/>
          </a:ln>
        </p:spPr>
        <p:txBody>
          <a:bodyPr anchor="t" anchorCtr="0" bIns="45700" lIns="91425" rIns="91425" spcFirstLastPara="1" tIns="45700" wrap="square">
            <a:normAutofit/>
          </a:bodyPr>
          <a:p>
            <a:pPr algn="just" indent="-182880" lvl="0" marL="228600" rtl="0">
              <a:lnSpc>
                <a:spcPct val="80000"/>
              </a:lnSpc>
              <a:spcBef>
                <a:spcPts val="0"/>
              </a:spcBef>
              <a:spcAft>
                <a:spcPts val="0"/>
              </a:spcAft>
              <a:buSzPts val="1760"/>
              <a:buChar char="•"/>
            </a:pPr>
            <a:r>
              <a:rPr lang="en-IN">
                <a:solidFill>
                  <a:srgbClr val="212529"/>
                </a:solidFill>
                <a:latin typeface="Times New Roman"/>
                <a:ea typeface="Times New Roman"/>
                <a:cs typeface="Times New Roman"/>
                <a:sym typeface="Times New Roman"/>
              </a:rPr>
              <a:t>All the .NET languages are compiled into another </a:t>
            </a:r>
            <a:r>
              <a:rPr b="1" lang="en-IN">
                <a:solidFill>
                  <a:srgbClr val="212529"/>
                </a:solidFill>
                <a:latin typeface="Times New Roman"/>
                <a:ea typeface="Times New Roman"/>
                <a:cs typeface="Times New Roman"/>
                <a:sym typeface="Times New Roman"/>
              </a:rPr>
              <a:t>lower-level language </a:t>
            </a:r>
            <a:r>
              <a:rPr lang="en-IN">
                <a:solidFill>
                  <a:srgbClr val="212529"/>
                </a:solidFill>
                <a:latin typeface="Times New Roman"/>
                <a:ea typeface="Times New Roman"/>
                <a:cs typeface="Times New Roman"/>
                <a:sym typeface="Times New Roman"/>
              </a:rPr>
              <a:t>before the code is executed. This lower level language is the </a:t>
            </a:r>
            <a:r>
              <a:rPr b="1" lang="en-IN">
                <a:solidFill>
                  <a:srgbClr val="212529"/>
                </a:solidFill>
                <a:latin typeface="Times New Roman"/>
                <a:ea typeface="Times New Roman"/>
                <a:cs typeface="Times New Roman"/>
                <a:sym typeface="Times New Roman"/>
              </a:rPr>
              <a:t>Common Intermediate Language (CIL, or just IL).</a:t>
            </a:r>
          </a:p>
          <a:p>
            <a:pPr algn="just" indent="0" lvl="0" marL="45720" rtl="0">
              <a:lnSpc>
                <a:spcPct val="80000"/>
              </a:lnSpc>
              <a:spcBef>
                <a:spcPts val="1400"/>
              </a:spcBef>
              <a:spcAft>
                <a:spcPts val="0"/>
              </a:spcAft>
              <a:buSzPts val="1760"/>
              <a:buNone/>
            </a:pPr>
            <a:r>
              <a:rPr b="1" lang="en-IN">
                <a:solidFill>
                  <a:srgbClr val="212529"/>
                </a:solidFill>
                <a:latin typeface="Times New Roman"/>
                <a:ea typeface="Times New Roman"/>
                <a:cs typeface="Times New Roman"/>
                <a:sym typeface="Times New Roman"/>
              </a:rPr>
              <a:t> </a:t>
            </a:r>
          </a:p>
          <a:p>
            <a:pPr algn="just" indent="-182880" lvl="0" marL="228600" rtl="0">
              <a:lnSpc>
                <a:spcPct val="80000"/>
              </a:lnSpc>
              <a:spcBef>
                <a:spcPts val="1400"/>
              </a:spcBef>
              <a:spcAft>
                <a:spcPts val="0"/>
              </a:spcAft>
              <a:buSzPts val="1760"/>
              <a:buChar char="•"/>
            </a:pPr>
            <a:r>
              <a:rPr lang="en-IN">
                <a:solidFill>
                  <a:srgbClr val="212529"/>
                </a:solidFill>
                <a:latin typeface="Times New Roman"/>
                <a:ea typeface="Times New Roman"/>
                <a:cs typeface="Times New Roman"/>
                <a:sym typeface="Times New Roman"/>
              </a:rPr>
              <a:t>The CLR is the engine of .NET which uses only IL code due to similarities of multiple languages. </a:t>
            </a:r>
          </a:p>
          <a:p>
            <a:pPr algn="just" indent="0" lvl="0" marL="45720" rtl="0">
              <a:lnSpc>
                <a:spcPct val="80000"/>
              </a:lnSpc>
              <a:spcBef>
                <a:spcPts val="1400"/>
              </a:spcBef>
              <a:spcAft>
                <a:spcPts val="0"/>
              </a:spcAft>
              <a:buSzPts val="1760"/>
              <a:buNone/>
            </a:pPr>
            <a:r>
              <a:t/>
            </a:r>
            <a:endParaRPr>
              <a:solidFill>
                <a:srgbClr val="212529"/>
              </a:solidFill>
              <a:latin typeface="Times New Roman"/>
              <a:ea typeface="Times New Roman"/>
              <a:cs typeface="Times New Roman"/>
              <a:sym typeface="Times New Roman"/>
            </a:endParaRPr>
          </a:p>
          <a:p>
            <a:pPr algn="just" indent="-182880" lvl="0" marL="228600" rtl="0">
              <a:lnSpc>
                <a:spcPct val="80000"/>
              </a:lnSpc>
              <a:spcBef>
                <a:spcPts val="1400"/>
              </a:spcBef>
              <a:spcAft>
                <a:spcPts val="0"/>
              </a:spcAft>
              <a:buSzPts val="1760"/>
              <a:buChar char="•"/>
            </a:pPr>
            <a:r>
              <a:rPr lang="en-IN">
                <a:solidFill>
                  <a:srgbClr val="212529"/>
                </a:solidFill>
                <a:latin typeface="Times New Roman"/>
                <a:ea typeface="Times New Roman"/>
                <a:cs typeface="Times New Roman"/>
                <a:sym typeface="Times New Roman"/>
              </a:rPr>
              <a:t>The VB and C# languages provide essentially the same features and performance, due to the compatibility a web page written with C# can use a VB component in the same way it uses a C# component, and vice versa.</a:t>
            </a:r>
          </a:p>
          <a:p>
            <a:pPr algn="just" indent="0" lvl="0" marL="45720" rtl="0">
              <a:lnSpc>
                <a:spcPct val="80000"/>
              </a:lnSpc>
              <a:spcBef>
                <a:spcPts val="1400"/>
              </a:spcBef>
              <a:spcAft>
                <a:spcPts val="0"/>
              </a:spcAft>
              <a:buSzPts val="1760"/>
              <a:buNone/>
            </a:pPr>
            <a:r>
              <a:t/>
            </a:r>
            <a:endParaRPr>
              <a:solidFill>
                <a:srgbClr val="212529"/>
              </a:solidFill>
              <a:latin typeface="Times New Roman"/>
              <a:ea typeface="Times New Roman"/>
              <a:cs typeface="Times New Roman"/>
              <a:sym typeface="Times New Roman"/>
            </a:endParaRPr>
          </a:p>
          <a:p>
            <a:pPr algn="just" indent="-182880" lvl="0" marL="228600" rtl="0">
              <a:lnSpc>
                <a:spcPct val="80000"/>
              </a:lnSpc>
              <a:spcBef>
                <a:spcPts val="1400"/>
              </a:spcBef>
              <a:spcAft>
                <a:spcPts val="0"/>
              </a:spcAft>
              <a:buSzPts val="1760"/>
              <a:buChar char="•"/>
            </a:pPr>
            <a:r>
              <a:rPr lang="en-IN">
                <a:solidFill>
                  <a:srgbClr val="212529"/>
                </a:solidFill>
                <a:latin typeface="Times New Roman"/>
                <a:ea typeface="Times New Roman"/>
                <a:cs typeface="Times New Roman"/>
                <a:sym typeface="Times New Roman"/>
              </a:rPr>
              <a:t>The .NET Framework formalizes this compatibility with something called the </a:t>
            </a:r>
            <a:r>
              <a:rPr b="1" lang="en-IN">
                <a:solidFill>
                  <a:srgbClr val="212529"/>
                </a:solidFill>
                <a:latin typeface="Times New Roman"/>
                <a:ea typeface="Times New Roman"/>
                <a:cs typeface="Times New Roman"/>
                <a:sym typeface="Times New Roman"/>
              </a:rPr>
              <a:t>Common Language Specification (CLS). </a:t>
            </a:r>
          </a:p>
          <a:p>
            <a:pPr algn="l" indent="0" lvl="0" marL="45720" rtl="0">
              <a:lnSpc>
                <a:spcPct val="80000"/>
              </a:lnSpc>
              <a:spcBef>
                <a:spcPts val="1400"/>
              </a:spcBef>
              <a:spcAft>
                <a:spcPts val="0"/>
              </a:spcAft>
              <a:buSzPts val="1920"/>
              <a:buNone/>
            </a:pPr>
            <a:r>
              <a:t/>
            </a:r>
            <a:endParaRPr sz="2400">
              <a:solidFill>
                <a:srgbClr val="212529"/>
              </a:solidFill>
              <a:latin typeface="Times New Roman"/>
              <a:ea typeface="Times New Roman"/>
              <a:cs typeface="Times New Roman"/>
              <a:sym typeface="Times New Roman"/>
            </a:endParaRPr>
          </a:p>
          <a:p>
            <a:pPr algn="l" indent="0" lvl="0" marL="45720" rtl="0">
              <a:lnSpc>
                <a:spcPct val="80000"/>
              </a:lnSpc>
              <a:spcBef>
                <a:spcPts val="1400"/>
              </a:spcBef>
              <a:spcAft>
                <a:spcPts val="0"/>
              </a:spcAft>
              <a:buSzPts val="1920"/>
              <a:buNone/>
            </a:pPr>
            <a:r>
              <a:t/>
            </a:r>
            <a:endParaRPr sz="2400">
              <a:solidFill>
                <a:srgbClr val="212529"/>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20" name="Shape 284"/>
        <p:cNvGrpSpPr/>
        <p:nvPr/>
      </p:nvGrpSpPr>
      <p:grpSpPr>
        <a:xfrm>
          <a:off x="0" y="0"/>
          <a:ext cx="0" cy="0"/>
          <a:chOff x="0" y="0"/>
          <a:chExt cx="0" cy="0"/>
        </a:xfrm>
      </p:grpSpPr>
      <p:sp>
        <p:nvSpPr>
          <p:cNvPr id="1048674" name="Google Shape;285;g11fcbe807c8_6_116"/>
          <p:cNvSpPr txBox="1"/>
          <p:nvPr>
            <p:ph type="body" idx="1"/>
          </p:nvPr>
        </p:nvSpPr>
        <p:spPr>
          <a:xfrm>
            <a:off x="542925" y="541176"/>
            <a:ext cx="11058525" cy="5554824"/>
          </a:xfrm>
          <a:prstGeom prst="rect"/>
          <a:noFill/>
          <a:ln>
            <a:noFill/>
          </a:ln>
        </p:spPr>
        <p:txBody>
          <a:bodyPr anchor="t" anchorCtr="0" bIns="45700" lIns="91425" rIns="91425" spcFirstLastPara="1" tIns="45700" wrap="square">
            <a:normAutofit/>
          </a:bodyPr>
          <a:p>
            <a:pPr algn="just" indent="-71120" lvl="0" marL="228600" rtl="0">
              <a:lnSpc>
                <a:spcPct val="80000"/>
              </a:lnSpc>
              <a:spcBef>
                <a:spcPts val="0"/>
              </a:spcBef>
              <a:spcAft>
                <a:spcPts val="0"/>
              </a:spcAft>
              <a:buSzPts val="1760"/>
              <a:buNone/>
            </a:pPr>
            <a:r>
              <a:t/>
            </a:r>
            <a:endParaRPr>
              <a:solidFill>
                <a:srgbClr val="212529"/>
              </a:solidFill>
              <a:latin typeface="Times New Roman"/>
              <a:ea typeface="Times New Roman"/>
              <a:cs typeface="Times New Roman"/>
              <a:sym typeface="Times New Roman"/>
            </a:endParaRPr>
          </a:p>
          <a:p>
            <a:pPr algn="just" indent="-182880" lvl="0" marL="228600" rtl="0">
              <a:lnSpc>
                <a:spcPct val="80000"/>
              </a:lnSpc>
              <a:spcBef>
                <a:spcPts val="1400"/>
              </a:spcBef>
              <a:spcAft>
                <a:spcPts val="0"/>
              </a:spcAft>
              <a:buSzPts val="1760"/>
              <a:buChar char="•"/>
            </a:pPr>
            <a:r>
              <a:rPr lang="en-IN">
                <a:solidFill>
                  <a:srgbClr val="212529"/>
                </a:solidFill>
                <a:latin typeface="Times New Roman"/>
                <a:ea typeface="Times New Roman"/>
                <a:cs typeface="Times New Roman"/>
                <a:sym typeface="Times New Roman"/>
              </a:rPr>
              <a:t>The CLS is a contract that, guarantees that a component written in one .NET language can be used in all the others. </a:t>
            </a:r>
          </a:p>
          <a:p>
            <a:pPr algn="just" indent="0" lvl="0" marL="45720" rtl="0">
              <a:lnSpc>
                <a:spcPct val="80000"/>
              </a:lnSpc>
              <a:spcBef>
                <a:spcPts val="1400"/>
              </a:spcBef>
              <a:spcAft>
                <a:spcPts val="0"/>
              </a:spcAft>
              <a:buSzPts val="1760"/>
              <a:buNone/>
            </a:pPr>
            <a:r>
              <a:t/>
            </a:r>
            <a:endParaRPr>
              <a:solidFill>
                <a:srgbClr val="212529"/>
              </a:solidFill>
              <a:latin typeface="Times New Roman"/>
              <a:ea typeface="Times New Roman"/>
              <a:cs typeface="Times New Roman"/>
              <a:sym typeface="Times New Roman"/>
            </a:endParaRPr>
          </a:p>
          <a:p>
            <a:pPr algn="just" indent="-182880" lvl="0" marL="228600" rtl="0">
              <a:lnSpc>
                <a:spcPct val="80000"/>
              </a:lnSpc>
              <a:spcBef>
                <a:spcPts val="1400"/>
              </a:spcBef>
              <a:spcAft>
                <a:spcPts val="0"/>
              </a:spcAft>
              <a:buSzPts val="1760"/>
              <a:buChar char="•"/>
            </a:pPr>
            <a:r>
              <a:rPr lang="en-IN">
                <a:solidFill>
                  <a:srgbClr val="212529"/>
                </a:solidFill>
                <a:latin typeface="Times New Roman"/>
                <a:ea typeface="Times New Roman"/>
                <a:cs typeface="Times New Roman"/>
                <a:sym typeface="Times New Roman"/>
              </a:rPr>
              <a:t>One part of the CLS is the </a:t>
            </a:r>
            <a:r>
              <a:rPr b="1" lang="en-IN">
                <a:solidFill>
                  <a:srgbClr val="212529"/>
                </a:solidFill>
                <a:latin typeface="Times New Roman"/>
                <a:ea typeface="Times New Roman"/>
                <a:cs typeface="Times New Roman"/>
                <a:sym typeface="Times New Roman"/>
              </a:rPr>
              <a:t>Common type system (CTS)</a:t>
            </a:r>
            <a:r>
              <a:rPr lang="en-IN">
                <a:solidFill>
                  <a:srgbClr val="212529"/>
                </a:solidFill>
                <a:latin typeface="Times New Roman"/>
                <a:ea typeface="Times New Roman"/>
                <a:cs typeface="Times New Roman"/>
                <a:sym typeface="Times New Roman"/>
              </a:rPr>
              <a:t> , which defines the rules for data types such as strings, numbers, and arrays that are shared in all .NET languages. </a:t>
            </a:r>
          </a:p>
          <a:p>
            <a:pPr algn="just" indent="0" lvl="0" marL="45720" rtl="0">
              <a:lnSpc>
                <a:spcPct val="80000"/>
              </a:lnSpc>
              <a:spcBef>
                <a:spcPts val="1400"/>
              </a:spcBef>
              <a:spcAft>
                <a:spcPts val="0"/>
              </a:spcAft>
              <a:buSzPts val="1760"/>
              <a:buNone/>
            </a:pPr>
            <a:r>
              <a:t/>
            </a:r>
            <a:endParaRPr>
              <a:solidFill>
                <a:srgbClr val="212529"/>
              </a:solidFill>
              <a:latin typeface="Times New Roman"/>
              <a:ea typeface="Times New Roman"/>
              <a:cs typeface="Times New Roman"/>
              <a:sym typeface="Times New Roman"/>
            </a:endParaRPr>
          </a:p>
          <a:p>
            <a:pPr algn="just" indent="-182880" lvl="0" marL="228600" rtl="0">
              <a:lnSpc>
                <a:spcPct val="80000"/>
              </a:lnSpc>
              <a:spcBef>
                <a:spcPts val="1400"/>
              </a:spcBef>
              <a:spcAft>
                <a:spcPts val="0"/>
              </a:spcAft>
              <a:buSzPts val="1760"/>
              <a:buChar char="•"/>
            </a:pPr>
            <a:r>
              <a:rPr lang="en-IN">
                <a:solidFill>
                  <a:srgbClr val="212529"/>
                </a:solidFill>
                <a:latin typeface="Times New Roman"/>
                <a:ea typeface="Times New Roman"/>
                <a:cs typeface="Times New Roman"/>
                <a:sym typeface="Times New Roman"/>
              </a:rPr>
              <a:t>The CLS also defines object-oriented ingredients such as classes, methods, events, and many more.</a:t>
            </a:r>
          </a:p>
          <a:p>
            <a:pPr algn="just" indent="0" lvl="0" marL="45720" rtl="0">
              <a:lnSpc>
                <a:spcPct val="80000"/>
              </a:lnSpc>
              <a:spcBef>
                <a:spcPts val="1400"/>
              </a:spcBef>
              <a:spcAft>
                <a:spcPts val="0"/>
              </a:spcAft>
              <a:buSzPts val="1760"/>
              <a:buNone/>
            </a:pPr>
            <a:r>
              <a:t/>
            </a:r>
            <a:endParaRPr>
              <a:solidFill>
                <a:srgbClr val="212529"/>
              </a:solidFill>
              <a:latin typeface="Times New Roman"/>
              <a:ea typeface="Times New Roman"/>
              <a:cs typeface="Times New Roman"/>
              <a:sym typeface="Times New Roman"/>
            </a:endParaRPr>
          </a:p>
          <a:p>
            <a:pPr algn="just" indent="-182880" lvl="0" marL="228600" rtl="0">
              <a:lnSpc>
                <a:spcPct val="80000"/>
              </a:lnSpc>
              <a:spcBef>
                <a:spcPts val="1400"/>
              </a:spcBef>
              <a:spcAft>
                <a:spcPts val="0"/>
              </a:spcAft>
              <a:buSzPts val="1760"/>
              <a:buChar char="•"/>
            </a:pPr>
            <a:r>
              <a:rPr lang="en-IN">
                <a:solidFill>
                  <a:srgbClr val="212529"/>
                </a:solidFill>
                <a:latin typeface="Times New Roman"/>
                <a:ea typeface="Times New Roman"/>
                <a:cs typeface="Times New Roman"/>
                <a:sym typeface="Times New Roman"/>
              </a:rPr>
              <a:t>.NET language contains IL code. This is the file you deploy to other computers. </a:t>
            </a:r>
          </a:p>
          <a:p>
            <a:pPr algn="just" indent="0" lvl="0" marL="45720" rtl="0">
              <a:lnSpc>
                <a:spcPct val="80000"/>
              </a:lnSpc>
              <a:spcBef>
                <a:spcPts val="1400"/>
              </a:spcBef>
              <a:spcAft>
                <a:spcPts val="0"/>
              </a:spcAft>
              <a:buSzPts val="1760"/>
              <a:buNone/>
            </a:pPr>
            <a:r>
              <a:t/>
            </a:r>
            <a:endParaRPr>
              <a:solidFill>
                <a:srgbClr val="212529"/>
              </a:solidFill>
              <a:latin typeface="Times New Roman"/>
              <a:ea typeface="Times New Roman"/>
              <a:cs typeface="Times New Roman"/>
              <a:sym typeface="Times New Roman"/>
            </a:endParaRPr>
          </a:p>
          <a:p>
            <a:pPr algn="just" indent="-182880" lvl="0" marL="228600" rtl="0">
              <a:lnSpc>
                <a:spcPct val="80000"/>
              </a:lnSpc>
              <a:spcBef>
                <a:spcPts val="1400"/>
              </a:spcBef>
              <a:spcAft>
                <a:spcPts val="0"/>
              </a:spcAft>
              <a:buSzPts val="1760"/>
              <a:buChar char="•"/>
            </a:pPr>
            <a:r>
              <a:rPr lang="en-IN">
                <a:solidFill>
                  <a:srgbClr val="212529"/>
                </a:solidFill>
                <a:latin typeface="Times New Roman"/>
                <a:ea typeface="Times New Roman"/>
                <a:cs typeface="Times New Roman"/>
                <a:sym typeface="Times New Roman"/>
              </a:rPr>
              <a:t>In the case of a web application, you deploy your compiled code to a live web server.</a:t>
            </a:r>
            <a:endParaRPr>
              <a:solidFill>
                <a:srgbClr val="212529"/>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23" name="Shape 289"/>
        <p:cNvGrpSpPr/>
        <p:nvPr/>
      </p:nvGrpSpPr>
      <p:grpSpPr>
        <a:xfrm>
          <a:off x="0" y="0"/>
          <a:ext cx="0" cy="0"/>
          <a:chOff x="0" y="0"/>
          <a:chExt cx="0" cy="0"/>
        </a:xfrm>
      </p:grpSpPr>
      <p:pic>
        <p:nvPicPr>
          <p:cNvPr id="2097157" name="Google Shape;290;g11fcbe807c8_6_120" descr="NET Framework At A Glance"/>
          <p:cNvPicPr preferRelativeResize="0">
            <a:picLocks/>
          </p:cNvPicPr>
          <p:nvPr>
            <p:ph type="body" idx="1"/>
          </p:nvPr>
        </p:nvPicPr>
        <p:blipFill rotWithShape="1">
          <a:blip xmlns:r="http://schemas.openxmlformats.org/officeDocument/2006/relationships" r:embed="rId1">
            <a:alphaModFix/>
          </a:blip>
          <a:srcRect l="0" t="0" r="0" b="0"/>
          <a:stretch>
            <a:fillRect/>
          </a:stretch>
        </p:blipFill>
        <p:spPr>
          <a:xfrm>
            <a:off x="1724024" y="882184"/>
            <a:ext cx="8943975" cy="3966041"/>
          </a:xfrm>
          <a:prstGeom prst="rect"/>
          <a:noFill/>
          <a:ln w="19050" cap="flat" cmpd="sng">
            <a:solidFill>
              <a:schemeClr val="dk1"/>
            </a:solidFill>
            <a:prstDash val="solid"/>
            <a:round/>
            <a:headEnd type="none" w="sm" len="sm"/>
            <a:tailEnd type="none" w="sm" len="sm"/>
          </a:ln>
        </p:spPr>
      </p:pic>
      <p:sp>
        <p:nvSpPr>
          <p:cNvPr id="1048677" name="Google Shape;291;g11fcbe807c8_6_120"/>
          <p:cNvSpPr txBox="1"/>
          <p:nvPr/>
        </p:nvSpPr>
        <p:spPr>
          <a:xfrm>
            <a:off x="2105414" y="5168384"/>
            <a:ext cx="7109926" cy="523220"/>
          </a:xfrm>
          <a:prstGeom prst="rect"/>
          <a:noFill/>
          <a:ln>
            <a:noFill/>
          </a:ln>
        </p:spPr>
        <p:txBody>
          <a:bodyPr anchor="t" anchorCtr="0" bIns="45700" lIns="91425" rIns="91425" spcFirstLastPara="1" tIns="45700" wrap="square">
            <a:spAutoFit/>
          </a:bodyPr>
          <a:p>
            <a:pPr algn="ctr" indent="0" lvl="0" marL="0" marR="0" rtl="0">
              <a:lnSpc>
                <a:spcPct val="100000"/>
              </a:lnSpc>
              <a:spcBef>
                <a:spcPts val="0"/>
              </a:spcBef>
              <a:spcAft>
                <a:spcPts val="0"/>
              </a:spcAft>
              <a:buClr>
                <a:srgbClr val="000000"/>
              </a:buClr>
              <a:buSzPts val="2800"/>
              <a:buFont typeface="Arial"/>
              <a:buNone/>
            </a:pPr>
            <a:r>
              <a:rPr b="0" cap="none" sz="2800" i="0" lang="en-IN" strike="noStrike" u="none">
                <a:solidFill>
                  <a:schemeClr val="dk1"/>
                </a:solidFill>
                <a:latin typeface="Times New Roman"/>
                <a:ea typeface="Times New Roman"/>
                <a:cs typeface="Times New Roman"/>
                <a:sym typeface="Times New Roman"/>
              </a:rPr>
              <a:t>Fig: Basic Language Compilation</a:t>
            </a:r>
            <a:endParaRPr b="0" cap="none" sz="1400" i="0" strike="noStrike" u="non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26" name="Shape 295"/>
        <p:cNvGrpSpPr/>
        <p:nvPr/>
      </p:nvGrpSpPr>
      <p:grpSpPr>
        <a:xfrm>
          <a:off x="0" y="0"/>
          <a:ext cx="0" cy="0"/>
          <a:chOff x="0" y="0"/>
          <a:chExt cx="0" cy="0"/>
        </a:xfrm>
      </p:grpSpPr>
      <p:pic>
        <p:nvPicPr>
          <p:cNvPr id="2097158" name="Google Shape;296;g11fcbe807c8_6_125"/>
          <p:cNvPicPr preferRelativeResize="0">
            <a:picLocks/>
          </p:cNvPicPr>
          <p:nvPr>
            <p:ph type="body" idx="1"/>
          </p:nvPr>
        </p:nvPicPr>
        <p:blipFill rotWithShape="1">
          <a:blip xmlns:r="http://schemas.openxmlformats.org/officeDocument/2006/relationships" r:embed="rId1">
            <a:alphaModFix/>
          </a:blip>
          <a:srcRect l="0" t="0" r="0" b="0"/>
          <a:stretch>
            <a:fillRect/>
          </a:stretch>
        </p:blipFill>
        <p:spPr>
          <a:xfrm>
            <a:off x="1604864" y="363894"/>
            <a:ext cx="8668139" cy="6167536"/>
          </a:xfrm>
          <a:prstGeom prst="rect"/>
          <a:noFill/>
          <a:ln w="28575" cap="flat" cmpd="sng">
            <a:solidFill>
              <a:schemeClr val="dk1"/>
            </a:solidFill>
            <a:prstDash val="solid"/>
            <a:round/>
            <a:headEnd type="none" w="sm" len="sm"/>
            <a:tailEnd type="none" w="sm" len="sm"/>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29" name="Shape 300"/>
        <p:cNvGrpSpPr/>
        <p:nvPr/>
      </p:nvGrpSpPr>
      <p:grpSpPr>
        <a:xfrm>
          <a:off x="0" y="0"/>
          <a:ext cx="0" cy="0"/>
          <a:chOff x="0" y="0"/>
          <a:chExt cx="0" cy="0"/>
        </a:xfrm>
      </p:grpSpPr>
      <p:sp>
        <p:nvSpPr>
          <p:cNvPr id="1048682" name="Google Shape;301;g11fcbe807c8_6_129"/>
          <p:cNvSpPr txBox="1"/>
          <p:nvPr>
            <p:ph type="body" idx="1"/>
          </p:nvPr>
        </p:nvSpPr>
        <p:spPr>
          <a:xfrm>
            <a:off x="1143000" y="485193"/>
            <a:ext cx="9872871" cy="5610808"/>
          </a:xfrm>
          <a:prstGeom prst="rect"/>
          <a:noFill/>
          <a:ln>
            <a:noFill/>
          </a:ln>
        </p:spPr>
        <p:txBody>
          <a:bodyPr anchor="t" anchorCtr="0" bIns="45700" lIns="91425" rIns="91425" spcFirstLastPara="1" tIns="45700" wrap="square">
            <a:normAutofit/>
          </a:bodyPr>
          <a:p>
            <a:pPr algn="just" indent="-182880" lvl="0" marL="228600" rtl="0">
              <a:lnSpc>
                <a:spcPct val="80000"/>
              </a:lnSpc>
              <a:spcBef>
                <a:spcPts val="0"/>
              </a:spcBef>
              <a:spcAft>
                <a:spcPts val="0"/>
              </a:spcAft>
              <a:buSzPts val="1760"/>
              <a:buChar char="•"/>
            </a:pPr>
            <a:r>
              <a:rPr lang="en-IN">
                <a:solidFill>
                  <a:srgbClr val="212529"/>
                </a:solidFill>
                <a:latin typeface="Times New Roman"/>
                <a:ea typeface="Times New Roman"/>
                <a:cs typeface="Times New Roman"/>
                <a:sym typeface="Times New Roman"/>
              </a:rPr>
              <a:t>The CLR runs only IL code, without any idea of which .NET language you originally used. </a:t>
            </a:r>
          </a:p>
          <a:p>
            <a:pPr algn="just" indent="-182880" lvl="0" marL="228600" rtl="0">
              <a:lnSpc>
                <a:spcPct val="80000"/>
              </a:lnSpc>
              <a:spcBef>
                <a:spcPts val="1400"/>
              </a:spcBef>
              <a:spcAft>
                <a:spcPts val="0"/>
              </a:spcAft>
              <a:buSzPts val="1760"/>
              <a:buChar char="•"/>
            </a:pPr>
            <a:r>
              <a:rPr lang="en-IN">
                <a:solidFill>
                  <a:srgbClr val="212529"/>
                </a:solidFill>
                <a:latin typeface="Times New Roman"/>
                <a:ea typeface="Times New Roman"/>
                <a:cs typeface="Times New Roman"/>
                <a:sym typeface="Times New Roman"/>
              </a:rPr>
              <a:t>However, that the CLR performs another compilation step—it takes the IL code and transforms it to native machine language code that’s appropriate for the current platform. This step occurs when the application is launched, just before the code is executed.</a:t>
            </a:r>
          </a:p>
          <a:p>
            <a:pPr algn="just" indent="-182880" lvl="0" marL="228600" rtl="0">
              <a:lnSpc>
                <a:spcPct val="80000"/>
              </a:lnSpc>
              <a:spcBef>
                <a:spcPts val="1400"/>
              </a:spcBef>
              <a:spcAft>
                <a:spcPts val="0"/>
              </a:spcAft>
              <a:buSzPts val="1760"/>
              <a:buChar char="•"/>
            </a:pPr>
            <a:r>
              <a:rPr lang="en-IN">
                <a:solidFill>
                  <a:srgbClr val="212529"/>
                </a:solidFill>
                <a:latin typeface="Times New Roman"/>
                <a:ea typeface="Times New Roman"/>
                <a:cs typeface="Times New Roman"/>
                <a:sym typeface="Times New Roman"/>
              </a:rPr>
              <a:t>Also, the CLR execute code, along with providing a whole set of related services such as code verification, optimization, and object management. </a:t>
            </a:r>
          </a:p>
          <a:p>
            <a:pPr algn="just" indent="-182880" lvl="0" marL="228600" rtl="0">
              <a:lnSpc>
                <a:spcPct val="80000"/>
              </a:lnSpc>
              <a:spcBef>
                <a:spcPts val="1400"/>
              </a:spcBef>
              <a:spcAft>
                <a:spcPts val="0"/>
              </a:spcAft>
              <a:buSzPts val="1760"/>
              <a:buChar char="•"/>
            </a:pPr>
            <a:r>
              <a:rPr lang="en-IN">
                <a:solidFill>
                  <a:srgbClr val="212529"/>
                </a:solidFill>
                <a:latin typeface="Times New Roman"/>
                <a:ea typeface="Times New Roman"/>
                <a:cs typeface="Times New Roman"/>
                <a:sym typeface="Times New Roman"/>
              </a:rPr>
              <a:t>The implications of the CLR are wide-ranging:</a:t>
            </a:r>
          </a:p>
          <a:p>
            <a:pPr algn="just" indent="-182880" lvl="0" marL="228600" rtl="0">
              <a:lnSpc>
                <a:spcPct val="80000"/>
              </a:lnSpc>
              <a:spcBef>
                <a:spcPts val="1400"/>
              </a:spcBef>
              <a:spcAft>
                <a:spcPts val="0"/>
              </a:spcAft>
              <a:buSzPts val="1760"/>
              <a:buChar char="•"/>
            </a:pPr>
            <a:r>
              <a:rPr b="1" lang="en-IN">
                <a:solidFill>
                  <a:srgbClr val="212529"/>
                </a:solidFill>
                <a:latin typeface="Times New Roman"/>
                <a:ea typeface="Times New Roman"/>
                <a:cs typeface="Times New Roman"/>
                <a:sym typeface="Times New Roman"/>
              </a:rPr>
              <a:t>Deep language integration</a:t>
            </a:r>
            <a:r>
              <a:rPr lang="en-IN">
                <a:solidFill>
                  <a:srgbClr val="212529"/>
                </a:solidFill>
                <a:latin typeface="Times New Roman"/>
                <a:ea typeface="Times New Roman"/>
                <a:cs typeface="Times New Roman"/>
                <a:sym typeface="Times New Roman"/>
              </a:rPr>
              <a:t>: VB and C#, like all .NET languages, compile to IL. This is far more than mere language compatibility; it’s language integration.</a:t>
            </a:r>
          </a:p>
          <a:p>
            <a:pPr algn="just" indent="-182880" lvl="0" marL="228600" rtl="0">
              <a:lnSpc>
                <a:spcPct val="80000"/>
              </a:lnSpc>
              <a:spcBef>
                <a:spcPts val="1400"/>
              </a:spcBef>
              <a:spcAft>
                <a:spcPts val="0"/>
              </a:spcAft>
              <a:buSzPts val="1760"/>
              <a:buChar char="•"/>
            </a:pPr>
            <a:r>
              <a:rPr b="1" lang="en-IN">
                <a:solidFill>
                  <a:srgbClr val="212529"/>
                </a:solidFill>
                <a:latin typeface="Times New Roman"/>
                <a:ea typeface="Times New Roman"/>
                <a:cs typeface="Times New Roman"/>
                <a:sym typeface="Times New Roman"/>
              </a:rPr>
              <a:t>Side-by-side execution</a:t>
            </a:r>
            <a:r>
              <a:rPr lang="en-IN">
                <a:solidFill>
                  <a:srgbClr val="212529"/>
                </a:solidFill>
                <a:latin typeface="Times New Roman"/>
                <a:ea typeface="Times New Roman"/>
                <a:cs typeface="Times New Roman"/>
                <a:sym typeface="Times New Roman"/>
              </a:rPr>
              <a:t>: The CLR also has the ability to load more than one version of a component at a time. </a:t>
            </a:r>
          </a:p>
          <a:p>
            <a:pPr algn="just" indent="-182880" lvl="0" marL="228600" rtl="0">
              <a:lnSpc>
                <a:spcPct val="80000"/>
              </a:lnSpc>
              <a:spcBef>
                <a:spcPts val="1400"/>
              </a:spcBef>
              <a:spcAft>
                <a:spcPts val="0"/>
              </a:spcAft>
              <a:buSzPts val="1760"/>
              <a:buChar char="•"/>
            </a:pPr>
            <a:r>
              <a:rPr b="1" lang="en-IN">
                <a:solidFill>
                  <a:srgbClr val="212529"/>
                </a:solidFill>
                <a:latin typeface="Times New Roman"/>
                <a:ea typeface="Times New Roman"/>
                <a:cs typeface="Times New Roman"/>
                <a:sym typeface="Times New Roman"/>
              </a:rPr>
              <a:t>Fewer errors</a:t>
            </a:r>
            <a:r>
              <a:rPr lang="en-IN">
                <a:solidFill>
                  <a:srgbClr val="212529"/>
                </a:solidFill>
                <a:latin typeface="Times New Roman"/>
                <a:ea typeface="Times New Roman"/>
                <a:cs typeface="Times New Roman"/>
                <a:sym typeface="Times New Roman"/>
              </a:rPr>
              <a:t>: Whole categories of errors are impossible with the CLR. For example, the CLR prevents many memory mistakes that are possible with lower-level languages such as C++.</a:t>
            </a:r>
          </a:p>
          <a:p>
            <a:pPr algn="just" indent="-71120" lvl="0" marL="228600" rtl="0">
              <a:lnSpc>
                <a:spcPct val="80000"/>
              </a:lnSpc>
              <a:spcBef>
                <a:spcPts val="1400"/>
              </a:spcBef>
              <a:spcAft>
                <a:spcPts val="0"/>
              </a:spcAft>
              <a:buSzPts val="1760"/>
              <a:buNone/>
            </a:pPr>
            <a:r>
              <a:t/>
            </a:r>
            <a:endParaRPr>
              <a:solidFill>
                <a:srgbClr val="212529"/>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32" name="Shape 305"/>
        <p:cNvGrpSpPr/>
        <p:nvPr/>
      </p:nvGrpSpPr>
      <p:grpSpPr>
        <a:xfrm>
          <a:off x="0" y="0"/>
          <a:ext cx="0" cy="0"/>
          <a:chOff x="0" y="0"/>
          <a:chExt cx="0" cy="0"/>
        </a:xfrm>
      </p:grpSpPr>
      <p:sp>
        <p:nvSpPr>
          <p:cNvPr id="1048685" name="Google Shape;306;g11fcbe807c8_6_133"/>
          <p:cNvSpPr txBox="1"/>
          <p:nvPr>
            <p:ph type="body" idx="1"/>
          </p:nvPr>
        </p:nvSpPr>
        <p:spPr>
          <a:xfrm>
            <a:off x="1143000" y="541176"/>
            <a:ext cx="9872871" cy="5554824"/>
          </a:xfrm>
          <a:prstGeom prst="rect"/>
          <a:noFill/>
          <a:ln>
            <a:noFill/>
          </a:ln>
        </p:spPr>
        <p:txBody>
          <a:bodyPr anchor="t" anchorCtr="0" bIns="45700" lIns="91425" rIns="91425" spcFirstLastPara="1" tIns="45700" wrap="square">
            <a:normAutofit/>
          </a:bodyPr>
          <a:p>
            <a:pPr algn="l" indent="0" lvl="0" marL="45720" rtl="0">
              <a:lnSpc>
                <a:spcPct val="90000"/>
              </a:lnSpc>
              <a:spcBef>
                <a:spcPts val="0"/>
              </a:spcBef>
              <a:spcAft>
                <a:spcPts val="0"/>
              </a:spcAft>
              <a:buSzPts val="1760"/>
              <a:buNone/>
            </a:pPr>
            <a:r>
              <a:rPr lang="en-IN">
                <a:solidFill>
                  <a:srgbClr val="212529"/>
                </a:solidFill>
                <a:latin typeface="Times New Roman"/>
                <a:ea typeface="Times New Roman"/>
                <a:cs typeface="Times New Roman"/>
                <a:sym typeface="Times New Roman"/>
              </a:rPr>
              <a:t>The CLR has some potential drawbacks:</a:t>
            </a:r>
            <a:endParaRPr>
              <a:solidFill>
                <a:srgbClr val="212529"/>
              </a:solidFill>
              <a:latin typeface="Times New Roman"/>
              <a:ea typeface="Times New Roman"/>
              <a:cs typeface="Times New Roman"/>
              <a:sym typeface="Times New Roman"/>
            </a:endParaRPr>
          </a:p>
          <a:p>
            <a:pPr algn="l" indent="-71120" lvl="0" marL="228600" rtl="0">
              <a:lnSpc>
                <a:spcPct val="90000"/>
              </a:lnSpc>
              <a:spcBef>
                <a:spcPts val="1400"/>
              </a:spcBef>
              <a:spcAft>
                <a:spcPts val="0"/>
              </a:spcAft>
              <a:buSzPts val="1760"/>
              <a:buNone/>
            </a:pPr>
            <a:r>
              <a:t/>
            </a:r>
            <a:endParaRPr>
              <a:solidFill>
                <a:srgbClr val="212529"/>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760"/>
              <a:buChar char="•"/>
            </a:pPr>
            <a:r>
              <a:rPr lang="en-IN">
                <a:solidFill>
                  <a:srgbClr val="212529"/>
                </a:solidFill>
                <a:latin typeface="Times New Roman"/>
                <a:ea typeface="Times New Roman"/>
                <a:cs typeface="Times New Roman"/>
                <a:sym typeface="Times New Roman"/>
              </a:rPr>
              <a:t>Performance: A typical ASP.NET application is extremely fast, because ASP.NET code is compiled to machine code before it’s executed. However, processor-crunching algorithms still can’t match the blinding speed of well-written C++ code, because the CLR imposes some additional overhead. </a:t>
            </a:r>
          </a:p>
          <a:p>
            <a:pPr algn="l" indent="-182880" lvl="0" marL="228600" rtl="0">
              <a:lnSpc>
                <a:spcPct val="90000"/>
              </a:lnSpc>
              <a:spcBef>
                <a:spcPts val="1400"/>
              </a:spcBef>
              <a:spcAft>
                <a:spcPts val="0"/>
              </a:spcAft>
              <a:buSzPts val="1760"/>
              <a:buChar char="•"/>
            </a:pPr>
            <a:r>
              <a:rPr lang="en-IN">
                <a:solidFill>
                  <a:srgbClr val="212529"/>
                </a:solidFill>
                <a:latin typeface="Times New Roman"/>
                <a:ea typeface="Times New Roman"/>
                <a:cs typeface="Times New Roman"/>
                <a:sym typeface="Times New Roman"/>
              </a:rPr>
              <a:t>Code transparency: IL is much easier to disassemble, meaning that if you distribute a compiled application or component, other programmers may have an easier time determining how your code works.</a:t>
            </a:r>
            <a:endParaRPr>
              <a:solidFill>
                <a:srgbClr val="212529"/>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35" name="Shape 310"/>
        <p:cNvGrpSpPr/>
        <p:nvPr/>
      </p:nvGrpSpPr>
      <p:grpSpPr>
        <a:xfrm>
          <a:off x="0" y="0"/>
          <a:ext cx="0" cy="0"/>
          <a:chOff x="0" y="0"/>
          <a:chExt cx="0" cy="0"/>
        </a:xfrm>
      </p:grpSpPr>
      <p:sp>
        <p:nvSpPr>
          <p:cNvPr id="1048688" name="Google Shape;311;p16"/>
          <p:cNvSpPr txBox="1"/>
          <p:nvPr>
            <p:ph type="body" idx="1"/>
          </p:nvPr>
        </p:nvSpPr>
        <p:spPr>
          <a:xfrm>
            <a:off x="1143000" y="1380931"/>
            <a:ext cx="9872871" cy="4715069"/>
          </a:xfrm>
          <a:prstGeom prst="rect"/>
          <a:noFill/>
          <a:ln>
            <a:noFill/>
          </a:ln>
        </p:spPr>
        <p:txBody>
          <a:bodyPr anchor="t" anchorCtr="0" bIns="45700" lIns="91425" rIns="91425" spcFirstLastPara="1" tIns="45700" wrap="square">
            <a:normAutofit/>
          </a:bodyPr>
          <a:p>
            <a:pPr algn="ctr" indent="0" lvl="0" marL="45720" rtl="0">
              <a:lnSpc>
                <a:spcPct val="90000"/>
              </a:lnSpc>
              <a:spcBef>
                <a:spcPts val="0"/>
              </a:spcBef>
              <a:spcAft>
                <a:spcPts val="0"/>
              </a:spcAft>
              <a:buSzPts val="1920"/>
              <a:buNone/>
            </a:pPr>
            <a:r>
              <a:t/>
            </a:r>
            <a:endParaRPr sz="2400">
              <a:solidFill>
                <a:srgbClr val="212529"/>
              </a:solidFill>
              <a:latin typeface="Times New Roman"/>
              <a:ea typeface="Times New Roman"/>
              <a:cs typeface="Times New Roman"/>
              <a:sym typeface="Times New Roman"/>
            </a:endParaRPr>
          </a:p>
          <a:p>
            <a:pPr algn="ctr" indent="0" lvl="0" marL="45720" rtl="0">
              <a:lnSpc>
                <a:spcPct val="90000"/>
              </a:lnSpc>
              <a:spcBef>
                <a:spcPts val="1400"/>
              </a:spcBef>
              <a:spcAft>
                <a:spcPts val="0"/>
              </a:spcAft>
              <a:buSzPts val="1920"/>
              <a:buNone/>
            </a:pPr>
            <a:r>
              <a:t/>
            </a:r>
            <a:endParaRPr sz="2400">
              <a:solidFill>
                <a:srgbClr val="212529"/>
              </a:solidFill>
              <a:latin typeface="Times New Roman"/>
              <a:ea typeface="Times New Roman"/>
              <a:cs typeface="Times New Roman"/>
              <a:sym typeface="Times New Roman"/>
            </a:endParaRPr>
          </a:p>
          <a:p>
            <a:pPr algn="ctr" indent="0" lvl="0" marL="45720" rtl="0">
              <a:lnSpc>
                <a:spcPct val="90000"/>
              </a:lnSpc>
              <a:spcBef>
                <a:spcPts val="1400"/>
              </a:spcBef>
              <a:spcAft>
                <a:spcPts val="0"/>
              </a:spcAft>
              <a:buSzPts val="3520"/>
              <a:buNone/>
            </a:pPr>
            <a:r>
              <a:t/>
            </a:r>
            <a:endParaRPr sz="4400">
              <a:solidFill>
                <a:srgbClr val="212529"/>
              </a:solidFill>
              <a:latin typeface="Times New Roman"/>
              <a:ea typeface="Times New Roman"/>
              <a:cs typeface="Times New Roman"/>
              <a:sym typeface="Times New Roman"/>
            </a:endParaRPr>
          </a:p>
        </p:txBody>
      </p:sp>
      <p:sp>
        <p:nvSpPr>
          <p:cNvPr id="1048689" name="Google Shape;312;p16"/>
          <p:cNvSpPr/>
          <p:nvPr/>
        </p:nvSpPr>
        <p:spPr>
          <a:xfrm>
            <a:off x="3217359" y="2967335"/>
            <a:ext cx="5757282" cy="923330"/>
          </a:xfrm>
          <a:prstGeom prst="rect"/>
          <a:noFill/>
          <a:ln>
            <a:noFill/>
          </a:ln>
        </p:spPr>
        <p:txBody>
          <a:bodyPr anchor="t" anchorCtr="0" bIns="45700" lIns="91425" rIns="91425" spcFirstLastPara="1" tIns="45700" wrap="square">
            <a:spAutoFit/>
          </a:bodyPr>
          <a:p>
            <a:pPr algn="ctr" indent="0" lvl="0" marL="0" marR="0" rtl="0">
              <a:lnSpc>
                <a:spcPct val="100000"/>
              </a:lnSpc>
              <a:spcBef>
                <a:spcPts val="0"/>
              </a:spcBef>
              <a:spcAft>
                <a:spcPts val="0"/>
              </a:spcAft>
              <a:buClr>
                <a:srgbClr val="000000"/>
              </a:buClr>
              <a:buSzPts val="5400"/>
              <a:buFont typeface="Arial"/>
              <a:buNone/>
            </a:pPr>
            <a:r>
              <a:rPr b="1" cap="none" sz="5400" i="0" lang="en-IN" strike="noStrike" u="none">
                <a:solidFill>
                  <a:schemeClr val="dk1"/>
                </a:solidFill>
                <a:latin typeface="Times New Roman"/>
                <a:ea typeface="Times New Roman"/>
                <a:cs typeface="Times New Roman"/>
                <a:sym typeface="Times New Roman"/>
              </a:rPr>
              <a:t>To be continued….</a:t>
            </a:r>
            <a:endParaRPr b="1" cap="none" sz="5400" i="0" strike="noStrike" u="none">
              <a:solidFill>
                <a:schemeClr val="dk1"/>
              </a:solidFill>
              <a:latin typeface="Corbel"/>
              <a:ea typeface="Corbel"/>
              <a:cs typeface="Corbel"/>
              <a:sym typeface="Corbe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0" name="Shape 177"/>
        <p:cNvGrpSpPr/>
        <p:nvPr/>
      </p:nvGrpSpPr>
      <p:grpSpPr>
        <a:xfrm>
          <a:off x="0" y="0"/>
          <a:ext cx="0" cy="0"/>
          <a:chOff x="0" y="0"/>
          <a:chExt cx="0" cy="0"/>
        </a:xfrm>
      </p:grpSpPr>
      <p:pic>
        <p:nvPicPr>
          <p:cNvPr id="2097153" name="Google Shape;178;p3"/>
          <p:cNvPicPr preferRelativeResize="0">
            <a:picLocks/>
          </p:cNvPicPr>
          <p:nvPr>
            <p:ph type="body" idx="1"/>
          </p:nvPr>
        </p:nvPicPr>
        <p:blipFill rotWithShape="1">
          <a:blip xmlns:r="http://schemas.openxmlformats.org/officeDocument/2006/relationships" r:embed="rId1">
            <a:alphaModFix/>
          </a:blip>
          <a:srcRect l="0" t="0" r="0" b="0"/>
          <a:stretch>
            <a:fillRect/>
          </a:stretch>
        </p:blipFill>
        <p:spPr>
          <a:xfrm>
            <a:off x="1045029" y="270588"/>
            <a:ext cx="10245012" cy="6074228"/>
          </a:xfrm>
          <a:prstGeom prst="rect"/>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3" name="Shape 182"/>
        <p:cNvGrpSpPr/>
        <p:nvPr/>
      </p:nvGrpSpPr>
      <p:grpSpPr>
        <a:xfrm>
          <a:off x="0" y="0"/>
          <a:ext cx="0" cy="0"/>
          <a:chOff x="0" y="0"/>
          <a:chExt cx="0" cy="0"/>
        </a:xfrm>
      </p:grpSpPr>
      <p:sp>
        <p:nvSpPr>
          <p:cNvPr id="1048601" name="Google Shape;183;p5"/>
          <p:cNvSpPr txBox="1"/>
          <p:nvPr>
            <p:ph type="body" idx="1"/>
          </p:nvPr>
        </p:nvSpPr>
        <p:spPr>
          <a:xfrm>
            <a:off x="838200" y="877078"/>
            <a:ext cx="10515600" cy="5299885"/>
          </a:xfrm>
          <a:prstGeom prst="rect"/>
          <a:noFill/>
          <a:ln>
            <a:noFill/>
          </a:ln>
        </p:spPr>
        <p:txBody>
          <a:bodyPr anchor="t" anchorCtr="0" bIns="45700" lIns="91425" rIns="91425" spcFirstLastPara="1" tIns="45700" wrap="square">
            <a:normAutofit/>
          </a:bodyPr>
          <a:p>
            <a:pPr algn="ctr" indent="0" lvl="0" marL="0" rtl="0">
              <a:lnSpc>
                <a:spcPct val="107000"/>
              </a:lnSpc>
              <a:spcBef>
                <a:spcPts val="0"/>
              </a:spcBef>
              <a:spcAft>
                <a:spcPts val="0"/>
              </a:spcAft>
              <a:buClr>
                <a:srgbClr val="000000"/>
              </a:buClr>
              <a:buSzPts val="2880"/>
              <a:buFont typeface="Arial"/>
              <a:buNone/>
            </a:pPr>
            <a:r>
              <a:rPr sz="3600" lang="en-IN">
                <a:solidFill>
                  <a:srgbClr val="AB3C19"/>
                </a:solidFill>
                <a:latin typeface="Times New Roman"/>
                <a:ea typeface="Times New Roman"/>
                <a:cs typeface="Times New Roman"/>
                <a:sym typeface="Times New Roman"/>
              </a:rPr>
              <a:t>Category of programmers</a:t>
            </a:r>
            <a:endParaRPr sz="3600">
              <a:solidFill>
                <a:srgbClr val="AB3C19"/>
              </a:solidFill>
              <a:latin typeface="Times New Roman"/>
              <a:ea typeface="Times New Roman"/>
              <a:cs typeface="Times New Roman"/>
              <a:sym typeface="Times New Roman"/>
            </a:endParaRPr>
          </a:p>
          <a:p>
            <a:pPr algn="l" indent="-182880" lvl="0" marL="228600" rtl="0">
              <a:spcBef>
                <a:spcPts val="2200"/>
              </a:spcBef>
              <a:spcAft>
                <a:spcPts val="0"/>
              </a:spcAft>
              <a:buSzPts val="1920"/>
              <a:buChar char="•"/>
            </a:pPr>
            <a:r>
              <a:rPr sz="2400" lang="en-IN">
                <a:solidFill>
                  <a:srgbClr val="212529"/>
                </a:solidFill>
                <a:latin typeface="Times New Roman"/>
                <a:ea typeface="Times New Roman"/>
                <a:cs typeface="Times New Roman"/>
                <a:sym typeface="Times New Roman"/>
              </a:rPr>
              <a:t>System Programmers – One who programs directly for a given hardware eg: Device Drivers or extremely low-level o/p services.</a:t>
            </a:r>
          </a:p>
          <a:p>
            <a:pPr algn="l" indent="-182880" lvl="0" marL="228600" rtl="0">
              <a:spcBef>
                <a:spcPts val="2200"/>
              </a:spcBef>
              <a:spcAft>
                <a:spcPts val="0"/>
              </a:spcAft>
              <a:buSzPts val="1920"/>
              <a:buChar char="•"/>
            </a:pPr>
            <a:r>
              <a:rPr sz="2400" lang="en-IN">
                <a:solidFill>
                  <a:srgbClr val="212529"/>
                </a:solidFill>
                <a:latin typeface="Times New Roman"/>
                <a:ea typeface="Times New Roman"/>
                <a:cs typeface="Times New Roman"/>
                <a:sym typeface="Times New Roman"/>
              </a:rPr>
              <a:t>Application Programmers: One who Programs application used by people for their requirements- eg: calculator, calendar…etc</a:t>
            </a:r>
          </a:p>
          <a:p>
            <a:pPr algn="l" indent="-182880" lvl="0" marL="228600" rtl="0">
              <a:spcBef>
                <a:spcPts val="2200"/>
              </a:spcBef>
              <a:spcAft>
                <a:spcPts val="0"/>
              </a:spcAft>
              <a:buSzPts val="1920"/>
              <a:buChar char="•"/>
            </a:pPr>
            <a:r>
              <a:rPr sz="2400" lang="en-IN">
                <a:solidFill>
                  <a:srgbClr val="212529"/>
                </a:solidFill>
                <a:latin typeface="Times New Roman"/>
                <a:ea typeface="Times New Roman"/>
                <a:cs typeface="Times New Roman"/>
                <a:sym typeface="Times New Roman"/>
              </a:rPr>
              <a:t>.Net is for application Programming.</a:t>
            </a:r>
          </a:p>
          <a:p>
            <a:pPr algn="l" indent="0" lvl="0" marL="45720" rtl="0">
              <a:lnSpc>
                <a:spcPct val="90000"/>
              </a:lnSpc>
              <a:spcBef>
                <a:spcPts val="2200"/>
              </a:spcBef>
              <a:spcAft>
                <a:spcPts val="0"/>
              </a:spcAft>
              <a:buSzPts val="1760"/>
              <a:buNone/>
            </a:pPr>
            <a:r>
              <a:t/>
            </a:r>
            <a:endParaRPr sz="3600">
              <a:solidFill>
                <a:srgbClr val="AB3C19"/>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6" name="Shape 187"/>
        <p:cNvGrpSpPr/>
        <p:nvPr/>
      </p:nvGrpSpPr>
      <p:grpSpPr>
        <a:xfrm>
          <a:off x="0" y="0"/>
          <a:ext cx="0" cy="0"/>
          <a:chOff x="0" y="0"/>
          <a:chExt cx="0" cy="0"/>
        </a:xfrm>
      </p:grpSpPr>
      <p:sp>
        <p:nvSpPr>
          <p:cNvPr id="1048604" name="Google Shape;188;p6"/>
          <p:cNvSpPr txBox="1"/>
          <p:nvPr>
            <p:ph type="title"/>
          </p:nvPr>
        </p:nvSpPr>
        <p:spPr>
          <a:xfrm>
            <a:off x="1143000" y="609600"/>
            <a:ext cx="9875520" cy="1172547"/>
          </a:xfrm>
          <a:prstGeom prst="rect"/>
          <a:noFill/>
          <a:ln>
            <a:noFill/>
          </a:ln>
        </p:spPr>
        <p:txBody>
          <a:bodyPr anchor="ctr" anchorCtr="0" bIns="45700" lIns="91425" rIns="91425" spcFirstLastPara="1" tIns="45700" wrap="square">
            <a:normAutofit/>
          </a:bodyPr>
          <a:p>
            <a:pPr algn="ctr" indent="0" lvl="0" marL="0" rtl="0">
              <a:lnSpc>
                <a:spcPct val="90000"/>
              </a:lnSpc>
              <a:spcBef>
                <a:spcPts val="0"/>
              </a:spcBef>
              <a:spcAft>
                <a:spcPts val="0"/>
              </a:spcAft>
              <a:buClr>
                <a:srgbClr val="AB3C19"/>
              </a:buClr>
              <a:buSzPts val="3600"/>
              <a:buFont typeface="Times New Roman"/>
              <a:buNone/>
            </a:pPr>
            <a:r>
              <a:rPr sz="3600" lang="en-IN">
                <a:solidFill>
                  <a:srgbClr val="AB3C19"/>
                </a:solidFill>
                <a:latin typeface="Times New Roman"/>
                <a:ea typeface="Times New Roman"/>
                <a:cs typeface="Times New Roman"/>
                <a:sym typeface="Times New Roman"/>
              </a:rPr>
              <a:t>Platform &amp; Framework</a:t>
            </a:r>
            <a:r>
              <a:rPr lang="en-IN"/>
              <a:t>		</a:t>
            </a:r>
          </a:p>
        </p:txBody>
      </p:sp>
      <p:sp>
        <p:nvSpPr>
          <p:cNvPr id="1048605" name="Google Shape;189;p6"/>
          <p:cNvSpPr txBox="1"/>
          <p:nvPr>
            <p:ph type="body" idx="1"/>
          </p:nvPr>
        </p:nvSpPr>
        <p:spPr>
          <a:xfrm>
            <a:off x="1143000" y="2057400"/>
            <a:ext cx="9872871" cy="4038600"/>
          </a:xfrm>
          <a:prstGeom prst="rect"/>
          <a:noFill/>
          <a:ln>
            <a:noFill/>
          </a:ln>
        </p:spPr>
        <p:txBody>
          <a:bodyPr anchor="t" anchorCtr="0" bIns="45700" lIns="91425" rIns="91425" spcFirstLastPara="1" tIns="45700" wrap="square">
            <a:normAutofit/>
          </a:bodyPr>
          <a:p>
            <a:pPr algn="l" indent="-182880" lvl="0" marL="228600" rtl="0">
              <a:lnSpc>
                <a:spcPct val="107000"/>
              </a:lnSpc>
              <a:spcBef>
                <a:spcPts val="0"/>
              </a:spcBef>
              <a:spcAft>
                <a:spcPts val="0"/>
              </a:spcAft>
              <a:buSzPts val="1920"/>
              <a:buChar char="•"/>
            </a:pPr>
            <a:r>
              <a:rPr sz="2400" lang="en-IN">
                <a:solidFill>
                  <a:srgbClr val="212529"/>
                </a:solidFill>
                <a:latin typeface="Times New Roman"/>
                <a:ea typeface="Times New Roman"/>
                <a:cs typeface="Times New Roman"/>
                <a:sym typeface="Times New Roman"/>
              </a:rPr>
              <a:t>Platform is an environment for developing and executing applications.</a:t>
            </a:r>
          </a:p>
          <a:p>
            <a:pPr algn="l" indent="-60958" lvl="0" marL="228600" rtl="0">
              <a:lnSpc>
                <a:spcPct val="107000"/>
              </a:lnSpc>
              <a:spcBef>
                <a:spcPts val="2200"/>
              </a:spcBef>
              <a:spcAft>
                <a:spcPts val="0"/>
              </a:spcAft>
              <a:buSzPts val="1920"/>
              <a:buNone/>
            </a:pPr>
            <a:r>
              <a:t/>
            </a:r>
            <a:endParaRPr sz="2400">
              <a:solidFill>
                <a:srgbClr val="212529"/>
              </a:solidFill>
              <a:latin typeface="Times New Roman"/>
              <a:ea typeface="Times New Roman"/>
              <a:cs typeface="Times New Roman"/>
              <a:sym typeface="Times New Roman"/>
            </a:endParaRPr>
          </a:p>
          <a:p>
            <a:pPr algn="l" indent="-182880" lvl="0" marL="228600" rtl="0">
              <a:lnSpc>
                <a:spcPct val="107000"/>
              </a:lnSpc>
              <a:spcBef>
                <a:spcPts val="2200"/>
              </a:spcBef>
              <a:spcAft>
                <a:spcPts val="0"/>
              </a:spcAft>
              <a:buSzPts val="1920"/>
              <a:buChar char="•"/>
            </a:pPr>
            <a:r>
              <a:rPr sz="2400" lang="en-IN">
                <a:solidFill>
                  <a:srgbClr val="212529"/>
                </a:solidFill>
                <a:latin typeface="Times New Roman"/>
                <a:ea typeface="Times New Roman"/>
                <a:cs typeface="Times New Roman"/>
                <a:sym typeface="Times New Roman"/>
              </a:rPr>
              <a:t>Framework is ready to use collection of classes and interfaces used for developing a particular type of application.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9" name="Shape 193"/>
        <p:cNvGrpSpPr/>
        <p:nvPr/>
      </p:nvGrpSpPr>
      <p:grpSpPr>
        <a:xfrm>
          <a:off x="0" y="0"/>
          <a:ext cx="0" cy="0"/>
          <a:chOff x="0" y="0"/>
          <a:chExt cx="0" cy="0"/>
        </a:xfrm>
      </p:grpSpPr>
      <p:pic>
        <p:nvPicPr>
          <p:cNvPr id="2097154" name="Google Shape;194;p7"/>
          <p:cNvPicPr preferRelativeResize="0">
            <a:picLocks/>
          </p:cNvPicPr>
          <p:nvPr>
            <p:ph type="body" idx="1"/>
          </p:nvPr>
        </p:nvPicPr>
        <p:blipFill rotWithShape="1">
          <a:blip xmlns:r="http://schemas.openxmlformats.org/officeDocument/2006/relationships" r:embed="rId1">
            <a:alphaModFix/>
          </a:blip>
          <a:srcRect l="0" t="0" r="0" b="0"/>
          <a:stretch>
            <a:fillRect/>
          </a:stretch>
        </p:blipFill>
        <p:spPr>
          <a:xfrm>
            <a:off x="1922105" y="989044"/>
            <a:ext cx="8537511" cy="4879912"/>
          </a:xfrm>
          <a:prstGeom prst="rect"/>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62" name="Shape 198"/>
        <p:cNvGrpSpPr/>
        <p:nvPr/>
      </p:nvGrpSpPr>
      <p:grpSpPr>
        <a:xfrm>
          <a:off x="0" y="0"/>
          <a:ext cx="0" cy="0"/>
          <a:chOff x="0" y="0"/>
          <a:chExt cx="0" cy="0"/>
        </a:xfrm>
      </p:grpSpPr>
      <p:sp>
        <p:nvSpPr>
          <p:cNvPr id="1048610" name="Google Shape;199;p8"/>
          <p:cNvSpPr txBox="1"/>
          <p:nvPr>
            <p:ph type="title"/>
          </p:nvPr>
        </p:nvSpPr>
        <p:spPr>
          <a:xfrm>
            <a:off x="838200" y="365126"/>
            <a:ext cx="10515600" cy="1163872"/>
          </a:xfrm>
          <a:prstGeom prst="rect"/>
          <a:noFill/>
          <a:ln>
            <a:noFill/>
          </a:ln>
        </p:spPr>
        <p:txBody>
          <a:bodyPr anchor="ctr" anchorCtr="0" bIns="45700" lIns="91425" rIns="91425" spcFirstLastPara="1" tIns="45700" wrap="square">
            <a:normAutofit/>
          </a:bodyPr>
          <a:p>
            <a:pPr algn="ctr" indent="0" lvl="0" marL="0" rtl="0">
              <a:lnSpc>
                <a:spcPct val="90000"/>
              </a:lnSpc>
              <a:spcBef>
                <a:spcPts val="0"/>
              </a:spcBef>
              <a:spcAft>
                <a:spcPts val="0"/>
              </a:spcAft>
              <a:buClr>
                <a:srgbClr val="AB3C19"/>
              </a:buClr>
              <a:buSzPts val="3600"/>
              <a:buFont typeface="Times New Roman"/>
              <a:buNone/>
            </a:pPr>
            <a:r>
              <a:rPr sz="3600" lang="en-IN">
                <a:solidFill>
                  <a:srgbClr val="AB3C19"/>
                </a:solidFill>
                <a:latin typeface="Times New Roman"/>
                <a:ea typeface="Times New Roman"/>
                <a:cs typeface="Times New Roman"/>
                <a:sym typeface="Times New Roman"/>
              </a:rPr>
              <a:t>What is .Net?</a:t>
            </a:r>
          </a:p>
        </p:txBody>
      </p:sp>
      <p:sp>
        <p:nvSpPr>
          <p:cNvPr id="1048611" name="Google Shape;200;p8"/>
          <p:cNvSpPr txBox="1"/>
          <p:nvPr>
            <p:ph type="body" idx="1"/>
          </p:nvPr>
        </p:nvSpPr>
        <p:spPr>
          <a:xfrm>
            <a:off x="838200" y="1690687"/>
            <a:ext cx="11093970" cy="4802187"/>
          </a:xfrm>
          <a:prstGeom prst="rect"/>
          <a:noFill/>
          <a:ln>
            <a:noFill/>
          </a:ln>
        </p:spPr>
        <p:txBody>
          <a:bodyPr anchor="t" anchorCtr="0" bIns="45700" lIns="91425" rIns="91425" spcFirstLastPara="1" tIns="45700" wrap="square">
            <a:normAutofit/>
          </a:bodyPr>
          <a:p>
            <a:pPr algn="l" indent="-182880" lvl="0" marL="228600" rtl="0">
              <a:lnSpc>
                <a:spcPct val="90000"/>
              </a:lnSpc>
              <a:spcBef>
                <a:spcPts val="0"/>
              </a:spcBef>
              <a:spcAft>
                <a:spcPts val="0"/>
              </a:spcAft>
              <a:buSzPts val="1920"/>
              <a:buChar char="•"/>
            </a:pPr>
            <a:r>
              <a:rPr b="0" sz="2400" i="0" lang="en-IN">
                <a:solidFill>
                  <a:srgbClr val="212529"/>
                </a:solidFill>
                <a:latin typeface="Times New Roman"/>
                <a:ea typeface="Times New Roman"/>
                <a:cs typeface="Times New Roman"/>
                <a:sym typeface="Times New Roman"/>
              </a:rPr>
              <a:t>.NET is a free, cross-platform, open source developer platform for building many different types of applications.</a:t>
            </a:r>
          </a:p>
          <a:p>
            <a:pPr algn="l" indent="-182880" lvl="0" marL="228600" rtl="0">
              <a:lnSpc>
                <a:spcPct val="90000"/>
              </a:lnSpc>
              <a:spcBef>
                <a:spcPts val="1400"/>
              </a:spcBef>
              <a:spcAft>
                <a:spcPts val="0"/>
              </a:spcAft>
              <a:buSzPts val="1920"/>
              <a:buChar char="•"/>
            </a:pPr>
            <a:r>
              <a:rPr sz="2400" lang="en-IN">
                <a:solidFill>
                  <a:srgbClr val="212529"/>
                </a:solidFill>
                <a:latin typeface="Times New Roman"/>
                <a:ea typeface="Times New Roman"/>
                <a:cs typeface="Times New Roman"/>
                <a:sym typeface="Times New Roman"/>
              </a:rPr>
              <a:t>It’s an environment for building and running software applications featuring ease of development of web based services, rich standard runtime services available to components written in variety of programming languages &amp; provides inter language &amp; Inter machine interoperability.</a:t>
            </a:r>
          </a:p>
          <a:p>
            <a:pPr algn="l" indent="-182880" lvl="0" marL="228600" rtl="0">
              <a:lnSpc>
                <a:spcPct val="90000"/>
              </a:lnSpc>
              <a:spcBef>
                <a:spcPts val="1400"/>
              </a:spcBef>
              <a:spcAft>
                <a:spcPts val="0"/>
              </a:spcAft>
              <a:buSzPts val="1920"/>
              <a:buChar char="•"/>
            </a:pPr>
            <a:r>
              <a:rPr sz="2400" lang="en-IN">
                <a:solidFill>
                  <a:srgbClr val="212529"/>
                </a:solidFill>
                <a:latin typeface="Times New Roman"/>
                <a:ea typeface="Times New Roman"/>
                <a:cs typeface="Times New Roman"/>
                <a:sym typeface="Times New Roman"/>
              </a:rPr>
              <a:t>MS.net is a framework built on open internet protocols &amp; Standards with tools and services that meld computing &amp; Communication in new ways.</a:t>
            </a:r>
          </a:p>
          <a:p>
            <a:pPr algn="l" indent="-182880" lvl="0" marL="228600" rtl="0">
              <a:lnSpc>
                <a:spcPct val="90000"/>
              </a:lnSpc>
              <a:spcBef>
                <a:spcPts val="1400"/>
              </a:spcBef>
              <a:spcAft>
                <a:spcPts val="0"/>
              </a:spcAft>
              <a:buSzPts val="1920"/>
              <a:buChar char="•"/>
            </a:pPr>
            <a:r>
              <a:rPr b="0" sz="2400" i="0" lang="en-IN">
                <a:solidFill>
                  <a:srgbClr val="212529"/>
                </a:solidFill>
                <a:latin typeface="Times New Roman"/>
                <a:ea typeface="Times New Roman"/>
                <a:cs typeface="Times New Roman"/>
                <a:sym typeface="Times New Roman"/>
              </a:rPr>
              <a:t>With .NET, you can use multiple languages, editors, and libraries to build for web, mobile, desktop, games, and IoT.</a:t>
            </a:r>
          </a:p>
          <a:p>
            <a:pPr algn="l" indent="-71120" lvl="0" marL="228600" rtl="0">
              <a:lnSpc>
                <a:spcPct val="90000"/>
              </a:lnSpc>
              <a:spcBef>
                <a:spcPts val="1400"/>
              </a:spcBef>
              <a:spcAft>
                <a:spcPts val="0"/>
              </a:spcAft>
              <a:buSzPts val="1760"/>
              <a:buNone/>
            </a:pPr>
            <a:r>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65" name="Shape 204"/>
        <p:cNvGrpSpPr/>
        <p:nvPr/>
      </p:nvGrpSpPr>
      <p:grpSpPr>
        <a:xfrm>
          <a:off x="0" y="0"/>
          <a:ext cx="0" cy="0"/>
          <a:chOff x="0" y="0"/>
          <a:chExt cx="0" cy="0"/>
        </a:xfrm>
      </p:grpSpPr>
      <p:sp>
        <p:nvSpPr>
          <p:cNvPr id="1048614" name="Google Shape;205;p9"/>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p>
            <a:pPr algn="ctr" indent="0" lvl="0" marL="0" rtl="0">
              <a:lnSpc>
                <a:spcPct val="90000"/>
              </a:lnSpc>
              <a:spcBef>
                <a:spcPts val="0"/>
              </a:spcBef>
              <a:spcAft>
                <a:spcPts val="0"/>
              </a:spcAft>
              <a:buClr>
                <a:srgbClr val="AB3C19"/>
              </a:buClr>
              <a:buSzPts val="3600"/>
              <a:buFont typeface="Times New Roman"/>
              <a:buNone/>
            </a:pPr>
            <a:r>
              <a:rPr sz="3600" lang="en-IN">
                <a:solidFill>
                  <a:srgbClr val="AB3C19"/>
                </a:solidFill>
                <a:latin typeface="Times New Roman"/>
                <a:ea typeface="Times New Roman"/>
                <a:cs typeface="Times New Roman"/>
                <a:sym typeface="Times New Roman"/>
              </a:rPr>
              <a:t>Languages</a:t>
            </a:r>
          </a:p>
        </p:txBody>
      </p:sp>
      <p:sp>
        <p:nvSpPr>
          <p:cNvPr id="1048615" name="Google Shape;206;p9"/>
          <p:cNvSpPr txBox="1"/>
          <p:nvPr>
            <p:ph type="body" idx="1"/>
          </p:nvPr>
        </p:nvSpPr>
        <p:spPr>
          <a:xfrm>
            <a:off x="1143000" y="2057400"/>
            <a:ext cx="9872871" cy="4038600"/>
          </a:xfrm>
          <a:prstGeom prst="rect"/>
          <a:noFill/>
          <a:ln>
            <a:noFill/>
          </a:ln>
        </p:spPr>
        <p:txBody>
          <a:bodyPr anchor="t" anchorCtr="0" bIns="45700" lIns="91425" rIns="91425" spcFirstLastPara="1" tIns="45700" wrap="square">
            <a:normAutofit/>
          </a:bodyPr>
          <a:p>
            <a:pPr algn="l" indent="-182880" lvl="0" marL="228600" rtl="0">
              <a:lnSpc>
                <a:spcPct val="90000"/>
              </a:lnSpc>
              <a:spcBef>
                <a:spcPts val="0"/>
              </a:spcBef>
              <a:spcAft>
                <a:spcPts val="0"/>
              </a:spcAft>
              <a:buSzPts val="1776"/>
              <a:buChar char="•"/>
            </a:pPr>
            <a:r>
              <a:rPr sz="2220" lang="en-IN">
                <a:solidFill>
                  <a:srgbClr val="212529"/>
                </a:solidFill>
                <a:latin typeface="Times New Roman"/>
                <a:ea typeface="Times New Roman"/>
                <a:cs typeface="Times New Roman"/>
                <a:sym typeface="Times New Roman"/>
              </a:rPr>
              <a:t>You can write .NET apps in C#, F#, or Visual Basic.</a:t>
            </a:r>
          </a:p>
          <a:p>
            <a:pPr algn="l" indent="-70104" lvl="0" marL="228600" rtl="0">
              <a:lnSpc>
                <a:spcPct val="90000"/>
              </a:lnSpc>
              <a:spcBef>
                <a:spcPts val="1400"/>
              </a:spcBef>
              <a:spcAft>
                <a:spcPts val="0"/>
              </a:spcAft>
              <a:buSzPts val="1776"/>
              <a:buNone/>
            </a:pPr>
            <a:r>
              <a:t/>
            </a:r>
            <a:endParaRPr sz="2220">
              <a:solidFill>
                <a:srgbClr val="212529"/>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776"/>
              <a:buChar char="•"/>
            </a:pPr>
            <a:r>
              <a:rPr sz="2220" lang="en-IN">
                <a:solidFill>
                  <a:srgbClr val="212529"/>
                </a:solidFill>
                <a:latin typeface="Times New Roman"/>
                <a:ea typeface="Times New Roman"/>
                <a:cs typeface="Times New Roman"/>
                <a:sym typeface="Times New Roman"/>
              </a:rPr>
              <a:t>C# is a simple, modern, object-oriented, and type-safe programming language.</a:t>
            </a:r>
          </a:p>
          <a:p>
            <a:pPr algn="l" indent="-70104" lvl="0" marL="228600" rtl="0">
              <a:lnSpc>
                <a:spcPct val="90000"/>
              </a:lnSpc>
              <a:spcBef>
                <a:spcPts val="1400"/>
              </a:spcBef>
              <a:spcAft>
                <a:spcPts val="0"/>
              </a:spcAft>
              <a:buSzPts val="1776"/>
              <a:buNone/>
            </a:pPr>
            <a:r>
              <a:t/>
            </a:r>
            <a:endParaRPr sz="2220">
              <a:solidFill>
                <a:srgbClr val="212529"/>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776"/>
              <a:buChar char="•"/>
            </a:pPr>
            <a:r>
              <a:rPr sz="2220" lang="en-IN">
                <a:solidFill>
                  <a:srgbClr val="212529"/>
                </a:solidFill>
                <a:latin typeface="Times New Roman"/>
                <a:ea typeface="Times New Roman"/>
                <a:cs typeface="Times New Roman"/>
                <a:sym typeface="Times New Roman"/>
              </a:rPr>
              <a:t>F# is a cross-platform, open-source, functional programming language for .NET. It also includes object-oriented and imperative programming.</a:t>
            </a:r>
          </a:p>
          <a:p>
            <a:pPr algn="l" indent="-70104" lvl="0" marL="228600" rtl="0">
              <a:lnSpc>
                <a:spcPct val="90000"/>
              </a:lnSpc>
              <a:spcBef>
                <a:spcPts val="1400"/>
              </a:spcBef>
              <a:spcAft>
                <a:spcPts val="0"/>
              </a:spcAft>
              <a:buSzPts val="1776"/>
              <a:buNone/>
            </a:pPr>
            <a:r>
              <a:t/>
            </a:r>
            <a:endParaRPr sz="2220">
              <a:solidFill>
                <a:srgbClr val="212529"/>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776"/>
              <a:buChar char="•"/>
            </a:pPr>
            <a:r>
              <a:rPr sz="2220" lang="en-IN">
                <a:solidFill>
                  <a:srgbClr val="212529"/>
                </a:solidFill>
                <a:latin typeface="Times New Roman"/>
                <a:ea typeface="Times New Roman"/>
                <a:cs typeface="Times New Roman"/>
                <a:sym typeface="Times New Roman"/>
              </a:rPr>
              <a:t>Visual Basic is an approachable language with a simple syntax for building type-safe, object-oriented apps.</a:t>
            </a:r>
          </a:p>
          <a:p>
            <a:pPr algn="l" indent="0" lvl="0" marL="0" rtl="0">
              <a:lnSpc>
                <a:spcPct val="90000"/>
              </a:lnSpc>
              <a:spcBef>
                <a:spcPts val="1400"/>
              </a:spcBef>
              <a:spcAft>
                <a:spcPts val="0"/>
              </a:spcAft>
              <a:buSzPts val="1628"/>
              <a:buNone/>
            </a:pPr>
            <a:r>
              <a:t/>
            </a:r>
            <a:endParaRPr sz="2035">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8" name="Shape 210"/>
        <p:cNvGrpSpPr/>
        <p:nvPr/>
      </p:nvGrpSpPr>
      <p:grpSpPr>
        <a:xfrm>
          <a:off x="0" y="0"/>
          <a:ext cx="0" cy="0"/>
          <a:chOff x="0" y="0"/>
          <a:chExt cx="0" cy="0"/>
        </a:xfrm>
      </p:grpSpPr>
      <p:sp>
        <p:nvSpPr>
          <p:cNvPr id="1048618" name="Google Shape;211;p10"/>
          <p:cNvSpPr txBox="1"/>
          <p:nvPr>
            <p:ph type="body" idx="1"/>
          </p:nvPr>
        </p:nvSpPr>
        <p:spPr>
          <a:xfrm>
            <a:off x="838200" y="314793"/>
            <a:ext cx="10515600" cy="5862170"/>
          </a:xfrm>
          <a:prstGeom prst="rect"/>
          <a:noFill/>
          <a:ln>
            <a:noFill/>
          </a:ln>
        </p:spPr>
        <p:txBody>
          <a:bodyPr anchor="t" anchorCtr="0" bIns="45700" lIns="91425" rIns="91425" spcFirstLastPara="1" tIns="45700" wrap="square">
            <a:normAutofit/>
          </a:bodyPr>
          <a:p>
            <a:pPr algn="ctr" indent="0" lvl="0" marL="0" rtl="0">
              <a:lnSpc>
                <a:spcPct val="80000"/>
              </a:lnSpc>
              <a:spcBef>
                <a:spcPts val="0"/>
              </a:spcBef>
              <a:spcAft>
                <a:spcPts val="0"/>
              </a:spcAft>
              <a:buSzPts val="2880"/>
              <a:buNone/>
            </a:pPr>
            <a:r>
              <a:rPr sz="3600" lang="en-IN">
                <a:solidFill>
                  <a:srgbClr val="AB3C19"/>
                </a:solidFill>
                <a:latin typeface="Times New Roman"/>
                <a:ea typeface="Times New Roman"/>
                <a:cs typeface="Times New Roman"/>
                <a:sym typeface="Times New Roman"/>
              </a:rPr>
              <a:t>Cross Platform</a:t>
            </a:r>
          </a:p>
          <a:p>
            <a:pPr algn="l" indent="0" lvl="0" marL="0" rtl="0">
              <a:lnSpc>
                <a:spcPct val="80000"/>
              </a:lnSpc>
              <a:spcBef>
                <a:spcPts val="1400"/>
              </a:spcBef>
              <a:spcAft>
                <a:spcPts val="0"/>
              </a:spcAft>
              <a:buSzPts val="1760"/>
              <a:buNone/>
            </a:pPr>
            <a:r>
              <a:t/>
            </a:r>
            <a:endParaRPr b="0" i="0">
              <a:solidFill>
                <a:srgbClr val="212529"/>
              </a:solidFill>
              <a:latin typeface="Quattrocento Sans"/>
              <a:ea typeface="Quattrocento Sans"/>
              <a:cs typeface="Quattrocento Sans"/>
              <a:sym typeface="Quattrocento Sans"/>
            </a:endParaRPr>
          </a:p>
          <a:p>
            <a:pPr algn="l" indent="-182880" lvl="0" marL="228600" rtl="0">
              <a:lnSpc>
                <a:spcPct val="80000"/>
              </a:lnSpc>
              <a:spcBef>
                <a:spcPts val="1400"/>
              </a:spcBef>
              <a:spcAft>
                <a:spcPts val="0"/>
              </a:spcAft>
              <a:buSzPts val="1920"/>
              <a:buChar char="•"/>
            </a:pPr>
            <a:r>
              <a:rPr sz="2400" lang="en-IN">
                <a:solidFill>
                  <a:srgbClr val="212529"/>
                </a:solidFill>
                <a:latin typeface="Times New Roman"/>
                <a:ea typeface="Times New Roman"/>
                <a:cs typeface="Times New Roman"/>
                <a:sym typeface="Times New Roman"/>
              </a:rPr>
              <a:t>Whether you're working in C#, F#, or Visual Basic, your code will run natively on any compatible OS. Different .NET implementations handle the heavy lifting for you:</a:t>
            </a:r>
          </a:p>
          <a:p>
            <a:pPr algn="l" indent="-60958" lvl="0" marL="228600" rtl="0">
              <a:lnSpc>
                <a:spcPct val="80000"/>
              </a:lnSpc>
              <a:spcBef>
                <a:spcPts val="1400"/>
              </a:spcBef>
              <a:spcAft>
                <a:spcPts val="0"/>
              </a:spcAft>
              <a:buSzPts val="1920"/>
              <a:buNone/>
            </a:pPr>
            <a:r>
              <a:t/>
            </a:r>
            <a:endParaRPr sz="2400">
              <a:solidFill>
                <a:srgbClr val="212529"/>
              </a:solidFill>
              <a:latin typeface="Times New Roman"/>
              <a:ea typeface="Times New Roman"/>
              <a:cs typeface="Times New Roman"/>
              <a:sym typeface="Times New Roman"/>
            </a:endParaRPr>
          </a:p>
          <a:p>
            <a:pPr algn="l" indent="-182880" lvl="0" marL="228600" rtl="0">
              <a:lnSpc>
                <a:spcPct val="80000"/>
              </a:lnSpc>
              <a:spcBef>
                <a:spcPts val="1400"/>
              </a:spcBef>
              <a:spcAft>
                <a:spcPts val="0"/>
              </a:spcAft>
              <a:buSzPts val="1920"/>
              <a:buChar char="•"/>
            </a:pPr>
            <a:r>
              <a:rPr sz="2400" lang="en-IN">
                <a:solidFill>
                  <a:srgbClr val="212529"/>
                </a:solidFill>
                <a:latin typeface="Times New Roman"/>
                <a:ea typeface="Times New Roman"/>
                <a:cs typeface="Times New Roman"/>
                <a:sym typeface="Times New Roman"/>
              </a:rPr>
              <a:t>.NET Core is a cross-platform .NET implementation for websites, servers, and console apps on Windows, Linux, and macOS.</a:t>
            </a:r>
          </a:p>
          <a:p>
            <a:pPr algn="l" indent="-60958" lvl="0" marL="228600" rtl="0">
              <a:lnSpc>
                <a:spcPct val="80000"/>
              </a:lnSpc>
              <a:spcBef>
                <a:spcPts val="1400"/>
              </a:spcBef>
              <a:spcAft>
                <a:spcPts val="0"/>
              </a:spcAft>
              <a:buSzPts val="1920"/>
              <a:buNone/>
            </a:pPr>
            <a:r>
              <a:t/>
            </a:r>
            <a:endParaRPr sz="2400">
              <a:solidFill>
                <a:srgbClr val="212529"/>
              </a:solidFill>
              <a:latin typeface="Times New Roman"/>
              <a:ea typeface="Times New Roman"/>
              <a:cs typeface="Times New Roman"/>
              <a:sym typeface="Times New Roman"/>
            </a:endParaRPr>
          </a:p>
          <a:p>
            <a:pPr algn="l" indent="-182880" lvl="0" marL="228600" rtl="0">
              <a:lnSpc>
                <a:spcPct val="80000"/>
              </a:lnSpc>
              <a:spcBef>
                <a:spcPts val="1400"/>
              </a:spcBef>
              <a:spcAft>
                <a:spcPts val="0"/>
              </a:spcAft>
              <a:buSzPts val="1920"/>
              <a:buChar char="•"/>
            </a:pPr>
            <a:r>
              <a:rPr sz="2400" lang="en-IN">
                <a:solidFill>
                  <a:srgbClr val="212529"/>
                </a:solidFill>
                <a:latin typeface="Times New Roman"/>
                <a:ea typeface="Times New Roman"/>
                <a:cs typeface="Times New Roman"/>
                <a:sym typeface="Times New Roman"/>
              </a:rPr>
              <a:t>.NET Framework supports websites, services, desktop apps, and more on Windows.</a:t>
            </a:r>
          </a:p>
          <a:p>
            <a:pPr algn="l" indent="-60958" lvl="0" marL="228600" rtl="0">
              <a:lnSpc>
                <a:spcPct val="80000"/>
              </a:lnSpc>
              <a:spcBef>
                <a:spcPts val="1400"/>
              </a:spcBef>
              <a:spcAft>
                <a:spcPts val="0"/>
              </a:spcAft>
              <a:buSzPts val="1920"/>
              <a:buNone/>
            </a:pPr>
            <a:r>
              <a:t/>
            </a:r>
            <a:endParaRPr sz="2400">
              <a:solidFill>
                <a:srgbClr val="212529"/>
              </a:solidFill>
              <a:latin typeface="Times New Roman"/>
              <a:ea typeface="Times New Roman"/>
              <a:cs typeface="Times New Roman"/>
              <a:sym typeface="Times New Roman"/>
            </a:endParaRPr>
          </a:p>
          <a:p>
            <a:pPr algn="l" indent="-182880" lvl="0" marL="228600" rtl="0">
              <a:lnSpc>
                <a:spcPct val="80000"/>
              </a:lnSpc>
              <a:spcBef>
                <a:spcPts val="1400"/>
              </a:spcBef>
              <a:spcAft>
                <a:spcPts val="0"/>
              </a:spcAft>
              <a:buSzPts val="1920"/>
              <a:buChar char="•"/>
            </a:pPr>
            <a:r>
              <a:rPr sz="2400" lang="en-IN">
                <a:solidFill>
                  <a:srgbClr val="212529"/>
                </a:solidFill>
                <a:latin typeface="Times New Roman"/>
                <a:ea typeface="Times New Roman"/>
                <a:cs typeface="Times New Roman"/>
                <a:sym typeface="Times New Roman"/>
              </a:rPr>
              <a:t>Xamarin/Mono is a .NET implementation for running apps on all the major mobile operating systems.</a:t>
            </a:r>
          </a:p>
          <a:p>
            <a:pPr algn="l" indent="-71120" lvl="0" marL="228600" rtl="0">
              <a:lnSpc>
                <a:spcPct val="80000"/>
              </a:lnSpc>
              <a:spcBef>
                <a:spcPts val="1400"/>
              </a:spcBef>
              <a:spcAft>
                <a:spcPts val="0"/>
              </a:spcAft>
              <a:buSzPts val="1760"/>
              <a:buNone/>
            </a:pPr>
            <a:r>
              <a:t/>
            </a:r>
          </a:p>
        </p:txBody>
      </p:sp>
    </p:spTree>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Priyasha Sawant</dc:creator>
  <dcterms:created xsi:type="dcterms:W3CDTF">2020-07-14T02:29:53Z</dcterms:created>
  <dcterms:modified xsi:type="dcterms:W3CDTF">2023-10-08T12:18:25Z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fc9787e2fa574ff4a03cf338a9f2b9e2</vt:lpwstr>
  </property>
</Properties>
</file>