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24.xml" ContentType="application/vnd.openxmlformats-officedocument.presentationml.notesSlide+xml"/>
  <Override PartName="/ppt/slides/slide25.xml" ContentType="application/vnd.openxmlformats-officedocument.presentationml.slide+xml"/>
  <Override PartName="/ppt/notesSlides/notesSlide25.xml" ContentType="application/vnd.openxmlformats-officedocument.presentationml.notesSlide+xml"/>
  <Override PartName="/ppt/slides/slide26.xml" ContentType="application/vnd.openxmlformats-officedocument.presentationml.slide+xml"/>
  <Override PartName="/ppt/notesSlides/notesSlide26.xml" ContentType="application/vnd.openxmlformats-officedocument.presentationml.notesSlide+xml"/>
  <Override PartName="/ppt/slides/slide27.xml" ContentType="application/vnd.openxmlformats-officedocument.presentationml.slide+xml"/>
  <Override PartName="/ppt/notesSlides/notesSlide27.xml" ContentType="application/vnd.openxmlformats-officedocument.presentationml.notesSlide+xml"/>
  <Override PartName="/ppt/slides/slide28.xml" ContentType="application/vnd.openxmlformats-officedocument.presentationml.slide+xml"/>
  <Override PartName="/ppt/notesSlides/notesSlide28.xml" ContentType="application/vnd.openxmlformats-officedocument.presentationml.notesSlide+xml"/>
  <Override PartName="/ppt/slides/slide29.xml" ContentType="application/vnd.openxmlformats-officedocument.presentationml.slide+xml"/>
  <Override PartName="/ppt/notesSlides/notesSlide29.xml" ContentType="application/vnd.openxmlformats-officedocument.presentationml.notesSlide+xml"/>
  <Override PartName="/ppt/slides/slide30.xml" ContentType="application/vnd.openxmlformats-officedocument.presentationml.slide+xml"/>
  <Override PartName="/ppt/notesSlides/notesSlide30.xml" ContentType="application/vnd.openxmlformats-officedocument.presentationml.notesSlide+xml"/>
  <Override PartName="/ppt/slides/slide31.xml" ContentType="application/vnd.openxmlformats-officedocument.presentationml.slide+xml"/>
  <Override PartName="/ppt/notesSlides/notesSlide31.xml" ContentType="application/vnd.openxmlformats-officedocument.presentationml.notesSlide+xml"/>
  <Override PartName="/ppt/slides/slide32.xml" ContentType="application/vnd.openxmlformats-officedocument.presentationml.slide+xml"/>
  <Override PartName="/ppt/notesSlides/notesSlide32.xml" ContentType="application/vnd.openxmlformats-officedocument.presentationml.notesSlide+xml"/>
  <Override PartName="/ppt/slides/slide33.xml" ContentType="application/vnd.openxmlformats-officedocument.presentationml.slide+xml"/>
  <Override PartName="/ppt/notesSlides/notesSlide3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 id="2147483649" r:id="rId2"/>
  </p:sldMasterIdLst>
  <p:notesMasterIdLst>
    <p:notesMasterId r:id="rId3"/>
  </p:notesMasterIdLst>
  <p:sldIdLst>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type="screen16x9" cy="6858000" cx="12192000"/>
  <p:notesSz cx="6858000" cy="9144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tableStyles" Target="tableStyles.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181" name="Shape 2"/>
        <p:cNvGrpSpPr/>
        <p:nvPr/>
      </p:nvGrpSpPr>
      <p:grpSpPr>
        <a:xfrm>
          <a:off x="0" y="0"/>
          <a:ext cx="0" cy="0"/>
          <a:chOff x="0" y="0"/>
          <a:chExt cx="0" cy="0"/>
        </a:xfrm>
      </p:grpSpPr>
      <p:sp>
        <p:nvSpPr>
          <p:cNvPr id="1048812" name="Google Shape;3;n"/>
          <p:cNvSpPr txBox="1"/>
          <p:nvPr>
            <p:ph type="hdr" idx="2"/>
          </p:nvPr>
        </p:nvSpPr>
        <p:spPr>
          <a:xfrm>
            <a:off x="0" y="0"/>
            <a:ext cx="2971800" cy="458788"/>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Arial"/>
                <a:ea typeface="Arial"/>
                <a:cs typeface="Arial"/>
                <a:sym typeface="Aria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9pPr>
          </a:lstStyle>
          <a:p/>
        </p:txBody>
      </p:sp>
      <p:sp>
        <p:nvSpPr>
          <p:cNvPr id="1048813" name="Google Shape;4;n"/>
          <p:cNvSpPr txBox="1"/>
          <p:nvPr>
            <p:ph type="dt" idx="10"/>
          </p:nvPr>
        </p:nvSpPr>
        <p:spPr>
          <a:xfrm>
            <a:off x="3884613" y="0"/>
            <a:ext cx="2971800" cy="458788"/>
          </a:xfrm>
          <a:prstGeom prst="rect"/>
          <a:noFill/>
          <a:ln>
            <a:noFill/>
          </a:ln>
        </p:spPr>
        <p:txBody>
          <a:bodyPr anchor="t" anchorCtr="0" bIns="45700" lIns="91425" rIns="91425" spcFirstLastPara="1" tIns="45700" wrap="square">
            <a:noAutofit/>
          </a:bodyPr>
          <a:lstStyle>
            <a:lvl1pPr algn="r"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Arial"/>
                <a:ea typeface="Arial"/>
                <a:cs typeface="Arial"/>
                <a:sym typeface="Aria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9pPr>
          </a:lstStyle>
          <a:p/>
        </p:txBody>
      </p:sp>
      <p:sp>
        <p:nvSpPr>
          <p:cNvPr id="1048814" name="Google Shape;5;n"/>
          <p:cNvSpPr/>
          <p:nvPr>
            <p:ph type="sldImg" idx="3"/>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815" name="Google Shape;6;n"/>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Arial"/>
                <a:ea typeface="Arial"/>
                <a:cs typeface="Arial"/>
                <a:sym typeface="Arial"/>
              </a:defRPr>
            </a:lvl1pPr>
            <a:lvl2pPr algn="l" indent="-228600" lvl="1" marL="9144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Arial"/>
                <a:ea typeface="Arial"/>
                <a:cs typeface="Arial"/>
                <a:sym typeface="Arial"/>
              </a:defRPr>
            </a:lvl2pPr>
            <a:lvl3pPr algn="l" indent="-228600" lvl="2" marL="13716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Arial"/>
                <a:ea typeface="Arial"/>
                <a:cs typeface="Arial"/>
                <a:sym typeface="Arial"/>
              </a:defRPr>
            </a:lvl3pPr>
            <a:lvl4pPr algn="l" indent="-228600" lvl="3" marL="18288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Arial"/>
                <a:ea typeface="Arial"/>
                <a:cs typeface="Arial"/>
                <a:sym typeface="Arial"/>
              </a:defRPr>
            </a:lvl4pPr>
            <a:lvl5pPr algn="l" indent="-228600" lvl="4" marL="22860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Arial"/>
                <a:ea typeface="Arial"/>
                <a:cs typeface="Arial"/>
                <a:sym typeface="Arial"/>
              </a:defRPr>
            </a:lvl5pPr>
            <a:lvl6pPr algn="l" indent="-228600" lvl="5" marL="2743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Arial"/>
                <a:ea typeface="Arial"/>
                <a:cs typeface="Arial"/>
                <a:sym typeface="Arial"/>
              </a:defRPr>
            </a:lvl6pPr>
            <a:lvl7pPr algn="l" indent="-228600" lvl="6" marL="32004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Arial"/>
                <a:ea typeface="Arial"/>
                <a:cs typeface="Arial"/>
                <a:sym typeface="Arial"/>
              </a:defRPr>
            </a:lvl7pPr>
            <a:lvl8pPr algn="l" indent="-228600" lvl="7" marL="36576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Arial"/>
                <a:ea typeface="Arial"/>
                <a:cs typeface="Arial"/>
                <a:sym typeface="Arial"/>
              </a:defRPr>
            </a:lvl8pPr>
            <a:lvl9pPr algn="l" indent="-228600" lvl="8" marL="41148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Arial"/>
                <a:ea typeface="Arial"/>
                <a:cs typeface="Arial"/>
                <a:sym typeface="Arial"/>
              </a:defRPr>
            </a:lvl9pPr>
          </a:lstStyle>
          <a:p/>
        </p:txBody>
      </p:sp>
      <p:sp>
        <p:nvSpPr>
          <p:cNvPr id="1048816" name="Google Shape;7;n"/>
          <p:cNvSpPr txBox="1"/>
          <p:nvPr>
            <p:ph type="ftr" idx="11"/>
          </p:nvPr>
        </p:nvSpPr>
        <p:spPr>
          <a:xfrm>
            <a:off x="0" y="8685213"/>
            <a:ext cx="2971800" cy="458787"/>
          </a:xfrm>
          <a:prstGeom prst="rect"/>
          <a:noFill/>
          <a:ln>
            <a:noFill/>
          </a:ln>
        </p:spPr>
        <p:txBody>
          <a:bodyPr anchor="b"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Arial"/>
                <a:ea typeface="Arial"/>
                <a:cs typeface="Arial"/>
                <a:sym typeface="Aria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9pPr>
          </a:lstStyle>
          <a:p/>
        </p:txBody>
      </p:sp>
      <p:sp>
        <p:nvSpPr>
          <p:cNvPr id="1048817" name="Google Shape;8;n"/>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marR="0" rtl="0">
              <a:lnSpc>
                <a:spcPct val="100000"/>
              </a:lnSpc>
              <a:spcBef>
                <a:spcPts val="0"/>
              </a:spcBef>
              <a:spcAft>
                <a:spcPts val="0"/>
              </a:spcAft>
              <a:buClr>
                <a:srgbClr val="000000"/>
              </a:buClr>
              <a:buSzPts val="1200"/>
              <a:buFont typeface="Arial"/>
              <a:buNone/>
            </a:pPr>
            <a:fld id="{00000000-1234-1234-1234-123412341234}" type="slidenum">
              <a:rPr b="0" cap="none" sz="1200" i="0" lang="en-US" strike="noStrike" u="none">
                <a:solidFill>
                  <a:schemeClr val="dk1"/>
                </a:solidFill>
                <a:latin typeface="Arial"/>
                <a:ea typeface="Arial"/>
                <a:cs typeface="Arial"/>
                <a:sym typeface="Arial"/>
              </a:rPr>
              <a:t>‹#›</a:t>
            </a:fld>
            <a:endParaRPr b="0" cap="none" sz="1200" i="0" strike="noStrike" u="non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 name="Shape 167"/>
        <p:cNvGrpSpPr/>
        <p:nvPr/>
      </p:nvGrpSpPr>
      <p:grpSpPr>
        <a:xfrm>
          <a:off x="0" y="0"/>
          <a:ext cx="0" cy="0"/>
          <a:chOff x="0" y="0"/>
          <a:chExt cx="0" cy="0"/>
        </a:xfrm>
      </p:grpSpPr>
      <p:sp>
        <p:nvSpPr>
          <p:cNvPr id="1048589" name="Google Shape;168;p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590" name="Google Shape;169;p1: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591" name="Google Shape;170;p1:notes"/>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SzPts val="1400"/>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 name="Shape 217"/>
        <p:cNvGrpSpPr/>
        <p:nvPr/>
      </p:nvGrpSpPr>
      <p:grpSpPr>
        <a:xfrm>
          <a:off x="0" y="0"/>
          <a:ext cx="0" cy="0"/>
          <a:chOff x="0" y="0"/>
          <a:chExt cx="0" cy="0"/>
        </a:xfrm>
      </p:grpSpPr>
      <p:sp>
        <p:nvSpPr>
          <p:cNvPr id="1048622" name="Google Shape;218;p1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23" name="Google Shape;219;p10: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24" name="Google Shape;220;p10:notes"/>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SzPts val="1400"/>
              <a:buNone/>
            </a:pPr>
            <a:fld id="{00000000-1234-1234-1234-123412341234}" type="slidenum">
              <a:rPr lang="en-US"/>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223"/>
        <p:cNvGrpSpPr/>
        <p:nvPr/>
      </p:nvGrpSpPr>
      <p:grpSpPr>
        <a:xfrm>
          <a:off x="0" y="0"/>
          <a:ext cx="0" cy="0"/>
          <a:chOff x="0" y="0"/>
          <a:chExt cx="0" cy="0"/>
        </a:xfrm>
      </p:grpSpPr>
      <p:sp>
        <p:nvSpPr>
          <p:cNvPr id="1048626" name="Google Shape;224;p1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27" name="Google Shape;225;p11: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28" name="Google Shape;226;p11:notes"/>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SzPts val="1400"/>
              <a:buNone/>
            </a:pPr>
            <a:fld id="{00000000-1234-1234-1234-123412341234}" type="slidenum">
              <a:rPr lang="en-US"/>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229"/>
        <p:cNvGrpSpPr/>
        <p:nvPr/>
      </p:nvGrpSpPr>
      <p:grpSpPr>
        <a:xfrm>
          <a:off x="0" y="0"/>
          <a:ext cx="0" cy="0"/>
          <a:chOff x="0" y="0"/>
          <a:chExt cx="0" cy="0"/>
        </a:xfrm>
      </p:grpSpPr>
      <p:sp>
        <p:nvSpPr>
          <p:cNvPr id="1048630" name="Google Shape;230;p12: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31" name="Google Shape;231;p1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234"/>
        <p:cNvGrpSpPr/>
        <p:nvPr/>
      </p:nvGrpSpPr>
      <p:grpSpPr>
        <a:xfrm>
          <a:off x="0" y="0"/>
          <a:ext cx="0" cy="0"/>
          <a:chOff x="0" y="0"/>
          <a:chExt cx="0" cy="0"/>
        </a:xfrm>
      </p:grpSpPr>
      <p:sp>
        <p:nvSpPr>
          <p:cNvPr id="1048633" name="Google Shape;235;p13: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34" name="Google Shape;236;p1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239"/>
        <p:cNvGrpSpPr/>
        <p:nvPr/>
      </p:nvGrpSpPr>
      <p:grpSpPr>
        <a:xfrm>
          <a:off x="0" y="0"/>
          <a:ext cx="0" cy="0"/>
          <a:chOff x="0" y="0"/>
          <a:chExt cx="0" cy="0"/>
        </a:xfrm>
      </p:grpSpPr>
      <p:sp>
        <p:nvSpPr>
          <p:cNvPr id="1048636" name="Google Shape;240;p14: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37" name="Google Shape;241;p1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244"/>
        <p:cNvGrpSpPr/>
        <p:nvPr/>
      </p:nvGrpSpPr>
      <p:grpSpPr>
        <a:xfrm>
          <a:off x="0" y="0"/>
          <a:ext cx="0" cy="0"/>
          <a:chOff x="0" y="0"/>
          <a:chExt cx="0" cy="0"/>
        </a:xfrm>
      </p:grpSpPr>
      <p:sp>
        <p:nvSpPr>
          <p:cNvPr id="1048639" name="Google Shape;245;p15: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40" name="Google Shape;246;p1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 name="Shape 249"/>
        <p:cNvGrpSpPr/>
        <p:nvPr/>
      </p:nvGrpSpPr>
      <p:grpSpPr>
        <a:xfrm>
          <a:off x="0" y="0"/>
          <a:ext cx="0" cy="0"/>
          <a:chOff x="0" y="0"/>
          <a:chExt cx="0" cy="0"/>
        </a:xfrm>
      </p:grpSpPr>
      <p:sp>
        <p:nvSpPr>
          <p:cNvPr id="1048642" name="Google Shape;250;p16: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43" name="Google Shape;251;p1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255"/>
        <p:cNvGrpSpPr/>
        <p:nvPr/>
      </p:nvGrpSpPr>
      <p:grpSpPr>
        <a:xfrm>
          <a:off x="0" y="0"/>
          <a:ext cx="0" cy="0"/>
          <a:chOff x="0" y="0"/>
          <a:chExt cx="0" cy="0"/>
        </a:xfrm>
      </p:grpSpPr>
      <p:sp>
        <p:nvSpPr>
          <p:cNvPr id="1048645" name="Google Shape;256;p17: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46" name="Google Shape;257;p1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262"/>
        <p:cNvGrpSpPr/>
        <p:nvPr/>
      </p:nvGrpSpPr>
      <p:grpSpPr>
        <a:xfrm>
          <a:off x="0" y="0"/>
          <a:ext cx="0" cy="0"/>
          <a:chOff x="0" y="0"/>
          <a:chExt cx="0" cy="0"/>
        </a:xfrm>
      </p:grpSpPr>
      <p:sp>
        <p:nvSpPr>
          <p:cNvPr id="1048659" name="Google Shape;263;g1434e60ee89_7_79: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60" name="Google Shape;264;g1434e60ee89_7_79: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 name="Shape 267"/>
        <p:cNvGrpSpPr/>
        <p:nvPr/>
      </p:nvGrpSpPr>
      <p:grpSpPr>
        <a:xfrm>
          <a:off x="0" y="0"/>
          <a:ext cx="0" cy="0"/>
          <a:chOff x="0" y="0"/>
          <a:chExt cx="0" cy="0"/>
        </a:xfrm>
      </p:grpSpPr>
      <p:sp>
        <p:nvSpPr>
          <p:cNvPr id="1048662" name="Google Shape;268;g1434e60ee89_7_84: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63" name="Google Shape;269;g1434e60ee89_7_8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173"/>
        <p:cNvGrpSpPr/>
        <p:nvPr/>
      </p:nvGrpSpPr>
      <p:grpSpPr>
        <a:xfrm>
          <a:off x="0" y="0"/>
          <a:ext cx="0" cy="0"/>
          <a:chOff x="0" y="0"/>
          <a:chExt cx="0" cy="0"/>
        </a:xfrm>
      </p:grpSpPr>
      <p:sp>
        <p:nvSpPr>
          <p:cNvPr id="1048598" name="Google Shape;174;p2: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599" name="Google Shape;175;p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272"/>
        <p:cNvGrpSpPr/>
        <p:nvPr/>
      </p:nvGrpSpPr>
      <p:grpSpPr>
        <a:xfrm>
          <a:off x="0" y="0"/>
          <a:ext cx="0" cy="0"/>
          <a:chOff x="0" y="0"/>
          <a:chExt cx="0" cy="0"/>
        </a:xfrm>
      </p:grpSpPr>
      <p:sp>
        <p:nvSpPr>
          <p:cNvPr id="1048665" name="Google Shape;273;g1434e60ee89_7_88: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66" name="Google Shape;274;g1434e60ee89_7_8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5" name="Shape 278"/>
        <p:cNvGrpSpPr/>
        <p:nvPr/>
      </p:nvGrpSpPr>
      <p:grpSpPr>
        <a:xfrm>
          <a:off x="0" y="0"/>
          <a:ext cx="0" cy="0"/>
          <a:chOff x="0" y="0"/>
          <a:chExt cx="0" cy="0"/>
        </a:xfrm>
      </p:grpSpPr>
      <p:sp>
        <p:nvSpPr>
          <p:cNvPr id="1048668" name="Google Shape;279;g1434e60ee89_7_93: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69" name="Google Shape;280;g1434e60ee89_7_9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283"/>
        <p:cNvGrpSpPr/>
        <p:nvPr/>
      </p:nvGrpSpPr>
      <p:grpSpPr>
        <a:xfrm>
          <a:off x="0" y="0"/>
          <a:ext cx="0" cy="0"/>
          <a:chOff x="0" y="0"/>
          <a:chExt cx="0" cy="0"/>
        </a:xfrm>
      </p:grpSpPr>
      <p:sp>
        <p:nvSpPr>
          <p:cNvPr id="1048671" name="Google Shape;284;g1434e60ee89_7_9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72" name="Google Shape;285;g1434e60ee89_7_97: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73" name="Google Shape;286;g1434e60ee89_7_97:notes"/>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SzPts val="1400"/>
              <a:buNone/>
            </a:pPr>
            <a:fld id="{00000000-1234-1234-1234-123412341234}" type="slidenum">
              <a:rPr lang="en-US"/>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 name="Shape 289"/>
        <p:cNvGrpSpPr/>
        <p:nvPr/>
      </p:nvGrpSpPr>
      <p:grpSpPr>
        <a:xfrm>
          <a:off x="0" y="0"/>
          <a:ext cx="0" cy="0"/>
          <a:chOff x="0" y="0"/>
          <a:chExt cx="0" cy="0"/>
        </a:xfrm>
      </p:grpSpPr>
      <p:sp>
        <p:nvSpPr>
          <p:cNvPr id="1048675" name="Google Shape;290;g1434e60ee89_7_102: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76" name="Google Shape;291;g1434e60ee89_7_10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295"/>
        <p:cNvGrpSpPr/>
        <p:nvPr/>
      </p:nvGrpSpPr>
      <p:grpSpPr>
        <a:xfrm>
          <a:off x="0" y="0"/>
          <a:ext cx="0" cy="0"/>
          <a:chOff x="0" y="0"/>
          <a:chExt cx="0" cy="0"/>
        </a:xfrm>
      </p:grpSpPr>
      <p:sp>
        <p:nvSpPr>
          <p:cNvPr id="1048678" name="Google Shape;296;g1434e60ee89_7_107: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79" name="Google Shape;297;g1434e60ee89_7_10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 name="Shape 301"/>
        <p:cNvGrpSpPr/>
        <p:nvPr/>
      </p:nvGrpSpPr>
      <p:grpSpPr>
        <a:xfrm>
          <a:off x="0" y="0"/>
          <a:ext cx="0" cy="0"/>
          <a:chOff x="0" y="0"/>
          <a:chExt cx="0" cy="0"/>
        </a:xfrm>
      </p:grpSpPr>
      <p:sp>
        <p:nvSpPr>
          <p:cNvPr id="1048681" name="Google Shape;302;g1434e60ee89_7_112: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82" name="Google Shape;303;g1434e60ee89_7_112: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307"/>
        <p:cNvGrpSpPr/>
        <p:nvPr/>
      </p:nvGrpSpPr>
      <p:grpSpPr>
        <a:xfrm>
          <a:off x="0" y="0"/>
          <a:ext cx="0" cy="0"/>
          <a:chOff x="0" y="0"/>
          <a:chExt cx="0" cy="0"/>
        </a:xfrm>
      </p:grpSpPr>
      <p:sp>
        <p:nvSpPr>
          <p:cNvPr id="1048684" name="Google Shape;308;g1434e60ee89_7_117: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85" name="Google Shape;309;g1434e60ee89_7_11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312"/>
        <p:cNvGrpSpPr/>
        <p:nvPr/>
      </p:nvGrpSpPr>
      <p:grpSpPr>
        <a:xfrm>
          <a:off x="0" y="0"/>
          <a:ext cx="0" cy="0"/>
          <a:chOff x="0" y="0"/>
          <a:chExt cx="0" cy="0"/>
        </a:xfrm>
      </p:grpSpPr>
      <p:sp>
        <p:nvSpPr>
          <p:cNvPr id="1048687" name="Google Shape;313;g1434e60ee89_7_12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88" name="Google Shape;314;g1434e60ee89_7_121: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89" name="Google Shape;315;g1434e60ee89_7_121:notes"/>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SzPts val="1400"/>
              <a:buNone/>
            </a:pPr>
            <a:fld id="{00000000-1234-1234-1234-123412341234}" type="slidenum">
              <a:rPr lang="en-US"/>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 name="Shape 318"/>
        <p:cNvGrpSpPr/>
        <p:nvPr/>
      </p:nvGrpSpPr>
      <p:grpSpPr>
        <a:xfrm>
          <a:off x="0" y="0"/>
          <a:ext cx="0" cy="0"/>
          <a:chOff x="0" y="0"/>
          <a:chExt cx="0" cy="0"/>
        </a:xfrm>
      </p:grpSpPr>
      <p:sp>
        <p:nvSpPr>
          <p:cNvPr id="1048691" name="Google Shape;319;g1434e60ee89_7_12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92" name="Google Shape;320;g1434e60ee89_7_126: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93" name="Google Shape;321;g1434e60ee89_7_126:notes"/>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SzPts val="1400"/>
              <a:buNone/>
            </a:pPr>
            <a:fld id="{00000000-1234-1234-1234-123412341234}" type="slidenum">
              <a:rPr lang="en-US"/>
              <a:t>‹#›</a:t>
            </a:fld>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 name="Shape 324"/>
        <p:cNvGrpSpPr/>
        <p:nvPr/>
      </p:nvGrpSpPr>
      <p:grpSpPr>
        <a:xfrm>
          <a:off x="0" y="0"/>
          <a:ext cx="0" cy="0"/>
          <a:chOff x="0" y="0"/>
          <a:chExt cx="0" cy="0"/>
        </a:xfrm>
      </p:grpSpPr>
      <p:sp>
        <p:nvSpPr>
          <p:cNvPr id="1048695" name="Google Shape;325;g1434e60ee89_7_131: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96" name="Google Shape;326;g1434e60ee89_7_131: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178"/>
        <p:cNvGrpSpPr/>
        <p:nvPr/>
      </p:nvGrpSpPr>
      <p:grpSpPr>
        <a:xfrm>
          <a:off x="0" y="0"/>
          <a:ext cx="0" cy="0"/>
          <a:chOff x="0" y="0"/>
          <a:chExt cx="0" cy="0"/>
        </a:xfrm>
      </p:grpSpPr>
      <p:sp>
        <p:nvSpPr>
          <p:cNvPr id="1048601" name="Google Shape;179;p3: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2" name="Google Shape;180;p3: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2" name="Shape 330"/>
        <p:cNvGrpSpPr/>
        <p:nvPr/>
      </p:nvGrpSpPr>
      <p:grpSpPr>
        <a:xfrm>
          <a:off x="0" y="0"/>
          <a:ext cx="0" cy="0"/>
          <a:chOff x="0" y="0"/>
          <a:chExt cx="0" cy="0"/>
        </a:xfrm>
      </p:grpSpPr>
      <p:sp>
        <p:nvSpPr>
          <p:cNvPr id="1048698" name="Google Shape;331;g1434e60ee89_7_136: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99" name="Google Shape;332;g1434e60ee89_7_13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 name="Shape 335"/>
        <p:cNvGrpSpPr/>
        <p:nvPr/>
      </p:nvGrpSpPr>
      <p:grpSpPr>
        <a:xfrm>
          <a:off x="0" y="0"/>
          <a:ext cx="0" cy="0"/>
          <a:chOff x="0" y="0"/>
          <a:chExt cx="0" cy="0"/>
        </a:xfrm>
      </p:grpSpPr>
      <p:sp>
        <p:nvSpPr>
          <p:cNvPr id="1048701" name="Google Shape;336;g1434e60ee89_7_140: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02" name="Google Shape;337;g1434e60ee89_7_140: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340"/>
        <p:cNvGrpSpPr/>
        <p:nvPr/>
      </p:nvGrpSpPr>
      <p:grpSpPr>
        <a:xfrm>
          <a:off x="0" y="0"/>
          <a:ext cx="0" cy="0"/>
          <a:chOff x="0" y="0"/>
          <a:chExt cx="0" cy="0"/>
        </a:xfrm>
      </p:grpSpPr>
      <p:sp>
        <p:nvSpPr>
          <p:cNvPr id="1048704" name="Google Shape;341;g1434e60ee89_7_144: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05" name="Google Shape;342;g1434e60ee89_7_14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 name="Shape 346"/>
        <p:cNvGrpSpPr/>
        <p:nvPr/>
      </p:nvGrpSpPr>
      <p:grpSpPr>
        <a:xfrm>
          <a:off x="0" y="0"/>
          <a:ext cx="0" cy="0"/>
          <a:chOff x="0" y="0"/>
          <a:chExt cx="0" cy="0"/>
        </a:xfrm>
      </p:grpSpPr>
      <p:sp>
        <p:nvSpPr>
          <p:cNvPr id="1048708" name="Google Shape;347;p18: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709" name="Google Shape;348;p1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183"/>
        <p:cNvGrpSpPr/>
        <p:nvPr/>
      </p:nvGrpSpPr>
      <p:grpSpPr>
        <a:xfrm>
          <a:off x="0" y="0"/>
          <a:ext cx="0" cy="0"/>
          <a:chOff x="0" y="0"/>
          <a:chExt cx="0" cy="0"/>
        </a:xfrm>
      </p:grpSpPr>
      <p:sp>
        <p:nvSpPr>
          <p:cNvPr id="1048604" name="Google Shape;184;p4: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5" name="Google Shape;185;p4: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188"/>
        <p:cNvGrpSpPr/>
        <p:nvPr/>
      </p:nvGrpSpPr>
      <p:grpSpPr>
        <a:xfrm>
          <a:off x="0" y="0"/>
          <a:ext cx="0" cy="0"/>
          <a:chOff x="0" y="0"/>
          <a:chExt cx="0" cy="0"/>
        </a:xfrm>
      </p:grpSpPr>
      <p:sp>
        <p:nvSpPr>
          <p:cNvPr id="1048606" name="Google Shape;189;p5: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07" name="Google Shape;190;p5: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193"/>
        <p:cNvGrpSpPr/>
        <p:nvPr/>
      </p:nvGrpSpPr>
      <p:grpSpPr>
        <a:xfrm>
          <a:off x="0" y="0"/>
          <a:ext cx="0" cy="0"/>
          <a:chOff x="0" y="0"/>
          <a:chExt cx="0" cy="0"/>
        </a:xfrm>
      </p:grpSpPr>
      <p:sp>
        <p:nvSpPr>
          <p:cNvPr id="1048609" name="Google Shape;194;p6: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10" name="Google Shape;195;p6: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11" name="Google Shape;196;p6:notes"/>
          <p:cNvSpPr txBox="1"/>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SzPts val="1400"/>
              <a:buNone/>
            </a:pPr>
            <a:fld id="{00000000-1234-1234-1234-123412341234}" type="slidenum">
              <a:rPr lang="en-US"/>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200"/>
        <p:cNvGrpSpPr/>
        <p:nvPr/>
      </p:nvGrpSpPr>
      <p:grpSpPr>
        <a:xfrm>
          <a:off x="0" y="0"/>
          <a:ext cx="0" cy="0"/>
          <a:chOff x="0" y="0"/>
          <a:chExt cx="0" cy="0"/>
        </a:xfrm>
      </p:grpSpPr>
      <p:sp>
        <p:nvSpPr>
          <p:cNvPr id="1048613" name="Google Shape;201;p7: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14" name="Google Shape;202;p7: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206"/>
        <p:cNvGrpSpPr/>
        <p:nvPr/>
      </p:nvGrpSpPr>
      <p:grpSpPr>
        <a:xfrm>
          <a:off x="0" y="0"/>
          <a:ext cx="0" cy="0"/>
          <a:chOff x="0" y="0"/>
          <a:chExt cx="0" cy="0"/>
        </a:xfrm>
      </p:grpSpPr>
      <p:sp>
        <p:nvSpPr>
          <p:cNvPr id="1048616" name="Google Shape;207;p8: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17" name="Google Shape;208;p8: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 name="Shape 211"/>
        <p:cNvGrpSpPr/>
        <p:nvPr/>
      </p:nvGrpSpPr>
      <p:grpSpPr>
        <a:xfrm>
          <a:off x="0" y="0"/>
          <a:ext cx="0" cy="0"/>
          <a:chOff x="0" y="0"/>
          <a:chExt cx="0" cy="0"/>
        </a:xfrm>
      </p:grpSpPr>
      <p:sp>
        <p:nvSpPr>
          <p:cNvPr id="1048619" name="Google Shape;212;p9:notes"/>
          <p:cNvSpPr txBox="1"/>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r>
              <a:t/>
            </a:r>
          </a:p>
        </p:txBody>
      </p:sp>
      <p:sp>
        <p:nvSpPr>
          <p:cNvPr id="1048620" name="Google Shape;213;p9:notes"/>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5" name="Shape 16"/>
        <p:cNvGrpSpPr/>
        <p:nvPr/>
      </p:nvGrpSpPr>
      <p:grpSpPr>
        <a:xfrm>
          <a:off x="0" y="0"/>
          <a:ext cx="0" cy="0"/>
          <a:chOff x="0" y="0"/>
          <a:chExt cx="0" cy="0"/>
        </a:xfrm>
      </p:grpSpPr>
      <p:sp>
        <p:nvSpPr>
          <p:cNvPr id="1048582" name="Google Shape;17;p21"/>
          <p:cNvSpPr/>
          <p:nvPr/>
        </p:nvSpPr>
        <p:spPr>
          <a:xfrm>
            <a:off x="231140" y="243840"/>
            <a:ext cx="11724640" cy="6377939"/>
          </a:xfrm>
          <a:prstGeom prst="rect"/>
          <a:solidFill>
            <a:schemeClr val="accent1"/>
          </a:solidFill>
          <a:ln w="12700" cap="flat" cmpd="sng">
            <a:solidFill>
              <a:srgbClr val="FFFFFF"/>
            </a:solidFill>
            <a:prstDash val="solid"/>
            <a:round/>
            <a:headEnd type="none" w="sm" len="sm"/>
            <a:tailEnd type="none" w="sm" len="sm"/>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583" name="Google Shape;18;p21"/>
          <p:cNvSpPr txBox="1"/>
          <p:nvPr>
            <p:ph type="ctrTitle"/>
          </p:nvPr>
        </p:nvSpPr>
        <p:spPr>
          <a:xfrm>
            <a:off x="1109980" y="882376"/>
            <a:ext cx="9966960" cy="2926080"/>
          </a:xfrm>
          <a:prstGeom prst="rect"/>
          <a:noFill/>
          <a:ln>
            <a:noFill/>
          </a:ln>
        </p:spPr>
        <p:txBody>
          <a:bodyPr anchor="b" anchorCtr="0" bIns="45700" lIns="91425" rIns="91425" spcFirstLastPara="1" tIns="45700" wrap="square">
            <a:normAutofit/>
          </a:bodyPr>
          <a:lstStyle>
            <a:lvl1pPr algn="ctr" lvl="0">
              <a:lnSpc>
                <a:spcPct val="85000"/>
              </a:lnSpc>
              <a:spcBef>
                <a:spcPts val="0"/>
              </a:spcBef>
              <a:spcAft>
                <a:spcPts val="0"/>
              </a:spcAft>
              <a:buClr>
                <a:srgbClr val="FFFFFF"/>
              </a:buClr>
              <a:buSzPts val="7200"/>
              <a:buFont typeface="Arial"/>
              <a:buNone/>
              <a:defRPr b="1" cap="none" sz="7200">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4" name="Google Shape;19;p21"/>
          <p:cNvSpPr txBox="1"/>
          <p:nvPr>
            <p:ph type="subTitle" idx="1"/>
          </p:nvPr>
        </p:nvSpPr>
        <p:spPr>
          <a:xfrm>
            <a:off x="1709530" y="3869634"/>
            <a:ext cx="8767860" cy="1388165"/>
          </a:xfrm>
          <a:prstGeom prst="rect"/>
          <a:noFill/>
          <a:ln>
            <a:noFill/>
          </a:ln>
        </p:spPr>
        <p:txBody>
          <a:bodyPr anchor="t" anchorCtr="0" bIns="45700" lIns="91425" rIns="91425" spcFirstLastPara="1" tIns="45700" wrap="square">
            <a:normAutofit/>
          </a:bodyPr>
          <a:lstStyle>
            <a:lvl1pPr algn="ctr" lvl="0">
              <a:lnSpc>
                <a:spcPct val="90000"/>
              </a:lnSpc>
              <a:spcBef>
                <a:spcPts val="1400"/>
              </a:spcBef>
              <a:spcAft>
                <a:spcPts val="0"/>
              </a:spcAft>
              <a:buSzPts val="1760"/>
              <a:buNone/>
              <a:defRPr sz="2200">
                <a:solidFill>
                  <a:srgbClr val="FFFFFF"/>
                </a:solidFill>
              </a:defRPr>
            </a:lvl1pPr>
            <a:lvl2pPr algn="ctr" lvl="1">
              <a:lnSpc>
                <a:spcPct val="90000"/>
              </a:lnSpc>
              <a:spcBef>
                <a:spcPts val="200"/>
              </a:spcBef>
              <a:spcAft>
                <a:spcPts val="0"/>
              </a:spcAft>
              <a:buSzPts val="1760"/>
              <a:buNone/>
              <a:defRPr sz="2200"/>
            </a:lvl2pPr>
            <a:lvl3pPr algn="ctr" lvl="2">
              <a:lnSpc>
                <a:spcPct val="90000"/>
              </a:lnSpc>
              <a:spcBef>
                <a:spcPts val="400"/>
              </a:spcBef>
              <a:spcAft>
                <a:spcPts val="0"/>
              </a:spcAft>
              <a:buSzPts val="1760"/>
              <a:buNone/>
              <a:defRPr sz="2200"/>
            </a:lvl3pPr>
            <a:lvl4pPr algn="ctr" lvl="3">
              <a:lnSpc>
                <a:spcPct val="90000"/>
              </a:lnSpc>
              <a:spcBef>
                <a:spcPts val="400"/>
              </a:spcBef>
              <a:spcAft>
                <a:spcPts val="0"/>
              </a:spcAft>
              <a:buSzPts val="1600"/>
              <a:buNone/>
              <a:defRPr sz="2000"/>
            </a:lvl4pPr>
            <a:lvl5pPr algn="ctr" lvl="4">
              <a:lnSpc>
                <a:spcPct val="90000"/>
              </a:lnSpc>
              <a:spcBef>
                <a:spcPts val="400"/>
              </a:spcBef>
              <a:spcAft>
                <a:spcPts val="0"/>
              </a:spcAft>
              <a:buSzPts val="1600"/>
              <a:buNone/>
              <a:defRPr sz="2000"/>
            </a:lvl5pPr>
            <a:lvl6pPr algn="ctr" lvl="5">
              <a:lnSpc>
                <a:spcPct val="90000"/>
              </a:lnSpc>
              <a:spcBef>
                <a:spcPts val="400"/>
              </a:spcBef>
              <a:spcAft>
                <a:spcPts val="0"/>
              </a:spcAft>
              <a:buSzPts val="1600"/>
              <a:buNone/>
              <a:defRPr sz="2000"/>
            </a:lvl6pPr>
            <a:lvl7pPr algn="ctr" lvl="6">
              <a:lnSpc>
                <a:spcPct val="90000"/>
              </a:lnSpc>
              <a:spcBef>
                <a:spcPts val="400"/>
              </a:spcBef>
              <a:spcAft>
                <a:spcPts val="0"/>
              </a:spcAft>
              <a:buSzPts val="1600"/>
              <a:buNone/>
              <a:defRPr sz="2000"/>
            </a:lvl7pPr>
            <a:lvl8pPr algn="ctr" lvl="7">
              <a:lnSpc>
                <a:spcPct val="90000"/>
              </a:lnSpc>
              <a:spcBef>
                <a:spcPts val="400"/>
              </a:spcBef>
              <a:spcAft>
                <a:spcPts val="0"/>
              </a:spcAft>
              <a:buSzPts val="1600"/>
              <a:buNone/>
              <a:defRPr sz="2000"/>
            </a:lvl8pPr>
            <a:lvl9pPr algn="ctr" lvl="8">
              <a:lnSpc>
                <a:spcPct val="90000"/>
              </a:lnSpc>
              <a:spcBef>
                <a:spcPts val="400"/>
              </a:spcBef>
              <a:spcAft>
                <a:spcPts val="400"/>
              </a:spcAft>
              <a:buSzPts val="1600"/>
              <a:buNone/>
              <a:defRPr sz="2000"/>
            </a:lvl9pPr>
          </a:lstStyle>
          <a:p/>
        </p:txBody>
      </p:sp>
      <p:sp>
        <p:nvSpPr>
          <p:cNvPr id="1048585" name="Google Shape;20;p21"/>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defRPr>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6" name="Google Shape;21;p21"/>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defRPr>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7" name="Google Shape;22;p21"/>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cxnSp>
        <p:nvCxnSpPr>
          <p:cNvPr id="3145728" name="Google Shape;23;p21"/>
          <p:cNvCxnSpPr>
            <a:cxnSpLocks/>
          </p:cNvCxnSpPr>
          <p:nvPr/>
        </p:nvCxnSpPr>
        <p:spPr>
          <a:xfrm>
            <a:off x="1978660" y="3733800"/>
            <a:ext cx="8229601" cy="0"/>
          </a:xfrm>
          <a:prstGeom prst="straightConnector1"/>
          <a:noFill/>
          <a:ln w="10000" cap="flat" cmpd="sng">
            <a:solidFill>
              <a:srgbClr val="FFFFF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75" name="Shape 76"/>
        <p:cNvGrpSpPr/>
        <p:nvPr/>
      </p:nvGrpSpPr>
      <p:grpSpPr>
        <a:xfrm>
          <a:off x="0" y="0"/>
          <a:ext cx="0" cy="0"/>
          <a:chOff x="0" y="0"/>
          <a:chExt cx="0" cy="0"/>
        </a:xfrm>
      </p:grpSpPr>
      <p:sp>
        <p:nvSpPr>
          <p:cNvPr id="1048779" name="Google Shape;77;p30"/>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80" name="Google Shape;78;p30"/>
          <p:cNvSpPr txBox="1"/>
          <p:nvPr>
            <p:ph type="body" idx="1"/>
          </p:nvPr>
        </p:nvSpPr>
        <p:spPr>
          <a:xfrm rot="5400000">
            <a:off x="4060136" y="-859735"/>
            <a:ext cx="4038600" cy="9872871"/>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781" name="Google Shape;79;p30"/>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82" name="Google Shape;80;p30"/>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83" name="Google Shape;81;p30"/>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73" name="Shape 82"/>
        <p:cNvGrpSpPr/>
        <p:nvPr/>
      </p:nvGrpSpPr>
      <p:grpSpPr>
        <a:xfrm>
          <a:off x="0" y="0"/>
          <a:ext cx="0" cy="0"/>
          <a:chOff x="0" y="0"/>
          <a:chExt cx="0" cy="0"/>
        </a:xfrm>
      </p:grpSpPr>
      <p:sp>
        <p:nvSpPr>
          <p:cNvPr id="1048768" name="Google Shape;83;p31"/>
          <p:cNvSpPr txBox="1"/>
          <p:nvPr>
            <p:ph type="title"/>
          </p:nvPr>
        </p:nvSpPr>
        <p:spPr>
          <a:xfrm rot="5400000">
            <a:off x="7181850" y="2305050"/>
            <a:ext cx="5410200" cy="232410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69" name="Google Shape;84;p31"/>
          <p:cNvSpPr txBox="1"/>
          <p:nvPr>
            <p:ph type="body" idx="1"/>
          </p:nvPr>
        </p:nvSpPr>
        <p:spPr>
          <a:xfrm rot="5400000">
            <a:off x="2152650" y="-247650"/>
            <a:ext cx="5410200" cy="7429500"/>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770" name="Google Shape;85;p31"/>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71" name="Google Shape;86;p31"/>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72" name="Google Shape;87;p31"/>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63" name="Shape 95"/>
        <p:cNvGrpSpPr/>
        <p:nvPr/>
      </p:nvGrpSpPr>
      <p:grpSpPr>
        <a:xfrm>
          <a:off x="0" y="0"/>
          <a:ext cx="0" cy="0"/>
          <a:chOff x="0" y="0"/>
          <a:chExt cx="0" cy="0"/>
        </a:xfrm>
      </p:grpSpPr>
      <p:sp>
        <p:nvSpPr>
          <p:cNvPr id="1048713" name="Google Shape;96;g1434e60ee89_7_7"/>
          <p:cNvSpPr/>
          <p:nvPr/>
        </p:nvSpPr>
        <p:spPr>
          <a:xfrm>
            <a:off x="231140" y="243840"/>
            <a:ext cx="11724640" cy="6377939"/>
          </a:xfrm>
          <a:prstGeom prst="rect"/>
          <a:solidFill>
            <a:schemeClr val="accent1"/>
          </a:solidFill>
          <a:ln w="12700" cap="flat" cmpd="sng">
            <a:solidFill>
              <a:srgbClr val="FFFFFF"/>
            </a:solidFill>
            <a:prstDash val="solid"/>
            <a:round/>
            <a:headEnd type="none" w="sm" len="sm"/>
            <a:tailEnd type="none" w="sm" len="sm"/>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714" name="Google Shape;97;g1434e60ee89_7_7"/>
          <p:cNvSpPr txBox="1"/>
          <p:nvPr>
            <p:ph type="ctrTitle"/>
          </p:nvPr>
        </p:nvSpPr>
        <p:spPr>
          <a:xfrm>
            <a:off x="1109980" y="882376"/>
            <a:ext cx="9966960" cy="2926080"/>
          </a:xfrm>
          <a:prstGeom prst="rect"/>
          <a:noFill/>
          <a:ln>
            <a:noFill/>
          </a:ln>
        </p:spPr>
        <p:txBody>
          <a:bodyPr anchor="b" anchorCtr="0" bIns="45700" lIns="91425" rIns="91425" spcFirstLastPara="1" tIns="45700" wrap="square">
            <a:normAutofit/>
          </a:bodyPr>
          <a:lstStyle>
            <a:lvl1pPr algn="ctr" lvl="0">
              <a:lnSpc>
                <a:spcPct val="85000"/>
              </a:lnSpc>
              <a:spcBef>
                <a:spcPts val="0"/>
              </a:spcBef>
              <a:spcAft>
                <a:spcPts val="0"/>
              </a:spcAft>
              <a:buClr>
                <a:srgbClr val="FFFFFF"/>
              </a:buClr>
              <a:buSzPts val="7200"/>
              <a:buFont typeface="Arial"/>
              <a:buNone/>
              <a:defRPr b="1" cap="none" sz="7200">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15" name="Google Shape;98;g1434e60ee89_7_7"/>
          <p:cNvSpPr txBox="1"/>
          <p:nvPr>
            <p:ph type="subTitle" idx="1"/>
          </p:nvPr>
        </p:nvSpPr>
        <p:spPr>
          <a:xfrm>
            <a:off x="1709530" y="3869634"/>
            <a:ext cx="8767860" cy="1388165"/>
          </a:xfrm>
          <a:prstGeom prst="rect"/>
          <a:noFill/>
          <a:ln>
            <a:noFill/>
          </a:ln>
        </p:spPr>
        <p:txBody>
          <a:bodyPr anchor="t" anchorCtr="0" bIns="45700" lIns="91425" rIns="91425" spcFirstLastPara="1" tIns="45700" wrap="square">
            <a:normAutofit/>
          </a:bodyPr>
          <a:lstStyle>
            <a:lvl1pPr algn="ctr" lvl="0">
              <a:lnSpc>
                <a:spcPct val="90000"/>
              </a:lnSpc>
              <a:spcBef>
                <a:spcPts val="1400"/>
              </a:spcBef>
              <a:spcAft>
                <a:spcPts val="0"/>
              </a:spcAft>
              <a:buSzPts val="1760"/>
              <a:buNone/>
              <a:defRPr sz="2200">
                <a:solidFill>
                  <a:srgbClr val="FFFFFF"/>
                </a:solidFill>
              </a:defRPr>
            </a:lvl1pPr>
            <a:lvl2pPr algn="ctr" lvl="1">
              <a:lnSpc>
                <a:spcPct val="90000"/>
              </a:lnSpc>
              <a:spcBef>
                <a:spcPts val="200"/>
              </a:spcBef>
              <a:spcAft>
                <a:spcPts val="0"/>
              </a:spcAft>
              <a:buSzPts val="1760"/>
              <a:buNone/>
              <a:defRPr sz="2200"/>
            </a:lvl2pPr>
            <a:lvl3pPr algn="ctr" lvl="2">
              <a:lnSpc>
                <a:spcPct val="90000"/>
              </a:lnSpc>
              <a:spcBef>
                <a:spcPts val="400"/>
              </a:spcBef>
              <a:spcAft>
                <a:spcPts val="0"/>
              </a:spcAft>
              <a:buSzPts val="1760"/>
              <a:buNone/>
              <a:defRPr sz="2200"/>
            </a:lvl3pPr>
            <a:lvl4pPr algn="ctr" lvl="3">
              <a:lnSpc>
                <a:spcPct val="90000"/>
              </a:lnSpc>
              <a:spcBef>
                <a:spcPts val="400"/>
              </a:spcBef>
              <a:spcAft>
                <a:spcPts val="0"/>
              </a:spcAft>
              <a:buSzPts val="1600"/>
              <a:buNone/>
              <a:defRPr sz="2000"/>
            </a:lvl4pPr>
            <a:lvl5pPr algn="ctr" lvl="4">
              <a:lnSpc>
                <a:spcPct val="90000"/>
              </a:lnSpc>
              <a:spcBef>
                <a:spcPts val="400"/>
              </a:spcBef>
              <a:spcAft>
                <a:spcPts val="0"/>
              </a:spcAft>
              <a:buSzPts val="1600"/>
              <a:buNone/>
              <a:defRPr sz="2000"/>
            </a:lvl5pPr>
            <a:lvl6pPr algn="ctr" lvl="5">
              <a:lnSpc>
                <a:spcPct val="90000"/>
              </a:lnSpc>
              <a:spcBef>
                <a:spcPts val="400"/>
              </a:spcBef>
              <a:spcAft>
                <a:spcPts val="0"/>
              </a:spcAft>
              <a:buSzPts val="1600"/>
              <a:buNone/>
              <a:defRPr sz="2000"/>
            </a:lvl6pPr>
            <a:lvl7pPr algn="ctr" lvl="6">
              <a:lnSpc>
                <a:spcPct val="90000"/>
              </a:lnSpc>
              <a:spcBef>
                <a:spcPts val="400"/>
              </a:spcBef>
              <a:spcAft>
                <a:spcPts val="0"/>
              </a:spcAft>
              <a:buSzPts val="1600"/>
              <a:buNone/>
              <a:defRPr sz="2000"/>
            </a:lvl7pPr>
            <a:lvl8pPr algn="ctr" lvl="7">
              <a:lnSpc>
                <a:spcPct val="90000"/>
              </a:lnSpc>
              <a:spcBef>
                <a:spcPts val="400"/>
              </a:spcBef>
              <a:spcAft>
                <a:spcPts val="0"/>
              </a:spcAft>
              <a:buSzPts val="1600"/>
              <a:buNone/>
              <a:defRPr sz="2000"/>
            </a:lvl8pPr>
            <a:lvl9pPr algn="ctr" lvl="8">
              <a:lnSpc>
                <a:spcPct val="90000"/>
              </a:lnSpc>
              <a:spcBef>
                <a:spcPts val="400"/>
              </a:spcBef>
              <a:spcAft>
                <a:spcPts val="400"/>
              </a:spcAft>
              <a:buSzPts val="1600"/>
              <a:buNone/>
              <a:defRPr sz="2000"/>
            </a:lvl9pPr>
          </a:lstStyle>
          <a:p/>
        </p:txBody>
      </p:sp>
      <p:sp>
        <p:nvSpPr>
          <p:cNvPr id="1048716" name="Google Shape;99;g1434e60ee89_7_7"/>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defRPr>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17" name="Google Shape;100;g1434e60ee89_7_7"/>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defRPr>
                <a:solidFill>
                  <a:srgbClr val="FFFFFF"/>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18" name="Google Shape;101;g1434e60ee89_7_7"/>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FFFFFF"/>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cxnSp>
        <p:nvCxnSpPr>
          <p:cNvPr id="3145729" name="Google Shape;102;g1434e60ee89_7_7"/>
          <p:cNvCxnSpPr>
            <a:cxnSpLocks/>
          </p:cNvCxnSpPr>
          <p:nvPr/>
        </p:nvCxnSpPr>
        <p:spPr>
          <a:xfrm>
            <a:off x="1978660" y="3733800"/>
            <a:ext cx="8229601" cy="0"/>
          </a:xfrm>
          <a:prstGeom prst="straightConnector1"/>
          <a:noFill/>
          <a:ln w="10000" cap="flat" cmpd="sng">
            <a:solidFill>
              <a:srgbClr val="FFFFFF"/>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13" name="Shape 103"/>
        <p:cNvGrpSpPr/>
        <p:nvPr/>
      </p:nvGrpSpPr>
      <p:grpSpPr>
        <a:xfrm>
          <a:off x="0" y="0"/>
          <a:ext cx="0" cy="0"/>
          <a:chOff x="0" y="0"/>
          <a:chExt cx="0" cy="0"/>
        </a:xfrm>
      </p:grpSpPr>
      <p:sp>
        <p:nvSpPr>
          <p:cNvPr id="1048653" name="Google Shape;104;g1434e60ee89_7_15"/>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54" name="Google Shape;105;g1434e60ee89_7_15"/>
          <p:cNvSpPr txBox="1"/>
          <p:nvPr>
            <p:ph type="body" idx="1"/>
          </p:nvPr>
        </p:nvSpPr>
        <p:spPr>
          <a:xfrm>
            <a:off x="1143000" y="2057400"/>
            <a:ext cx="9872871" cy="4038600"/>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655" name="Google Shape;106;g1434e60ee89_7_15"/>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56" name="Google Shape;107;g1434e60ee89_7_15"/>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57" name="Google Shape;108;g1434e60ee89_7_15"/>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68" name="Shape 109"/>
        <p:cNvGrpSpPr/>
        <p:nvPr/>
      </p:nvGrpSpPr>
      <p:grpSpPr>
        <a:xfrm>
          <a:off x="0" y="0"/>
          <a:ext cx="0" cy="0"/>
          <a:chOff x="0" y="0"/>
          <a:chExt cx="0" cy="0"/>
        </a:xfrm>
      </p:grpSpPr>
      <p:sp>
        <p:nvSpPr>
          <p:cNvPr id="1048741" name="Google Shape;110;g1434e60ee89_7_21"/>
          <p:cNvSpPr txBox="1"/>
          <p:nvPr>
            <p:ph type="title"/>
          </p:nvPr>
        </p:nvSpPr>
        <p:spPr>
          <a:xfrm>
            <a:off x="1106424" y="1173575"/>
            <a:ext cx="9966960" cy="2926080"/>
          </a:xfrm>
          <a:prstGeom prst="rect"/>
          <a:noFill/>
          <a:ln>
            <a:noFill/>
          </a:ln>
        </p:spPr>
        <p:txBody>
          <a:bodyPr anchor="b" anchorCtr="0" bIns="45700" lIns="91425" rIns="91425" spcFirstLastPara="1" tIns="45700" wrap="square">
            <a:noAutofit/>
          </a:bodyPr>
          <a:lstStyle>
            <a:lvl1pPr algn="ctr" lvl="0">
              <a:lnSpc>
                <a:spcPct val="85000"/>
              </a:lnSpc>
              <a:spcBef>
                <a:spcPts val="0"/>
              </a:spcBef>
              <a:spcAft>
                <a:spcPts val="0"/>
              </a:spcAft>
              <a:buClr>
                <a:schemeClr val="accent1"/>
              </a:buClr>
              <a:buSzPts val="7200"/>
              <a:buFont typeface="Arial"/>
              <a:buNone/>
              <a:defRPr b="0" cap="none" sz="72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42" name="Google Shape;111;g1434e60ee89_7_21"/>
          <p:cNvSpPr txBox="1"/>
          <p:nvPr>
            <p:ph type="body" idx="1"/>
          </p:nvPr>
        </p:nvSpPr>
        <p:spPr>
          <a:xfrm>
            <a:off x="1709928" y="4154520"/>
            <a:ext cx="8769096" cy="1363806"/>
          </a:xfrm>
          <a:prstGeom prst="rect"/>
          <a:noFill/>
          <a:ln>
            <a:noFill/>
          </a:ln>
        </p:spPr>
        <p:txBody>
          <a:bodyPr anchor="t" anchorCtr="0" bIns="45700" lIns="91425" rIns="91425" spcFirstLastPara="1" tIns="45700" wrap="square">
            <a:normAutofit/>
          </a:bodyPr>
          <a:lstStyle>
            <a:lvl1pPr algn="ctr" indent="-228600" lvl="0" marL="457200">
              <a:lnSpc>
                <a:spcPct val="90000"/>
              </a:lnSpc>
              <a:spcBef>
                <a:spcPts val="1400"/>
              </a:spcBef>
              <a:spcAft>
                <a:spcPts val="0"/>
              </a:spcAft>
              <a:buSzPts val="1760"/>
              <a:buNone/>
              <a:defRPr sz="2200">
                <a:solidFill>
                  <a:schemeClr val="accent1"/>
                </a:solidFill>
              </a:defRPr>
            </a:lvl1pPr>
            <a:lvl2pPr algn="l" indent="-228600" lvl="1" marL="914400">
              <a:lnSpc>
                <a:spcPct val="90000"/>
              </a:lnSpc>
              <a:spcBef>
                <a:spcPts val="200"/>
              </a:spcBef>
              <a:spcAft>
                <a:spcPts val="0"/>
              </a:spcAft>
              <a:buSzPts val="1440"/>
              <a:buNone/>
              <a:defRPr sz="1800">
                <a:solidFill>
                  <a:srgbClr val="888888"/>
                </a:solidFill>
              </a:defRPr>
            </a:lvl2pPr>
            <a:lvl3pPr algn="l" indent="-228600" lvl="2" marL="1371600">
              <a:lnSpc>
                <a:spcPct val="90000"/>
              </a:lnSpc>
              <a:spcBef>
                <a:spcPts val="400"/>
              </a:spcBef>
              <a:spcAft>
                <a:spcPts val="0"/>
              </a:spcAft>
              <a:buSzPts val="1280"/>
              <a:buNone/>
              <a:defRPr sz="1600">
                <a:solidFill>
                  <a:srgbClr val="888888"/>
                </a:solidFill>
              </a:defRPr>
            </a:lvl3pPr>
            <a:lvl4pPr algn="l" indent="-228600" lvl="3" marL="1828800">
              <a:lnSpc>
                <a:spcPct val="90000"/>
              </a:lnSpc>
              <a:spcBef>
                <a:spcPts val="400"/>
              </a:spcBef>
              <a:spcAft>
                <a:spcPts val="0"/>
              </a:spcAft>
              <a:buSzPts val="1120"/>
              <a:buNone/>
              <a:defRPr sz="1400">
                <a:solidFill>
                  <a:srgbClr val="888888"/>
                </a:solidFill>
              </a:defRPr>
            </a:lvl4pPr>
            <a:lvl5pPr algn="l" indent="-228600" lvl="4" marL="2286000">
              <a:lnSpc>
                <a:spcPct val="90000"/>
              </a:lnSpc>
              <a:spcBef>
                <a:spcPts val="400"/>
              </a:spcBef>
              <a:spcAft>
                <a:spcPts val="0"/>
              </a:spcAft>
              <a:buSzPts val="1120"/>
              <a:buNone/>
              <a:defRPr sz="1400">
                <a:solidFill>
                  <a:srgbClr val="888888"/>
                </a:solidFill>
              </a:defRPr>
            </a:lvl5pPr>
            <a:lvl6pPr algn="l" indent="-228600" lvl="5" marL="2743200">
              <a:lnSpc>
                <a:spcPct val="90000"/>
              </a:lnSpc>
              <a:spcBef>
                <a:spcPts val="400"/>
              </a:spcBef>
              <a:spcAft>
                <a:spcPts val="0"/>
              </a:spcAft>
              <a:buSzPts val="1120"/>
              <a:buNone/>
              <a:defRPr sz="1400">
                <a:solidFill>
                  <a:srgbClr val="888888"/>
                </a:solidFill>
              </a:defRPr>
            </a:lvl6pPr>
            <a:lvl7pPr algn="l" indent="-228600" lvl="6" marL="3200400">
              <a:lnSpc>
                <a:spcPct val="90000"/>
              </a:lnSpc>
              <a:spcBef>
                <a:spcPts val="400"/>
              </a:spcBef>
              <a:spcAft>
                <a:spcPts val="0"/>
              </a:spcAft>
              <a:buSzPts val="1120"/>
              <a:buNone/>
              <a:defRPr sz="1400">
                <a:solidFill>
                  <a:srgbClr val="888888"/>
                </a:solidFill>
              </a:defRPr>
            </a:lvl7pPr>
            <a:lvl8pPr algn="l" indent="-228600" lvl="7" marL="3657600">
              <a:lnSpc>
                <a:spcPct val="90000"/>
              </a:lnSpc>
              <a:spcBef>
                <a:spcPts val="400"/>
              </a:spcBef>
              <a:spcAft>
                <a:spcPts val="0"/>
              </a:spcAft>
              <a:buSzPts val="1120"/>
              <a:buNone/>
              <a:defRPr sz="1400">
                <a:solidFill>
                  <a:srgbClr val="888888"/>
                </a:solidFill>
              </a:defRPr>
            </a:lvl8pPr>
            <a:lvl9pPr algn="l" indent="-228600" lvl="8" marL="4114800">
              <a:lnSpc>
                <a:spcPct val="90000"/>
              </a:lnSpc>
              <a:spcBef>
                <a:spcPts val="400"/>
              </a:spcBef>
              <a:spcAft>
                <a:spcPts val="400"/>
              </a:spcAft>
              <a:buSzPts val="1120"/>
              <a:buNone/>
              <a:defRPr sz="1400">
                <a:solidFill>
                  <a:srgbClr val="888888"/>
                </a:solidFill>
              </a:defRPr>
            </a:lvl9pPr>
          </a:lstStyle>
          <a:p/>
        </p:txBody>
      </p:sp>
      <p:sp>
        <p:nvSpPr>
          <p:cNvPr id="1048743" name="Google Shape;112;g1434e60ee89_7_21"/>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44" name="Google Shape;113;g1434e60ee89_7_21"/>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45" name="Google Shape;114;g1434e60ee89_7_21"/>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cxnSp>
        <p:nvCxnSpPr>
          <p:cNvPr id="3145730" name="Google Shape;115;g1434e60ee89_7_21"/>
          <p:cNvCxnSpPr>
            <a:cxnSpLocks/>
          </p:cNvCxnSpPr>
          <p:nvPr/>
        </p:nvCxnSpPr>
        <p:spPr>
          <a:xfrm>
            <a:off x="1981200" y="4020408"/>
            <a:ext cx="8229601" cy="0"/>
          </a:xfrm>
          <a:prstGeom prst="straightConnector1"/>
          <a:noFill/>
          <a:ln w="10000" cap="flat" cmpd="sng">
            <a:solidFill>
              <a:schemeClr val="accent1"/>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67" name="Shape 116"/>
        <p:cNvGrpSpPr/>
        <p:nvPr/>
      </p:nvGrpSpPr>
      <p:grpSpPr>
        <a:xfrm>
          <a:off x="0" y="0"/>
          <a:ext cx="0" cy="0"/>
          <a:chOff x="0" y="0"/>
          <a:chExt cx="0" cy="0"/>
        </a:xfrm>
      </p:grpSpPr>
      <p:sp>
        <p:nvSpPr>
          <p:cNvPr id="1048735" name="Google Shape;117;g1434e60ee89_7_28"/>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36" name="Google Shape;118;g1434e60ee89_7_28"/>
          <p:cNvSpPr txBox="1"/>
          <p:nvPr>
            <p:ph type="body" idx="1"/>
          </p:nvPr>
        </p:nvSpPr>
        <p:spPr>
          <a:xfrm>
            <a:off x="1143000" y="2057399"/>
            <a:ext cx="4754880" cy="402336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737" name="Google Shape;119;g1434e60ee89_7_28"/>
          <p:cNvSpPr txBox="1"/>
          <p:nvPr>
            <p:ph type="body" idx="2"/>
          </p:nvPr>
        </p:nvSpPr>
        <p:spPr>
          <a:xfrm>
            <a:off x="6267612" y="2057400"/>
            <a:ext cx="4754880" cy="402336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738" name="Google Shape;120;g1434e60ee89_7_28"/>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39" name="Google Shape;121;g1434e60ee89_7_28"/>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40" name="Google Shape;122;g1434e60ee89_7_28"/>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71" name="Shape 123"/>
        <p:cNvGrpSpPr/>
        <p:nvPr/>
      </p:nvGrpSpPr>
      <p:grpSpPr>
        <a:xfrm>
          <a:off x="0" y="0"/>
          <a:ext cx="0" cy="0"/>
          <a:chOff x="0" y="0"/>
          <a:chExt cx="0" cy="0"/>
        </a:xfrm>
      </p:grpSpPr>
      <p:sp>
        <p:nvSpPr>
          <p:cNvPr id="1048756" name="Google Shape;124;g1434e60ee89_7_35"/>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57" name="Google Shape;125;g1434e60ee89_7_35"/>
          <p:cNvSpPr txBox="1"/>
          <p:nvPr>
            <p:ph type="body" idx="1"/>
          </p:nvPr>
        </p:nvSpPr>
        <p:spPr>
          <a:xfrm>
            <a:off x="1143000" y="2001511"/>
            <a:ext cx="4754880" cy="777240"/>
          </a:xfrm>
          <a:prstGeom prst="rect"/>
          <a:noFill/>
          <a:ln>
            <a:noFill/>
          </a:ln>
        </p:spPr>
        <p:txBody>
          <a:bodyPr anchor="ctr" anchorCtr="0" bIns="45700" lIns="91425" rIns="91425" spcFirstLastPara="1" tIns="45700" wrap="square">
            <a:normAutofit/>
          </a:bodyPr>
          <a:lstStyle>
            <a:lvl1pPr algn="l" indent="-228600" lvl="0" marL="457200">
              <a:lnSpc>
                <a:spcPct val="90000"/>
              </a:lnSpc>
              <a:spcBef>
                <a:spcPts val="0"/>
              </a:spcBef>
              <a:spcAft>
                <a:spcPts val="0"/>
              </a:spcAft>
              <a:buSzPts val="1920"/>
              <a:buNone/>
              <a:defRPr b="1" sz="2400"/>
            </a:lvl1pPr>
            <a:lvl2pPr algn="l" indent="-228600" lvl="1" marL="914400">
              <a:lnSpc>
                <a:spcPct val="90000"/>
              </a:lnSpc>
              <a:spcBef>
                <a:spcPts val="200"/>
              </a:spcBef>
              <a:spcAft>
                <a:spcPts val="0"/>
              </a:spcAft>
              <a:buSzPts val="1600"/>
              <a:buNone/>
              <a:defRPr b="1" sz="2000"/>
            </a:lvl2pPr>
            <a:lvl3pPr algn="l" indent="-228600" lvl="2" marL="1371600">
              <a:lnSpc>
                <a:spcPct val="90000"/>
              </a:lnSpc>
              <a:spcBef>
                <a:spcPts val="400"/>
              </a:spcBef>
              <a:spcAft>
                <a:spcPts val="0"/>
              </a:spcAft>
              <a:buSzPts val="1440"/>
              <a:buNone/>
              <a:defRPr b="1" sz="1800"/>
            </a:lvl3pPr>
            <a:lvl4pPr algn="l" indent="-228600" lvl="3" marL="1828800">
              <a:lnSpc>
                <a:spcPct val="90000"/>
              </a:lnSpc>
              <a:spcBef>
                <a:spcPts val="400"/>
              </a:spcBef>
              <a:spcAft>
                <a:spcPts val="0"/>
              </a:spcAft>
              <a:buSzPts val="1280"/>
              <a:buNone/>
              <a:defRPr b="1" sz="1600"/>
            </a:lvl4pPr>
            <a:lvl5pPr algn="l" indent="-228600" lvl="4" marL="2286000">
              <a:lnSpc>
                <a:spcPct val="90000"/>
              </a:lnSpc>
              <a:spcBef>
                <a:spcPts val="400"/>
              </a:spcBef>
              <a:spcAft>
                <a:spcPts val="0"/>
              </a:spcAft>
              <a:buSzPts val="1280"/>
              <a:buNone/>
              <a:defRPr b="1" sz="1600"/>
            </a:lvl5pPr>
            <a:lvl6pPr algn="l" indent="-228600" lvl="5" marL="2743200">
              <a:lnSpc>
                <a:spcPct val="90000"/>
              </a:lnSpc>
              <a:spcBef>
                <a:spcPts val="400"/>
              </a:spcBef>
              <a:spcAft>
                <a:spcPts val="0"/>
              </a:spcAft>
              <a:buSzPts val="1280"/>
              <a:buNone/>
              <a:defRPr b="1" sz="1600"/>
            </a:lvl6pPr>
            <a:lvl7pPr algn="l" indent="-228600" lvl="6" marL="3200400">
              <a:lnSpc>
                <a:spcPct val="90000"/>
              </a:lnSpc>
              <a:spcBef>
                <a:spcPts val="400"/>
              </a:spcBef>
              <a:spcAft>
                <a:spcPts val="0"/>
              </a:spcAft>
              <a:buSzPts val="1280"/>
              <a:buNone/>
              <a:defRPr b="1" sz="1600"/>
            </a:lvl7pPr>
            <a:lvl8pPr algn="l" indent="-228600" lvl="7" marL="3657600">
              <a:lnSpc>
                <a:spcPct val="90000"/>
              </a:lnSpc>
              <a:spcBef>
                <a:spcPts val="400"/>
              </a:spcBef>
              <a:spcAft>
                <a:spcPts val="0"/>
              </a:spcAft>
              <a:buSzPts val="1280"/>
              <a:buNone/>
              <a:defRPr b="1" sz="1600"/>
            </a:lvl8pPr>
            <a:lvl9pPr algn="l" indent="-228600" lvl="8" marL="4114800">
              <a:lnSpc>
                <a:spcPct val="90000"/>
              </a:lnSpc>
              <a:spcBef>
                <a:spcPts val="400"/>
              </a:spcBef>
              <a:spcAft>
                <a:spcPts val="400"/>
              </a:spcAft>
              <a:buSzPts val="1280"/>
              <a:buNone/>
              <a:defRPr b="1" sz="1600"/>
            </a:lvl9pPr>
          </a:lstStyle>
          <a:p/>
        </p:txBody>
      </p:sp>
      <p:sp>
        <p:nvSpPr>
          <p:cNvPr id="1048758" name="Google Shape;126;g1434e60ee89_7_35"/>
          <p:cNvSpPr txBox="1"/>
          <p:nvPr>
            <p:ph type="body" idx="2"/>
          </p:nvPr>
        </p:nvSpPr>
        <p:spPr>
          <a:xfrm>
            <a:off x="1143000" y="2721483"/>
            <a:ext cx="4754880" cy="338328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759" name="Google Shape;127;g1434e60ee89_7_35"/>
          <p:cNvSpPr txBox="1"/>
          <p:nvPr>
            <p:ph type="body" idx="3"/>
          </p:nvPr>
        </p:nvSpPr>
        <p:spPr>
          <a:xfrm>
            <a:off x="6269173" y="1999032"/>
            <a:ext cx="4754880" cy="777240"/>
          </a:xfrm>
          <a:prstGeom prst="rect"/>
          <a:noFill/>
          <a:ln>
            <a:noFill/>
          </a:ln>
        </p:spPr>
        <p:txBody>
          <a:bodyPr anchor="ctr" anchorCtr="0" bIns="45700" lIns="91425" rIns="91425" spcFirstLastPara="1" tIns="45700" wrap="square">
            <a:normAutofit/>
          </a:bodyPr>
          <a:lstStyle>
            <a:lvl1pPr algn="l" indent="-228600" lvl="0" marL="457200">
              <a:lnSpc>
                <a:spcPct val="90000"/>
              </a:lnSpc>
              <a:spcBef>
                <a:spcPts val="0"/>
              </a:spcBef>
              <a:spcAft>
                <a:spcPts val="0"/>
              </a:spcAft>
              <a:buSzPts val="1920"/>
              <a:buNone/>
              <a:defRPr b="1" sz="2400"/>
            </a:lvl1pPr>
            <a:lvl2pPr algn="l" indent="-228600" lvl="1" marL="914400">
              <a:lnSpc>
                <a:spcPct val="90000"/>
              </a:lnSpc>
              <a:spcBef>
                <a:spcPts val="200"/>
              </a:spcBef>
              <a:spcAft>
                <a:spcPts val="0"/>
              </a:spcAft>
              <a:buSzPts val="1600"/>
              <a:buNone/>
              <a:defRPr b="1" sz="2000"/>
            </a:lvl2pPr>
            <a:lvl3pPr algn="l" indent="-228600" lvl="2" marL="1371600">
              <a:lnSpc>
                <a:spcPct val="90000"/>
              </a:lnSpc>
              <a:spcBef>
                <a:spcPts val="400"/>
              </a:spcBef>
              <a:spcAft>
                <a:spcPts val="0"/>
              </a:spcAft>
              <a:buSzPts val="1440"/>
              <a:buNone/>
              <a:defRPr b="1" sz="1800"/>
            </a:lvl3pPr>
            <a:lvl4pPr algn="l" indent="-228600" lvl="3" marL="1828800">
              <a:lnSpc>
                <a:spcPct val="90000"/>
              </a:lnSpc>
              <a:spcBef>
                <a:spcPts val="400"/>
              </a:spcBef>
              <a:spcAft>
                <a:spcPts val="0"/>
              </a:spcAft>
              <a:buSzPts val="1280"/>
              <a:buNone/>
              <a:defRPr b="1" sz="1600"/>
            </a:lvl4pPr>
            <a:lvl5pPr algn="l" indent="-228600" lvl="4" marL="2286000">
              <a:lnSpc>
                <a:spcPct val="90000"/>
              </a:lnSpc>
              <a:spcBef>
                <a:spcPts val="400"/>
              </a:spcBef>
              <a:spcAft>
                <a:spcPts val="0"/>
              </a:spcAft>
              <a:buSzPts val="1280"/>
              <a:buNone/>
              <a:defRPr b="1" sz="1600"/>
            </a:lvl5pPr>
            <a:lvl6pPr algn="l" indent="-228600" lvl="5" marL="2743200">
              <a:lnSpc>
                <a:spcPct val="90000"/>
              </a:lnSpc>
              <a:spcBef>
                <a:spcPts val="400"/>
              </a:spcBef>
              <a:spcAft>
                <a:spcPts val="0"/>
              </a:spcAft>
              <a:buSzPts val="1280"/>
              <a:buNone/>
              <a:defRPr b="1" sz="1600"/>
            </a:lvl6pPr>
            <a:lvl7pPr algn="l" indent="-228600" lvl="6" marL="3200400">
              <a:lnSpc>
                <a:spcPct val="90000"/>
              </a:lnSpc>
              <a:spcBef>
                <a:spcPts val="400"/>
              </a:spcBef>
              <a:spcAft>
                <a:spcPts val="0"/>
              </a:spcAft>
              <a:buSzPts val="1280"/>
              <a:buNone/>
              <a:defRPr b="1" sz="1600"/>
            </a:lvl7pPr>
            <a:lvl8pPr algn="l" indent="-228600" lvl="7" marL="3657600">
              <a:lnSpc>
                <a:spcPct val="90000"/>
              </a:lnSpc>
              <a:spcBef>
                <a:spcPts val="400"/>
              </a:spcBef>
              <a:spcAft>
                <a:spcPts val="0"/>
              </a:spcAft>
              <a:buSzPts val="1280"/>
              <a:buNone/>
              <a:defRPr b="1" sz="1600"/>
            </a:lvl8pPr>
            <a:lvl9pPr algn="l" indent="-228600" lvl="8" marL="4114800">
              <a:lnSpc>
                <a:spcPct val="90000"/>
              </a:lnSpc>
              <a:spcBef>
                <a:spcPts val="400"/>
              </a:spcBef>
              <a:spcAft>
                <a:spcPts val="400"/>
              </a:spcAft>
              <a:buSzPts val="1280"/>
              <a:buNone/>
              <a:defRPr b="1" sz="1600"/>
            </a:lvl9pPr>
          </a:lstStyle>
          <a:p/>
        </p:txBody>
      </p:sp>
      <p:sp>
        <p:nvSpPr>
          <p:cNvPr id="1048760" name="Google Shape;128;g1434e60ee89_7_35"/>
          <p:cNvSpPr txBox="1"/>
          <p:nvPr>
            <p:ph type="body" idx="4"/>
          </p:nvPr>
        </p:nvSpPr>
        <p:spPr>
          <a:xfrm>
            <a:off x="6269173" y="2719322"/>
            <a:ext cx="4754880" cy="338328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761" name="Google Shape;129;g1434e60ee89_7_35"/>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62" name="Google Shape;130;g1434e60ee89_7_35"/>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63" name="Google Shape;131;g1434e60ee89_7_35"/>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70" name="Shape 132"/>
        <p:cNvGrpSpPr/>
        <p:nvPr/>
      </p:nvGrpSpPr>
      <p:grpSpPr>
        <a:xfrm>
          <a:off x="0" y="0"/>
          <a:ext cx="0" cy="0"/>
          <a:chOff x="0" y="0"/>
          <a:chExt cx="0" cy="0"/>
        </a:xfrm>
      </p:grpSpPr>
      <p:sp>
        <p:nvSpPr>
          <p:cNvPr id="1048752" name="Google Shape;133;g1434e60ee89_7_44"/>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53" name="Google Shape;134;g1434e60ee89_7_44"/>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54" name="Google Shape;135;g1434e60ee89_7_44"/>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55" name="Google Shape;136;g1434e60ee89_7_44"/>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62" name="Shape 137"/>
        <p:cNvGrpSpPr/>
        <p:nvPr/>
      </p:nvGrpSpPr>
      <p:grpSpPr>
        <a:xfrm>
          <a:off x="0" y="0"/>
          <a:ext cx="0" cy="0"/>
          <a:chOff x="0" y="0"/>
          <a:chExt cx="0" cy="0"/>
        </a:xfrm>
      </p:grpSpPr>
      <p:sp>
        <p:nvSpPr>
          <p:cNvPr id="1048710" name="Google Shape;138;g1434e60ee89_7_49"/>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11" name="Google Shape;139;g1434e60ee89_7_49"/>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12" name="Google Shape;140;g1434e60ee89_7_49"/>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69" name="Shape 141"/>
        <p:cNvGrpSpPr/>
        <p:nvPr/>
      </p:nvGrpSpPr>
      <p:grpSpPr>
        <a:xfrm>
          <a:off x="0" y="0"/>
          <a:ext cx="0" cy="0"/>
          <a:chOff x="0" y="0"/>
          <a:chExt cx="0" cy="0"/>
        </a:xfrm>
      </p:grpSpPr>
      <p:sp>
        <p:nvSpPr>
          <p:cNvPr id="1048746" name="Google Shape;142;g1434e60ee89_7_53"/>
          <p:cNvSpPr txBox="1"/>
          <p:nvPr>
            <p:ph type="title"/>
          </p:nvPr>
        </p:nvSpPr>
        <p:spPr>
          <a:xfrm>
            <a:off x="1143000" y="1097280"/>
            <a:ext cx="3931920" cy="1737360"/>
          </a:xfrm>
          <a:prstGeom prst="rect"/>
          <a:noFill/>
          <a:ln>
            <a:noFill/>
          </a:ln>
        </p:spPr>
        <p:txBody>
          <a:bodyPr anchor="b" anchorCtr="0" bIns="45700" lIns="91425" rIns="91425" spcFirstLastPara="1" tIns="45700" wrap="square">
            <a:noAutofit/>
          </a:bodyPr>
          <a:lstStyle>
            <a:lvl1pPr algn="l" lvl="0">
              <a:lnSpc>
                <a:spcPct val="90000"/>
              </a:lnSpc>
              <a:spcBef>
                <a:spcPts val="0"/>
              </a:spcBef>
              <a:spcAft>
                <a:spcPts val="0"/>
              </a:spcAft>
              <a:buClr>
                <a:schemeClr val="accent1"/>
              </a:buClr>
              <a:buSzPts val="4000"/>
              <a:buFont typeface="Arial"/>
              <a:buNone/>
              <a:defRPr b="0" sz="40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47" name="Google Shape;143;g1434e60ee89_7_53"/>
          <p:cNvSpPr txBox="1"/>
          <p:nvPr>
            <p:ph type="body" idx="1"/>
          </p:nvPr>
        </p:nvSpPr>
        <p:spPr>
          <a:xfrm>
            <a:off x="5852159" y="1097280"/>
            <a:ext cx="5212080" cy="4663440"/>
          </a:xfrm>
          <a:prstGeom prst="rect"/>
          <a:noFill/>
          <a:ln>
            <a:noFill/>
          </a:ln>
        </p:spPr>
        <p:txBody>
          <a:bodyPr anchor="t" anchorCtr="0" bIns="45700" lIns="91425" rIns="91425" spcFirstLastPara="1" tIns="45700" wrap="square">
            <a:normAutofit/>
          </a:bodyPr>
          <a:lstStyle>
            <a:lvl1pPr algn="l" indent="-391160" lvl="0" marL="457200">
              <a:lnSpc>
                <a:spcPct val="90000"/>
              </a:lnSpc>
              <a:spcBef>
                <a:spcPts val="1400"/>
              </a:spcBef>
              <a:spcAft>
                <a:spcPts val="0"/>
              </a:spcAft>
              <a:buSzPts val="2560"/>
              <a:buChar char="•"/>
              <a:defRPr sz="3200"/>
            </a:lvl1pPr>
            <a:lvl2pPr algn="l" indent="-370840" lvl="1" marL="914400">
              <a:lnSpc>
                <a:spcPct val="90000"/>
              </a:lnSpc>
              <a:spcBef>
                <a:spcPts val="200"/>
              </a:spcBef>
              <a:spcAft>
                <a:spcPts val="0"/>
              </a:spcAft>
              <a:buSzPts val="2240"/>
              <a:buChar char="•"/>
              <a:defRPr sz="2800"/>
            </a:lvl2pPr>
            <a:lvl3pPr algn="l" indent="-350519" lvl="2" marL="1371600">
              <a:lnSpc>
                <a:spcPct val="90000"/>
              </a:lnSpc>
              <a:spcBef>
                <a:spcPts val="400"/>
              </a:spcBef>
              <a:spcAft>
                <a:spcPts val="0"/>
              </a:spcAft>
              <a:buSzPts val="1920"/>
              <a:buChar char="•"/>
              <a:defRPr sz="2400"/>
            </a:lvl3pPr>
            <a:lvl4pPr algn="l" indent="-330200" lvl="3" marL="1828800">
              <a:lnSpc>
                <a:spcPct val="90000"/>
              </a:lnSpc>
              <a:spcBef>
                <a:spcPts val="400"/>
              </a:spcBef>
              <a:spcAft>
                <a:spcPts val="0"/>
              </a:spcAft>
              <a:buSzPts val="1600"/>
              <a:buChar char="•"/>
              <a:defRPr sz="2000"/>
            </a:lvl4pPr>
            <a:lvl5pPr algn="l" indent="-330200" lvl="4" marL="2286000">
              <a:lnSpc>
                <a:spcPct val="90000"/>
              </a:lnSpc>
              <a:spcBef>
                <a:spcPts val="400"/>
              </a:spcBef>
              <a:spcAft>
                <a:spcPts val="0"/>
              </a:spcAft>
              <a:buSzPts val="1600"/>
              <a:buChar char="•"/>
              <a:defRPr sz="2000"/>
            </a:lvl5pPr>
            <a:lvl6pPr algn="l" indent="-330200" lvl="5" marL="2743200">
              <a:lnSpc>
                <a:spcPct val="90000"/>
              </a:lnSpc>
              <a:spcBef>
                <a:spcPts val="400"/>
              </a:spcBef>
              <a:spcAft>
                <a:spcPts val="0"/>
              </a:spcAft>
              <a:buSzPts val="1600"/>
              <a:buChar char="•"/>
              <a:defRPr sz="2000"/>
            </a:lvl6pPr>
            <a:lvl7pPr algn="l" indent="-330200" lvl="6" marL="3200400">
              <a:lnSpc>
                <a:spcPct val="90000"/>
              </a:lnSpc>
              <a:spcBef>
                <a:spcPts val="400"/>
              </a:spcBef>
              <a:spcAft>
                <a:spcPts val="0"/>
              </a:spcAft>
              <a:buSzPts val="1600"/>
              <a:buChar char="•"/>
              <a:defRPr sz="2000"/>
            </a:lvl7pPr>
            <a:lvl8pPr algn="l" indent="-330200" lvl="7" marL="3657600">
              <a:lnSpc>
                <a:spcPct val="90000"/>
              </a:lnSpc>
              <a:spcBef>
                <a:spcPts val="400"/>
              </a:spcBef>
              <a:spcAft>
                <a:spcPts val="0"/>
              </a:spcAft>
              <a:buSzPts val="1600"/>
              <a:buChar char="•"/>
              <a:defRPr sz="2000"/>
            </a:lvl8pPr>
            <a:lvl9pPr algn="l" indent="-330200" lvl="8" marL="4114800">
              <a:lnSpc>
                <a:spcPct val="90000"/>
              </a:lnSpc>
              <a:spcBef>
                <a:spcPts val="400"/>
              </a:spcBef>
              <a:spcAft>
                <a:spcPts val="400"/>
              </a:spcAft>
              <a:buSzPts val="1600"/>
              <a:buChar char="•"/>
              <a:defRPr sz="2000"/>
            </a:lvl9pPr>
          </a:lstStyle>
          <a:p/>
        </p:txBody>
      </p:sp>
      <p:sp>
        <p:nvSpPr>
          <p:cNvPr id="1048748" name="Google Shape;144;g1434e60ee89_7_53"/>
          <p:cNvSpPr txBox="1"/>
          <p:nvPr>
            <p:ph type="body" idx="2"/>
          </p:nvPr>
        </p:nvSpPr>
        <p:spPr>
          <a:xfrm>
            <a:off x="1143000" y="2834640"/>
            <a:ext cx="3931920" cy="3017520"/>
          </a:xfrm>
          <a:prstGeom prst="rect"/>
          <a:noFill/>
          <a:ln>
            <a:noFill/>
          </a:ln>
        </p:spPr>
        <p:txBody>
          <a:bodyPr anchor="t" anchorCtr="0" bIns="45700" lIns="91425" rIns="91425" spcFirstLastPara="1" tIns="45700" wrap="square">
            <a:normAutofit/>
          </a:bodyPr>
          <a:lstStyle>
            <a:lvl1pPr algn="l" indent="-228600" lvl="0" marL="457200">
              <a:lnSpc>
                <a:spcPct val="100000"/>
              </a:lnSpc>
              <a:spcBef>
                <a:spcPts val="1000"/>
              </a:spcBef>
              <a:spcAft>
                <a:spcPts val="0"/>
              </a:spcAft>
              <a:buSzPts val="1360"/>
              <a:buNone/>
              <a:defRPr sz="1700"/>
            </a:lvl1pPr>
            <a:lvl2pPr algn="l" indent="-228600" lvl="1" marL="914400">
              <a:lnSpc>
                <a:spcPct val="90000"/>
              </a:lnSpc>
              <a:spcBef>
                <a:spcPts val="200"/>
              </a:spcBef>
              <a:spcAft>
                <a:spcPts val="0"/>
              </a:spcAft>
              <a:buSzPts val="960"/>
              <a:buNone/>
              <a:defRPr sz="1200"/>
            </a:lvl2pPr>
            <a:lvl3pPr algn="l" indent="-228600" lvl="2" marL="1371600">
              <a:lnSpc>
                <a:spcPct val="90000"/>
              </a:lnSpc>
              <a:spcBef>
                <a:spcPts val="400"/>
              </a:spcBef>
              <a:spcAft>
                <a:spcPts val="0"/>
              </a:spcAft>
              <a:buSzPts val="800"/>
              <a:buNone/>
              <a:defRPr sz="1000"/>
            </a:lvl3pPr>
            <a:lvl4pPr algn="l" indent="-228600" lvl="3" marL="1828800">
              <a:lnSpc>
                <a:spcPct val="90000"/>
              </a:lnSpc>
              <a:spcBef>
                <a:spcPts val="400"/>
              </a:spcBef>
              <a:spcAft>
                <a:spcPts val="0"/>
              </a:spcAft>
              <a:buSzPts val="720"/>
              <a:buNone/>
              <a:defRPr sz="900"/>
            </a:lvl4pPr>
            <a:lvl5pPr algn="l" indent="-228600" lvl="4" marL="2286000">
              <a:lnSpc>
                <a:spcPct val="90000"/>
              </a:lnSpc>
              <a:spcBef>
                <a:spcPts val="400"/>
              </a:spcBef>
              <a:spcAft>
                <a:spcPts val="0"/>
              </a:spcAft>
              <a:buSzPts val="720"/>
              <a:buNone/>
              <a:defRPr sz="900"/>
            </a:lvl5pPr>
            <a:lvl6pPr algn="l" indent="-228600" lvl="5" marL="2743200">
              <a:lnSpc>
                <a:spcPct val="90000"/>
              </a:lnSpc>
              <a:spcBef>
                <a:spcPts val="400"/>
              </a:spcBef>
              <a:spcAft>
                <a:spcPts val="0"/>
              </a:spcAft>
              <a:buSzPts val="720"/>
              <a:buNone/>
              <a:defRPr sz="900"/>
            </a:lvl6pPr>
            <a:lvl7pPr algn="l" indent="-228600" lvl="6" marL="3200400">
              <a:lnSpc>
                <a:spcPct val="90000"/>
              </a:lnSpc>
              <a:spcBef>
                <a:spcPts val="400"/>
              </a:spcBef>
              <a:spcAft>
                <a:spcPts val="0"/>
              </a:spcAft>
              <a:buSzPts val="720"/>
              <a:buNone/>
              <a:defRPr sz="900"/>
            </a:lvl7pPr>
            <a:lvl8pPr algn="l" indent="-228600" lvl="7" marL="3657600">
              <a:lnSpc>
                <a:spcPct val="90000"/>
              </a:lnSpc>
              <a:spcBef>
                <a:spcPts val="400"/>
              </a:spcBef>
              <a:spcAft>
                <a:spcPts val="0"/>
              </a:spcAft>
              <a:buSzPts val="720"/>
              <a:buNone/>
              <a:defRPr sz="900"/>
            </a:lvl8pPr>
            <a:lvl9pPr algn="l" indent="-228600" lvl="8" marL="4114800">
              <a:lnSpc>
                <a:spcPct val="90000"/>
              </a:lnSpc>
              <a:spcBef>
                <a:spcPts val="400"/>
              </a:spcBef>
              <a:spcAft>
                <a:spcPts val="400"/>
              </a:spcAft>
              <a:buSzPts val="720"/>
              <a:buNone/>
              <a:defRPr sz="900"/>
            </a:lvl9pPr>
          </a:lstStyle>
          <a:p/>
        </p:txBody>
      </p:sp>
      <p:sp>
        <p:nvSpPr>
          <p:cNvPr id="1048749" name="Google Shape;145;g1434e60ee89_7_53"/>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50" name="Google Shape;146;g1434e60ee89_7_53"/>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51" name="Google Shape;147;g1434e60ee89_7_53"/>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52" name="Shape 24"/>
        <p:cNvGrpSpPr/>
        <p:nvPr/>
      </p:nvGrpSpPr>
      <p:grpSpPr>
        <a:xfrm>
          <a:off x="0" y="0"/>
          <a:ext cx="0" cy="0"/>
          <a:chOff x="0" y="0"/>
          <a:chExt cx="0" cy="0"/>
        </a:xfrm>
      </p:grpSpPr>
      <p:sp>
        <p:nvSpPr>
          <p:cNvPr id="1048592" name="Google Shape;25;p22"/>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93" name="Google Shape;26;p22"/>
          <p:cNvSpPr txBox="1"/>
          <p:nvPr>
            <p:ph type="body" idx="1"/>
          </p:nvPr>
        </p:nvSpPr>
        <p:spPr>
          <a:xfrm>
            <a:off x="1143000" y="2057400"/>
            <a:ext cx="9872871" cy="4038600"/>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594" name="Google Shape;27;p22"/>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95" name="Google Shape;28;p22"/>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96" name="Google Shape;29;p22"/>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64" name="Shape 148"/>
        <p:cNvGrpSpPr/>
        <p:nvPr/>
      </p:nvGrpSpPr>
      <p:grpSpPr>
        <a:xfrm>
          <a:off x="0" y="0"/>
          <a:ext cx="0" cy="0"/>
          <a:chOff x="0" y="0"/>
          <a:chExt cx="0" cy="0"/>
        </a:xfrm>
      </p:grpSpPr>
      <p:sp>
        <p:nvSpPr>
          <p:cNvPr id="1048719" name="Google Shape;149;g1434e60ee89_7_60"/>
          <p:cNvSpPr txBox="1"/>
          <p:nvPr>
            <p:ph type="title"/>
          </p:nvPr>
        </p:nvSpPr>
        <p:spPr>
          <a:xfrm>
            <a:off x="1143000" y="1097280"/>
            <a:ext cx="3931920" cy="1737360"/>
          </a:xfrm>
          <a:prstGeom prst="rect"/>
          <a:noFill/>
          <a:ln>
            <a:noFill/>
          </a:ln>
        </p:spPr>
        <p:txBody>
          <a:bodyPr anchor="b" anchorCtr="0" bIns="45700" lIns="91425" rIns="91425" spcFirstLastPara="1" tIns="45700" wrap="square">
            <a:noAutofit/>
          </a:bodyPr>
          <a:lstStyle>
            <a:lvl1pPr algn="l" lvl="0">
              <a:lnSpc>
                <a:spcPct val="90000"/>
              </a:lnSpc>
              <a:spcBef>
                <a:spcPts val="0"/>
              </a:spcBef>
              <a:spcAft>
                <a:spcPts val="0"/>
              </a:spcAft>
              <a:buClr>
                <a:schemeClr val="accent1"/>
              </a:buClr>
              <a:buSzPts val="4000"/>
              <a:buFont typeface="Arial"/>
              <a:buNone/>
              <a:defRPr b="0" sz="40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20" name="Google Shape;150;g1434e60ee89_7_60"/>
          <p:cNvSpPr/>
          <p:nvPr>
            <p:ph type="pic" idx="2"/>
          </p:nvPr>
        </p:nvSpPr>
        <p:spPr>
          <a:xfrm>
            <a:off x="5413248" y="1069847"/>
            <a:ext cx="6099048" cy="4800600"/>
          </a:xfrm>
          <a:prstGeom prst="rect"/>
          <a:noFill/>
          <a:ln>
            <a:noFill/>
          </a:ln>
        </p:spPr>
      </p:sp>
      <p:sp>
        <p:nvSpPr>
          <p:cNvPr id="1048721" name="Google Shape;151;g1434e60ee89_7_60"/>
          <p:cNvSpPr txBox="1"/>
          <p:nvPr>
            <p:ph type="body" idx="1"/>
          </p:nvPr>
        </p:nvSpPr>
        <p:spPr>
          <a:xfrm>
            <a:off x="1143000" y="2834640"/>
            <a:ext cx="3931920" cy="2880360"/>
          </a:xfrm>
          <a:prstGeom prst="rect"/>
          <a:noFill/>
          <a:ln>
            <a:noFill/>
          </a:ln>
        </p:spPr>
        <p:txBody>
          <a:bodyPr anchor="t" anchorCtr="0" bIns="45700" lIns="91425" rIns="91425" spcFirstLastPara="1" tIns="45700" wrap="square">
            <a:normAutofit/>
          </a:bodyPr>
          <a:lstStyle>
            <a:lvl1pPr algn="l" indent="-228600" lvl="0" marL="457200">
              <a:lnSpc>
                <a:spcPct val="100000"/>
              </a:lnSpc>
              <a:spcBef>
                <a:spcPts val="1000"/>
              </a:spcBef>
              <a:spcAft>
                <a:spcPts val="0"/>
              </a:spcAft>
              <a:buSzPts val="1360"/>
              <a:buNone/>
              <a:defRPr sz="1700"/>
            </a:lvl1pPr>
            <a:lvl2pPr algn="l" indent="-228600" lvl="1" marL="914400">
              <a:lnSpc>
                <a:spcPct val="90000"/>
              </a:lnSpc>
              <a:spcBef>
                <a:spcPts val="200"/>
              </a:spcBef>
              <a:spcAft>
                <a:spcPts val="0"/>
              </a:spcAft>
              <a:buSzPts val="960"/>
              <a:buNone/>
              <a:defRPr sz="1200"/>
            </a:lvl2pPr>
            <a:lvl3pPr algn="l" indent="-228600" lvl="2" marL="1371600">
              <a:lnSpc>
                <a:spcPct val="90000"/>
              </a:lnSpc>
              <a:spcBef>
                <a:spcPts val="400"/>
              </a:spcBef>
              <a:spcAft>
                <a:spcPts val="0"/>
              </a:spcAft>
              <a:buSzPts val="800"/>
              <a:buNone/>
              <a:defRPr sz="1000"/>
            </a:lvl3pPr>
            <a:lvl4pPr algn="l" indent="-228600" lvl="3" marL="1828800">
              <a:lnSpc>
                <a:spcPct val="90000"/>
              </a:lnSpc>
              <a:spcBef>
                <a:spcPts val="400"/>
              </a:spcBef>
              <a:spcAft>
                <a:spcPts val="0"/>
              </a:spcAft>
              <a:buSzPts val="720"/>
              <a:buNone/>
              <a:defRPr sz="900"/>
            </a:lvl4pPr>
            <a:lvl5pPr algn="l" indent="-228600" lvl="4" marL="2286000">
              <a:lnSpc>
                <a:spcPct val="90000"/>
              </a:lnSpc>
              <a:spcBef>
                <a:spcPts val="400"/>
              </a:spcBef>
              <a:spcAft>
                <a:spcPts val="0"/>
              </a:spcAft>
              <a:buSzPts val="720"/>
              <a:buNone/>
              <a:defRPr sz="900"/>
            </a:lvl5pPr>
            <a:lvl6pPr algn="l" indent="-228600" lvl="5" marL="2743200">
              <a:lnSpc>
                <a:spcPct val="90000"/>
              </a:lnSpc>
              <a:spcBef>
                <a:spcPts val="400"/>
              </a:spcBef>
              <a:spcAft>
                <a:spcPts val="0"/>
              </a:spcAft>
              <a:buSzPts val="720"/>
              <a:buNone/>
              <a:defRPr sz="900"/>
            </a:lvl6pPr>
            <a:lvl7pPr algn="l" indent="-228600" lvl="6" marL="3200400">
              <a:lnSpc>
                <a:spcPct val="90000"/>
              </a:lnSpc>
              <a:spcBef>
                <a:spcPts val="400"/>
              </a:spcBef>
              <a:spcAft>
                <a:spcPts val="0"/>
              </a:spcAft>
              <a:buSzPts val="720"/>
              <a:buNone/>
              <a:defRPr sz="900"/>
            </a:lvl7pPr>
            <a:lvl8pPr algn="l" indent="-228600" lvl="7" marL="3657600">
              <a:lnSpc>
                <a:spcPct val="90000"/>
              </a:lnSpc>
              <a:spcBef>
                <a:spcPts val="400"/>
              </a:spcBef>
              <a:spcAft>
                <a:spcPts val="0"/>
              </a:spcAft>
              <a:buSzPts val="720"/>
              <a:buNone/>
              <a:defRPr sz="900"/>
            </a:lvl8pPr>
            <a:lvl9pPr algn="l" indent="-228600" lvl="8" marL="4114800">
              <a:lnSpc>
                <a:spcPct val="90000"/>
              </a:lnSpc>
              <a:spcBef>
                <a:spcPts val="400"/>
              </a:spcBef>
              <a:spcAft>
                <a:spcPts val="400"/>
              </a:spcAft>
              <a:buSzPts val="720"/>
              <a:buNone/>
              <a:defRPr sz="900"/>
            </a:lvl9pPr>
          </a:lstStyle>
          <a:p/>
        </p:txBody>
      </p:sp>
      <p:sp>
        <p:nvSpPr>
          <p:cNvPr id="1048722" name="Google Shape;152;g1434e60ee89_7_60"/>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23" name="Google Shape;153;g1434e60ee89_7_60"/>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24" name="Google Shape;154;g1434e60ee89_7_60"/>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65" name="Shape 155"/>
        <p:cNvGrpSpPr/>
        <p:nvPr/>
      </p:nvGrpSpPr>
      <p:grpSpPr>
        <a:xfrm>
          <a:off x="0" y="0"/>
          <a:ext cx="0" cy="0"/>
          <a:chOff x="0" y="0"/>
          <a:chExt cx="0" cy="0"/>
        </a:xfrm>
      </p:grpSpPr>
      <p:sp>
        <p:nvSpPr>
          <p:cNvPr id="1048725" name="Google Shape;156;g1434e60ee89_7_67"/>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26" name="Google Shape;157;g1434e60ee89_7_67"/>
          <p:cNvSpPr txBox="1"/>
          <p:nvPr>
            <p:ph type="body" idx="1"/>
          </p:nvPr>
        </p:nvSpPr>
        <p:spPr>
          <a:xfrm rot="5400000">
            <a:off x="4060136" y="-859735"/>
            <a:ext cx="4038600" cy="9872871"/>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727" name="Google Shape;158;g1434e60ee89_7_67"/>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28" name="Google Shape;159;g1434e60ee89_7_67"/>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29" name="Google Shape;160;g1434e60ee89_7_67"/>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66" name="Shape 161"/>
        <p:cNvGrpSpPr/>
        <p:nvPr/>
      </p:nvGrpSpPr>
      <p:grpSpPr>
        <a:xfrm>
          <a:off x="0" y="0"/>
          <a:ext cx="0" cy="0"/>
          <a:chOff x="0" y="0"/>
          <a:chExt cx="0" cy="0"/>
        </a:xfrm>
      </p:grpSpPr>
      <p:sp>
        <p:nvSpPr>
          <p:cNvPr id="1048730" name="Google Shape;162;g1434e60ee89_7_73"/>
          <p:cNvSpPr txBox="1"/>
          <p:nvPr>
            <p:ph type="title"/>
          </p:nvPr>
        </p:nvSpPr>
        <p:spPr>
          <a:xfrm rot="5400000">
            <a:off x="7181850" y="2305050"/>
            <a:ext cx="5410200" cy="232410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31" name="Google Shape;163;g1434e60ee89_7_73"/>
          <p:cNvSpPr txBox="1"/>
          <p:nvPr>
            <p:ph type="body" idx="1"/>
          </p:nvPr>
        </p:nvSpPr>
        <p:spPr>
          <a:xfrm rot="5400000">
            <a:off x="2152650" y="-247650"/>
            <a:ext cx="5410200" cy="7429500"/>
          </a:xfrm>
          <a:prstGeom prst="rect"/>
          <a:noFill/>
          <a:ln>
            <a:noFill/>
          </a:ln>
        </p:spPr>
        <p:txBody>
          <a:bodyPr anchor="t" anchorCtr="0" bIns="45700" lIns="91425" rIns="91425" spcFirstLastPara="1" tIns="45700" wrap="square">
            <a:normAutofit/>
          </a:bodyPr>
          <a:lstStyle>
            <a:lvl1pPr algn="l" indent="-320040" lvl="0" marL="457200">
              <a:lnSpc>
                <a:spcPct val="90000"/>
              </a:lnSpc>
              <a:spcBef>
                <a:spcPts val="1400"/>
              </a:spcBef>
              <a:spcAft>
                <a:spcPts val="0"/>
              </a:spcAft>
              <a:buSzPts val="1440"/>
              <a:buChar char="•"/>
            </a:lvl1pPr>
            <a:lvl2pPr algn="l" indent="-320040" lvl="1" marL="914400">
              <a:lnSpc>
                <a:spcPct val="90000"/>
              </a:lnSpc>
              <a:spcBef>
                <a:spcPts val="200"/>
              </a:spcBef>
              <a:spcAft>
                <a:spcPts val="0"/>
              </a:spcAft>
              <a:buSzPts val="1440"/>
              <a:buChar char="•"/>
            </a:lvl2pPr>
            <a:lvl3pPr algn="l" indent="-320039" lvl="2" marL="1371600">
              <a:lnSpc>
                <a:spcPct val="90000"/>
              </a:lnSpc>
              <a:spcBef>
                <a:spcPts val="400"/>
              </a:spcBef>
              <a:spcAft>
                <a:spcPts val="0"/>
              </a:spcAft>
              <a:buSzPts val="1440"/>
              <a:buChar char="•"/>
            </a:lvl3pPr>
            <a:lvl4pPr algn="l" indent="-320039" lvl="3" marL="1828800">
              <a:lnSpc>
                <a:spcPct val="90000"/>
              </a:lnSpc>
              <a:spcBef>
                <a:spcPts val="400"/>
              </a:spcBef>
              <a:spcAft>
                <a:spcPts val="0"/>
              </a:spcAft>
              <a:buSzPts val="1440"/>
              <a:buChar char="•"/>
            </a:lvl4pPr>
            <a:lvl5pPr algn="l" indent="-320039" lvl="4" marL="2286000">
              <a:lnSpc>
                <a:spcPct val="90000"/>
              </a:lnSpc>
              <a:spcBef>
                <a:spcPts val="400"/>
              </a:spcBef>
              <a:spcAft>
                <a:spcPts val="0"/>
              </a:spcAft>
              <a:buSzPts val="1440"/>
              <a:buChar char="•"/>
            </a:lvl5pPr>
            <a:lvl6pPr algn="l" indent="-320039" lvl="5" marL="2743200">
              <a:lnSpc>
                <a:spcPct val="90000"/>
              </a:lnSpc>
              <a:spcBef>
                <a:spcPts val="400"/>
              </a:spcBef>
              <a:spcAft>
                <a:spcPts val="0"/>
              </a:spcAft>
              <a:buSzPts val="1440"/>
              <a:buChar char="•"/>
            </a:lvl6pPr>
            <a:lvl7pPr algn="l" indent="-320039" lvl="6" marL="3200400">
              <a:lnSpc>
                <a:spcPct val="90000"/>
              </a:lnSpc>
              <a:spcBef>
                <a:spcPts val="400"/>
              </a:spcBef>
              <a:spcAft>
                <a:spcPts val="0"/>
              </a:spcAft>
              <a:buSzPts val="1440"/>
              <a:buChar char="•"/>
            </a:lvl7pPr>
            <a:lvl8pPr algn="l" indent="-320040" lvl="7" marL="3657600">
              <a:lnSpc>
                <a:spcPct val="90000"/>
              </a:lnSpc>
              <a:spcBef>
                <a:spcPts val="400"/>
              </a:spcBef>
              <a:spcAft>
                <a:spcPts val="0"/>
              </a:spcAft>
              <a:buSzPts val="1440"/>
              <a:buChar char="•"/>
            </a:lvl8pPr>
            <a:lvl9pPr algn="l" indent="-320040" lvl="8" marL="4114800">
              <a:lnSpc>
                <a:spcPct val="90000"/>
              </a:lnSpc>
              <a:spcBef>
                <a:spcPts val="400"/>
              </a:spcBef>
              <a:spcAft>
                <a:spcPts val="400"/>
              </a:spcAft>
              <a:buSzPts val="1440"/>
              <a:buChar char="•"/>
            </a:lvl9pPr>
          </a:lstStyle>
          <a:p/>
        </p:txBody>
      </p:sp>
      <p:sp>
        <p:nvSpPr>
          <p:cNvPr id="1048732" name="Google Shape;164;g1434e60ee89_7_73"/>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33" name="Google Shape;165;g1434e60ee89_7_73"/>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34" name="Google Shape;166;g1434e60ee89_7_73"/>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76" name="Shape 30"/>
        <p:cNvGrpSpPr/>
        <p:nvPr/>
      </p:nvGrpSpPr>
      <p:grpSpPr>
        <a:xfrm>
          <a:off x="0" y="0"/>
          <a:ext cx="0" cy="0"/>
          <a:chOff x="0" y="0"/>
          <a:chExt cx="0" cy="0"/>
        </a:xfrm>
      </p:grpSpPr>
      <p:sp>
        <p:nvSpPr>
          <p:cNvPr id="1048784" name="Google Shape;31;p23"/>
          <p:cNvSpPr txBox="1"/>
          <p:nvPr>
            <p:ph type="title"/>
          </p:nvPr>
        </p:nvSpPr>
        <p:spPr>
          <a:xfrm>
            <a:off x="1106424" y="1173575"/>
            <a:ext cx="9966960" cy="2926080"/>
          </a:xfrm>
          <a:prstGeom prst="rect"/>
          <a:noFill/>
          <a:ln>
            <a:noFill/>
          </a:ln>
        </p:spPr>
        <p:txBody>
          <a:bodyPr anchor="b" anchorCtr="0" bIns="45700" lIns="91425" rIns="91425" spcFirstLastPara="1" tIns="45700" wrap="square">
            <a:noAutofit/>
          </a:bodyPr>
          <a:lstStyle>
            <a:lvl1pPr algn="ctr" lvl="0">
              <a:lnSpc>
                <a:spcPct val="85000"/>
              </a:lnSpc>
              <a:spcBef>
                <a:spcPts val="0"/>
              </a:spcBef>
              <a:spcAft>
                <a:spcPts val="0"/>
              </a:spcAft>
              <a:buClr>
                <a:schemeClr val="accent1"/>
              </a:buClr>
              <a:buSzPts val="7200"/>
              <a:buFont typeface="Arial"/>
              <a:buNone/>
              <a:defRPr b="0" cap="none" sz="72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85" name="Google Shape;32;p23"/>
          <p:cNvSpPr txBox="1"/>
          <p:nvPr>
            <p:ph type="body" idx="1"/>
          </p:nvPr>
        </p:nvSpPr>
        <p:spPr>
          <a:xfrm>
            <a:off x="1709928" y="4154520"/>
            <a:ext cx="8769096" cy="1363806"/>
          </a:xfrm>
          <a:prstGeom prst="rect"/>
          <a:noFill/>
          <a:ln>
            <a:noFill/>
          </a:ln>
        </p:spPr>
        <p:txBody>
          <a:bodyPr anchor="t" anchorCtr="0" bIns="45700" lIns="91425" rIns="91425" spcFirstLastPara="1" tIns="45700" wrap="square">
            <a:normAutofit/>
          </a:bodyPr>
          <a:lstStyle>
            <a:lvl1pPr algn="ctr" indent="-228600" lvl="0" marL="457200">
              <a:lnSpc>
                <a:spcPct val="90000"/>
              </a:lnSpc>
              <a:spcBef>
                <a:spcPts val="1400"/>
              </a:spcBef>
              <a:spcAft>
                <a:spcPts val="0"/>
              </a:spcAft>
              <a:buSzPts val="1760"/>
              <a:buNone/>
              <a:defRPr sz="2200">
                <a:solidFill>
                  <a:schemeClr val="accent1"/>
                </a:solidFill>
              </a:defRPr>
            </a:lvl1pPr>
            <a:lvl2pPr algn="l" indent="-228600" lvl="1" marL="914400">
              <a:lnSpc>
                <a:spcPct val="90000"/>
              </a:lnSpc>
              <a:spcBef>
                <a:spcPts val="200"/>
              </a:spcBef>
              <a:spcAft>
                <a:spcPts val="0"/>
              </a:spcAft>
              <a:buSzPts val="1440"/>
              <a:buNone/>
              <a:defRPr sz="1800">
                <a:solidFill>
                  <a:srgbClr val="888888"/>
                </a:solidFill>
              </a:defRPr>
            </a:lvl2pPr>
            <a:lvl3pPr algn="l" indent="-228600" lvl="2" marL="1371600">
              <a:lnSpc>
                <a:spcPct val="90000"/>
              </a:lnSpc>
              <a:spcBef>
                <a:spcPts val="400"/>
              </a:spcBef>
              <a:spcAft>
                <a:spcPts val="0"/>
              </a:spcAft>
              <a:buSzPts val="1280"/>
              <a:buNone/>
              <a:defRPr sz="1600">
                <a:solidFill>
                  <a:srgbClr val="888888"/>
                </a:solidFill>
              </a:defRPr>
            </a:lvl3pPr>
            <a:lvl4pPr algn="l" indent="-228600" lvl="3" marL="1828800">
              <a:lnSpc>
                <a:spcPct val="90000"/>
              </a:lnSpc>
              <a:spcBef>
                <a:spcPts val="400"/>
              </a:spcBef>
              <a:spcAft>
                <a:spcPts val="0"/>
              </a:spcAft>
              <a:buSzPts val="1120"/>
              <a:buNone/>
              <a:defRPr sz="1400">
                <a:solidFill>
                  <a:srgbClr val="888888"/>
                </a:solidFill>
              </a:defRPr>
            </a:lvl4pPr>
            <a:lvl5pPr algn="l" indent="-228600" lvl="4" marL="2286000">
              <a:lnSpc>
                <a:spcPct val="90000"/>
              </a:lnSpc>
              <a:spcBef>
                <a:spcPts val="400"/>
              </a:spcBef>
              <a:spcAft>
                <a:spcPts val="0"/>
              </a:spcAft>
              <a:buSzPts val="1120"/>
              <a:buNone/>
              <a:defRPr sz="1400">
                <a:solidFill>
                  <a:srgbClr val="888888"/>
                </a:solidFill>
              </a:defRPr>
            </a:lvl5pPr>
            <a:lvl6pPr algn="l" indent="-228600" lvl="5" marL="2743200">
              <a:lnSpc>
                <a:spcPct val="90000"/>
              </a:lnSpc>
              <a:spcBef>
                <a:spcPts val="400"/>
              </a:spcBef>
              <a:spcAft>
                <a:spcPts val="0"/>
              </a:spcAft>
              <a:buSzPts val="1120"/>
              <a:buNone/>
              <a:defRPr sz="1400">
                <a:solidFill>
                  <a:srgbClr val="888888"/>
                </a:solidFill>
              </a:defRPr>
            </a:lvl6pPr>
            <a:lvl7pPr algn="l" indent="-228600" lvl="6" marL="3200400">
              <a:lnSpc>
                <a:spcPct val="90000"/>
              </a:lnSpc>
              <a:spcBef>
                <a:spcPts val="400"/>
              </a:spcBef>
              <a:spcAft>
                <a:spcPts val="0"/>
              </a:spcAft>
              <a:buSzPts val="1120"/>
              <a:buNone/>
              <a:defRPr sz="1400">
                <a:solidFill>
                  <a:srgbClr val="888888"/>
                </a:solidFill>
              </a:defRPr>
            </a:lvl7pPr>
            <a:lvl8pPr algn="l" indent="-228600" lvl="7" marL="3657600">
              <a:lnSpc>
                <a:spcPct val="90000"/>
              </a:lnSpc>
              <a:spcBef>
                <a:spcPts val="400"/>
              </a:spcBef>
              <a:spcAft>
                <a:spcPts val="0"/>
              </a:spcAft>
              <a:buSzPts val="1120"/>
              <a:buNone/>
              <a:defRPr sz="1400">
                <a:solidFill>
                  <a:srgbClr val="888888"/>
                </a:solidFill>
              </a:defRPr>
            </a:lvl8pPr>
            <a:lvl9pPr algn="l" indent="-228600" lvl="8" marL="4114800">
              <a:lnSpc>
                <a:spcPct val="90000"/>
              </a:lnSpc>
              <a:spcBef>
                <a:spcPts val="400"/>
              </a:spcBef>
              <a:spcAft>
                <a:spcPts val="400"/>
              </a:spcAft>
              <a:buSzPts val="1120"/>
              <a:buNone/>
              <a:defRPr sz="1400">
                <a:solidFill>
                  <a:srgbClr val="888888"/>
                </a:solidFill>
              </a:defRPr>
            </a:lvl9pPr>
          </a:lstStyle>
          <a:p/>
        </p:txBody>
      </p:sp>
      <p:sp>
        <p:nvSpPr>
          <p:cNvPr id="1048786" name="Google Shape;33;p23"/>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87" name="Google Shape;34;p23"/>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88" name="Google Shape;35;p23"/>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cxnSp>
        <p:nvCxnSpPr>
          <p:cNvPr id="3145731" name="Google Shape;36;p23"/>
          <p:cNvCxnSpPr>
            <a:cxnSpLocks/>
          </p:cNvCxnSpPr>
          <p:nvPr/>
        </p:nvCxnSpPr>
        <p:spPr>
          <a:xfrm>
            <a:off x="1981200" y="4020408"/>
            <a:ext cx="8229601" cy="0"/>
          </a:xfrm>
          <a:prstGeom prst="straightConnector1"/>
          <a:noFill/>
          <a:ln w="10000"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77" name="Shape 37"/>
        <p:cNvGrpSpPr/>
        <p:nvPr/>
      </p:nvGrpSpPr>
      <p:grpSpPr>
        <a:xfrm>
          <a:off x="0" y="0"/>
          <a:ext cx="0" cy="0"/>
          <a:chOff x="0" y="0"/>
          <a:chExt cx="0" cy="0"/>
        </a:xfrm>
      </p:grpSpPr>
      <p:sp>
        <p:nvSpPr>
          <p:cNvPr id="1048789" name="Google Shape;38;p24"/>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90" name="Google Shape;39;p24"/>
          <p:cNvSpPr txBox="1"/>
          <p:nvPr>
            <p:ph type="body" idx="1"/>
          </p:nvPr>
        </p:nvSpPr>
        <p:spPr>
          <a:xfrm>
            <a:off x="1143000" y="2057399"/>
            <a:ext cx="4754880" cy="402336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791" name="Google Shape;40;p24"/>
          <p:cNvSpPr txBox="1"/>
          <p:nvPr>
            <p:ph type="body" idx="2"/>
          </p:nvPr>
        </p:nvSpPr>
        <p:spPr>
          <a:xfrm>
            <a:off x="6267612" y="2057400"/>
            <a:ext cx="4754880" cy="402336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792" name="Google Shape;41;p24"/>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93" name="Google Shape;42;p24"/>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94" name="Google Shape;43;p24"/>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78" name="Shape 44"/>
        <p:cNvGrpSpPr/>
        <p:nvPr/>
      </p:nvGrpSpPr>
      <p:grpSpPr>
        <a:xfrm>
          <a:off x="0" y="0"/>
          <a:ext cx="0" cy="0"/>
          <a:chOff x="0" y="0"/>
          <a:chExt cx="0" cy="0"/>
        </a:xfrm>
      </p:grpSpPr>
      <p:sp>
        <p:nvSpPr>
          <p:cNvPr id="1048795" name="Google Shape;45;p25"/>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96" name="Google Shape;46;p25"/>
          <p:cNvSpPr txBox="1"/>
          <p:nvPr>
            <p:ph type="body" idx="1"/>
          </p:nvPr>
        </p:nvSpPr>
        <p:spPr>
          <a:xfrm>
            <a:off x="1143000" y="2001511"/>
            <a:ext cx="4754880" cy="777240"/>
          </a:xfrm>
          <a:prstGeom prst="rect"/>
          <a:noFill/>
          <a:ln>
            <a:noFill/>
          </a:ln>
        </p:spPr>
        <p:txBody>
          <a:bodyPr anchor="ctr" anchorCtr="0" bIns="45700" lIns="91425" rIns="91425" spcFirstLastPara="1" tIns="45700" wrap="square">
            <a:normAutofit/>
          </a:bodyPr>
          <a:lstStyle>
            <a:lvl1pPr algn="l" indent="-228600" lvl="0" marL="457200">
              <a:lnSpc>
                <a:spcPct val="90000"/>
              </a:lnSpc>
              <a:spcBef>
                <a:spcPts val="0"/>
              </a:spcBef>
              <a:spcAft>
                <a:spcPts val="0"/>
              </a:spcAft>
              <a:buSzPts val="1920"/>
              <a:buNone/>
              <a:defRPr b="1" sz="2400"/>
            </a:lvl1pPr>
            <a:lvl2pPr algn="l" indent="-228600" lvl="1" marL="914400">
              <a:lnSpc>
                <a:spcPct val="90000"/>
              </a:lnSpc>
              <a:spcBef>
                <a:spcPts val="200"/>
              </a:spcBef>
              <a:spcAft>
                <a:spcPts val="0"/>
              </a:spcAft>
              <a:buSzPts val="1600"/>
              <a:buNone/>
              <a:defRPr b="1" sz="2000"/>
            </a:lvl2pPr>
            <a:lvl3pPr algn="l" indent="-228600" lvl="2" marL="1371600">
              <a:lnSpc>
                <a:spcPct val="90000"/>
              </a:lnSpc>
              <a:spcBef>
                <a:spcPts val="400"/>
              </a:spcBef>
              <a:spcAft>
                <a:spcPts val="0"/>
              </a:spcAft>
              <a:buSzPts val="1440"/>
              <a:buNone/>
              <a:defRPr b="1" sz="1800"/>
            </a:lvl3pPr>
            <a:lvl4pPr algn="l" indent="-228600" lvl="3" marL="1828800">
              <a:lnSpc>
                <a:spcPct val="90000"/>
              </a:lnSpc>
              <a:spcBef>
                <a:spcPts val="400"/>
              </a:spcBef>
              <a:spcAft>
                <a:spcPts val="0"/>
              </a:spcAft>
              <a:buSzPts val="1280"/>
              <a:buNone/>
              <a:defRPr b="1" sz="1600"/>
            </a:lvl4pPr>
            <a:lvl5pPr algn="l" indent="-228600" lvl="4" marL="2286000">
              <a:lnSpc>
                <a:spcPct val="90000"/>
              </a:lnSpc>
              <a:spcBef>
                <a:spcPts val="400"/>
              </a:spcBef>
              <a:spcAft>
                <a:spcPts val="0"/>
              </a:spcAft>
              <a:buSzPts val="1280"/>
              <a:buNone/>
              <a:defRPr b="1" sz="1600"/>
            </a:lvl5pPr>
            <a:lvl6pPr algn="l" indent="-228600" lvl="5" marL="2743200">
              <a:lnSpc>
                <a:spcPct val="90000"/>
              </a:lnSpc>
              <a:spcBef>
                <a:spcPts val="400"/>
              </a:spcBef>
              <a:spcAft>
                <a:spcPts val="0"/>
              </a:spcAft>
              <a:buSzPts val="1280"/>
              <a:buNone/>
              <a:defRPr b="1" sz="1600"/>
            </a:lvl6pPr>
            <a:lvl7pPr algn="l" indent="-228600" lvl="6" marL="3200400">
              <a:lnSpc>
                <a:spcPct val="90000"/>
              </a:lnSpc>
              <a:spcBef>
                <a:spcPts val="400"/>
              </a:spcBef>
              <a:spcAft>
                <a:spcPts val="0"/>
              </a:spcAft>
              <a:buSzPts val="1280"/>
              <a:buNone/>
              <a:defRPr b="1" sz="1600"/>
            </a:lvl7pPr>
            <a:lvl8pPr algn="l" indent="-228600" lvl="7" marL="3657600">
              <a:lnSpc>
                <a:spcPct val="90000"/>
              </a:lnSpc>
              <a:spcBef>
                <a:spcPts val="400"/>
              </a:spcBef>
              <a:spcAft>
                <a:spcPts val="0"/>
              </a:spcAft>
              <a:buSzPts val="1280"/>
              <a:buNone/>
              <a:defRPr b="1" sz="1600"/>
            </a:lvl8pPr>
            <a:lvl9pPr algn="l" indent="-228600" lvl="8" marL="4114800">
              <a:lnSpc>
                <a:spcPct val="90000"/>
              </a:lnSpc>
              <a:spcBef>
                <a:spcPts val="400"/>
              </a:spcBef>
              <a:spcAft>
                <a:spcPts val="400"/>
              </a:spcAft>
              <a:buSzPts val="1280"/>
              <a:buNone/>
              <a:defRPr b="1" sz="1600"/>
            </a:lvl9pPr>
          </a:lstStyle>
          <a:p/>
        </p:txBody>
      </p:sp>
      <p:sp>
        <p:nvSpPr>
          <p:cNvPr id="1048797" name="Google Shape;47;p25"/>
          <p:cNvSpPr txBox="1"/>
          <p:nvPr>
            <p:ph type="body" idx="2"/>
          </p:nvPr>
        </p:nvSpPr>
        <p:spPr>
          <a:xfrm>
            <a:off x="1143000" y="2721483"/>
            <a:ext cx="4754880" cy="338328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798" name="Google Shape;48;p25"/>
          <p:cNvSpPr txBox="1"/>
          <p:nvPr>
            <p:ph type="body" idx="3"/>
          </p:nvPr>
        </p:nvSpPr>
        <p:spPr>
          <a:xfrm>
            <a:off x="6269173" y="1999032"/>
            <a:ext cx="4754880" cy="777240"/>
          </a:xfrm>
          <a:prstGeom prst="rect"/>
          <a:noFill/>
          <a:ln>
            <a:noFill/>
          </a:ln>
        </p:spPr>
        <p:txBody>
          <a:bodyPr anchor="ctr" anchorCtr="0" bIns="45700" lIns="91425" rIns="91425" spcFirstLastPara="1" tIns="45700" wrap="square">
            <a:normAutofit/>
          </a:bodyPr>
          <a:lstStyle>
            <a:lvl1pPr algn="l" indent="-228600" lvl="0" marL="457200">
              <a:lnSpc>
                <a:spcPct val="90000"/>
              </a:lnSpc>
              <a:spcBef>
                <a:spcPts val="0"/>
              </a:spcBef>
              <a:spcAft>
                <a:spcPts val="0"/>
              </a:spcAft>
              <a:buSzPts val="1920"/>
              <a:buNone/>
              <a:defRPr b="1" sz="2400"/>
            </a:lvl1pPr>
            <a:lvl2pPr algn="l" indent="-228600" lvl="1" marL="914400">
              <a:lnSpc>
                <a:spcPct val="90000"/>
              </a:lnSpc>
              <a:spcBef>
                <a:spcPts val="200"/>
              </a:spcBef>
              <a:spcAft>
                <a:spcPts val="0"/>
              </a:spcAft>
              <a:buSzPts val="1600"/>
              <a:buNone/>
              <a:defRPr b="1" sz="2000"/>
            </a:lvl2pPr>
            <a:lvl3pPr algn="l" indent="-228600" lvl="2" marL="1371600">
              <a:lnSpc>
                <a:spcPct val="90000"/>
              </a:lnSpc>
              <a:spcBef>
                <a:spcPts val="400"/>
              </a:spcBef>
              <a:spcAft>
                <a:spcPts val="0"/>
              </a:spcAft>
              <a:buSzPts val="1440"/>
              <a:buNone/>
              <a:defRPr b="1" sz="1800"/>
            </a:lvl3pPr>
            <a:lvl4pPr algn="l" indent="-228600" lvl="3" marL="1828800">
              <a:lnSpc>
                <a:spcPct val="90000"/>
              </a:lnSpc>
              <a:spcBef>
                <a:spcPts val="400"/>
              </a:spcBef>
              <a:spcAft>
                <a:spcPts val="0"/>
              </a:spcAft>
              <a:buSzPts val="1280"/>
              <a:buNone/>
              <a:defRPr b="1" sz="1600"/>
            </a:lvl4pPr>
            <a:lvl5pPr algn="l" indent="-228600" lvl="4" marL="2286000">
              <a:lnSpc>
                <a:spcPct val="90000"/>
              </a:lnSpc>
              <a:spcBef>
                <a:spcPts val="400"/>
              </a:spcBef>
              <a:spcAft>
                <a:spcPts val="0"/>
              </a:spcAft>
              <a:buSzPts val="1280"/>
              <a:buNone/>
              <a:defRPr b="1" sz="1600"/>
            </a:lvl5pPr>
            <a:lvl6pPr algn="l" indent="-228600" lvl="5" marL="2743200">
              <a:lnSpc>
                <a:spcPct val="90000"/>
              </a:lnSpc>
              <a:spcBef>
                <a:spcPts val="400"/>
              </a:spcBef>
              <a:spcAft>
                <a:spcPts val="0"/>
              </a:spcAft>
              <a:buSzPts val="1280"/>
              <a:buNone/>
              <a:defRPr b="1" sz="1600"/>
            </a:lvl6pPr>
            <a:lvl7pPr algn="l" indent="-228600" lvl="6" marL="3200400">
              <a:lnSpc>
                <a:spcPct val="90000"/>
              </a:lnSpc>
              <a:spcBef>
                <a:spcPts val="400"/>
              </a:spcBef>
              <a:spcAft>
                <a:spcPts val="0"/>
              </a:spcAft>
              <a:buSzPts val="1280"/>
              <a:buNone/>
              <a:defRPr b="1" sz="1600"/>
            </a:lvl7pPr>
            <a:lvl8pPr algn="l" indent="-228600" lvl="7" marL="3657600">
              <a:lnSpc>
                <a:spcPct val="90000"/>
              </a:lnSpc>
              <a:spcBef>
                <a:spcPts val="400"/>
              </a:spcBef>
              <a:spcAft>
                <a:spcPts val="0"/>
              </a:spcAft>
              <a:buSzPts val="1280"/>
              <a:buNone/>
              <a:defRPr b="1" sz="1600"/>
            </a:lvl8pPr>
            <a:lvl9pPr algn="l" indent="-228600" lvl="8" marL="4114800">
              <a:lnSpc>
                <a:spcPct val="90000"/>
              </a:lnSpc>
              <a:spcBef>
                <a:spcPts val="400"/>
              </a:spcBef>
              <a:spcAft>
                <a:spcPts val="400"/>
              </a:spcAft>
              <a:buSzPts val="1280"/>
              <a:buNone/>
              <a:defRPr b="1" sz="1600"/>
            </a:lvl9pPr>
          </a:lstStyle>
          <a:p/>
        </p:txBody>
      </p:sp>
      <p:sp>
        <p:nvSpPr>
          <p:cNvPr id="1048799" name="Google Shape;49;p25"/>
          <p:cNvSpPr txBox="1"/>
          <p:nvPr>
            <p:ph type="body" idx="4"/>
          </p:nvPr>
        </p:nvSpPr>
        <p:spPr>
          <a:xfrm>
            <a:off x="6269173" y="2719322"/>
            <a:ext cx="4754880" cy="3383280"/>
          </a:xfrm>
          <a:prstGeom prst="rect"/>
          <a:noFill/>
          <a:ln>
            <a:noFill/>
          </a:ln>
        </p:spPr>
        <p:txBody>
          <a:bodyPr anchor="t" anchorCtr="0" bIns="45700" lIns="91425" rIns="91425" spcFirstLastPara="1" tIns="45700" wrap="square">
            <a:normAutofit/>
          </a:bodyPr>
          <a:lstStyle>
            <a:lvl1pPr algn="l" indent="-340360" lvl="0" marL="457200">
              <a:lnSpc>
                <a:spcPct val="90000"/>
              </a:lnSpc>
              <a:spcBef>
                <a:spcPts val="1400"/>
              </a:spcBef>
              <a:spcAft>
                <a:spcPts val="0"/>
              </a:spcAft>
              <a:buSzPts val="1760"/>
              <a:buChar char="•"/>
              <a:defRPr sz="2200"/>
            </a:lvl1pPr>
            <a:lvl2pPr algn="l" indent="-330200" lvl="1" marL="914400">
              <a:lnSpc>
                <a:spcPct val="90000"/>
              </a:lnSpc>
              <a:spcBef>
                <a:spcPts val="200"/>
              </a:spcBef>
              <a:spcAft>
                <a:spcPts val="0"/>
              </a:spcAft>
              <a:buSzPts val="1600"/>
              <a:buChar char="•"/>
              <a:defRPr sz="2000"/>
            </a:lvl2pPr>
            <a:lvl3pPr algn="l" indent="-320039" lvl="2" marL="1371600">
              <a:lnSpc>
                <a:spcPct val="90000"/>
              </a:lnSpc>
              <a:spcBef>
                <a:spcPts val="400"/>
              </a:spcBef>
              <a:spcAft>
                <a:spcPts val="0"/>
              </a:spcAft>
              <a:buSzPts val="1440"/>
              <a:buChar char="•"/>
              <a:defRPr sz="1800"/>
            </a:lvl3pPr>
            <a:lvl4pPr algn="l" indent="-309880" lvl="3" marL="1828800">
              <a:lnSpc>
                <a:spcPct val="90000"/>
              </a:lnSpc>
              <a:spcBef>
                <a:spcPts val="400"/>
              </a:spcBef>
              <a:spcAft>
                <a:spcPts val="0"/>
              </a:spcAft>
              <a:buSzPts val="1280"/>
              <a:buChar char="•"/>
              <a:defRPr sz="1600"/>
            </a:lvl4pPr>
            <a:lvl5pPr algn="l" indent="-309879" lvl="4" marL="2286000">
              <a:lnSpc>
                <a:spcPct val="90000"/>
              </a:lnSpc>
              <a:spcBef>
                <a:spcPts val="400"/>
              </a:spcBef>
              <a:spcAft>
                <a:spcPts val="0"/>
              </a:spcAft>
              <a:buSzPts val="1280"/>
              <a:buChar char="•"/>
              <a:defRPr sz="1600"/>
            </a:lvl5pPr>
            <a:lvl6pPr algn="l" indent="-309879" lvl="5" marL="2743200">
              <a:lnSpc>
                <a:spcPct val="90000"/>
              </a:lnSpc>
              <a:spcBef>
                <a:spcPts val="400"/>
              </a:spcBef>
              <a:spcAft>
                <a:spcPts val="0"/>
              </a:spcAft>
              <a:buSzPts val="1280"/>
              <a:buChar char="•"/>
              <a:defRPr sz="1600"/>
            </a:lvl6pPr>
            <a:lvl7pPr algn="l" indent="-309879" lvl="6" marL="3200400">
              <a:lnSpc>
                <a:spcPct val="90000"/>
              </a:lnSpc>
              <a:spcBef>
                <a:spcPts val="400"/>
              </a:spcBef>
              <a:spcAft>
                <a:spcPts val="0"/>
              </a:spcAft>
              <a:buSzPts val="1280"/>
              <a:buChar char="•"/>
              <a:defRPr sz="1600"/>
            </a:lvl7pPr>
            <a:lvl8pPr algn="l" indent="-309879" lvl="7" marL="3657600">
              <a:lnSpc>
                <a:spcPct val="90000"/>
              </a:lnSpc>
              <a:spcBef>
                <a:spcPts val="400"/>
              </a:spcBef>
              <a:spcAft>
                <a:spcPts val="0"/>
              </a:spcAft>
              <a:buSzPts val="1280"/>
              <a:buChar char="•"/>
              <a:defRPr sz="1600"/>
            </a:lvl8pPr>
            <a:lvl9pPr algn="l" indent="-309879" lvl="8" marL="4114800">
              <a:lnSpc>
                <a:spcPct val="90000"/>
              </a:lnSpc>
              <a:spcBef>
                <a:spcPts val="400"/>
              </a:spcBef>
              <a:spcAft>
                <a:spcPts val="400"/>
              </a:spcAft>
              <a:buSzPts val="1280"/>
              <a:buChar char="•"/>
              <a:defRPr sz="1600"/>
            </a:lvl9pPr>
          </a:lstStyle>
          <a:p/>
        </p:txBody>
      </p:sp>
      <p:sp>
        <p:nvSpPr>
          <p:cNvPr id="1048800" name="Google Shape;50;p25"/>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01" name="Google Shape;51;p25"/>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02" name="Google Shape;52;p25"/>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72" name="Shape 53"/>
        <p:cNvGrpSpPr/>
        <p:nvPr/>
      </p:nvGrpSpPr>
      <p:grpSpPr>
        <a:xfrm>
          <a:off x="0" y="0"/>
          <a:ext cx="0" cy="0"/>
          <a:chOff x="0" y="0"/>
          <a:chExt cx="0" cy="0"/>
        </a:xfrm>
      </p:grpSpPr>
      <p:sp>
        <p:nvSpPr>
          <p:cNvPr id="1048764" name="Google Shape;54;p26"/>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accent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65" name="Google Shape;55;p26"/>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66" name="Google Shape;56;p26"/>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67" name="Google Shape;57;p26"/>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79" name="Shape 58"/>
        <p:cNvGrpSpPr/>
        <p:nvPr/>
      </p:nvGrpSpPr>
      <p:grpSpPr>
        <a:xfrm>
          <a:off x="0" y="0"/>
          <a:ext cx="0" cy="0"/>
          <a:chOff x="0" y="0"/>
          <a:chExt cx="0" cy="0"/>
        </a:xfrm>
      </p:grpSpPr>
      <p:sp>
        <p:nvSpPr>
          <p:cNvPr id="1048803" name="Google Shape;59;p27"/>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04" name="Google Shape;60;p27"/>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05" name="Google Shape;61;p27"/>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80" name="Shape 62"/>
        <p:cNvGrpSpPr/>
        <p:nvPr/>
      </p:nvGrpSpPr>
      <p:grpSpPr>
        <a:xfrm>
          <a:off x="0" y="0"/>
          <a:ext cx="0" cy="0"/>
          <a:chOff x="0" y="0"/>
          <a:chExt cx="0" cy="0"/>
        </a:xfrm>
      </p:grpSpPr>
      <p:sp>
        <p:nvSpPr>
          <p:cNvPr id="1048806" name="Google Shape;63;p28"/>
          <p:cNvSpPr txBox="1"/>
          <p:nvPr>
            <p:ph type="title"/>
          </p:nvPr>
        </p:nvSpPr>
        <p:spPr>
          <a:xfrm>
            <a:off x="1143000" y="1097280"/>
            <a:ext cx="3931920" cy="1737360"/>
          </a:xfrm>
          <a:prstGeom prst="rect"/>
          <a:noFill/>
          <a:ln>
            <a:noFill/>
          </a:ln>
        </p:spPr>
        <p:txBody>
          <a:bodyPr anchor="b" anchorCtr="0" bIns="45700" lIns="91425" rIns="91425" spcFirstLastPara="1" tIns="45700" wrap="square">
            <a:noAutofit/>
          </a:bodyPr>
          <a:lstStyle>
            <a:lvl1pPr algn="l" lvl="0">
              <a:lnSpc>
                <a:spcPct val="90000"/>
              </a:lnSpc>
              <a:spcBef>
                <a:spcPts val="0"/>
              </a:spcBef>
              <a:spcAft>
                <a:spcPts val="0"/>
              </a:spcAft>
              <a:buClr>
                <a:schemeClr val="accent1"/>
              </a:buClr>
              <a:buSzPts val="4000"/>
              <a:buFont typeface="Arial"/>
              <a:buNone/>
              <a:defRPr b="0" sz="40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07" name="Google Shape;64;p28"/>
          <p:cNvSpPr txBox="1"/>
          <p:nvPr>
            <p:ph type="body" idx="1"/>
          </p:nvPr>
        </p:nvSpPr>
        <p:spPr>
          <a:xfrm>
            <a:off x="5852159" y="1097280"/>
            <a:ext cx="5212080" cy="4663440"/>
          </a:xfrm>
          <a:prstGeom prst="rect"/>
          <a:noFill/>
          <a:ln>
            <a:noFill/>
          </a:ln>
        </p:spPr>
        <p:txBody>
          <a:bodyPr anchor="t" anchorCtr="0" bIns="45700" lIns="91425" rIns="91425" spcFirstLastPara="1" tIns="45700" wrap="square">
            <a:normAutofit/>
          </a:bodyPr>
          <a:lstStyle>
            <a:lvl1pPr algn="l" indent="-391160" lvl="0" marL="457200">
              <a:lnSpc>
                <a:spcPct val="90000"/>
              </a:lnSpc>
              <a:spcBef>
                <a:spcPts val="1400"/>
              </a:spcBef>
              <a:spcAft>
                <a:spcPts val="0"/>
              </a:spcAft>
              <a:buSzPts val="2560"/>
              <a:buChar char="•"/>
              <a:defRPr sz="3200"/>
            </a:lvl1pPr>
            <a:lvl2pPr algn="l" indent="-370840" lvl="1" marL="914400">
              <a:lnSpc>
                <a:spcPct val="90000"/>
              </a:lnSpc>
              <a:spcBef>
                <a:spcPts val="200"/>
              </a:spcBef>
              <a:spcAft>
                <a:spcPts val="0"/>
              </a:spcAft>
              <a:buSzPts val="2240"/>
              <a:buChar char="•"/>
              <a:defRPr sz="2800"/>
            </a:lvl2pPr>
            <a:lvl3pPr algn="l" indent="-350519" lvl="2" marL="1371600">
              <a:lnSpc>
                <a:spcPct val="90000"/>
              </a:lnSpc>
              <a:spcBef>
                <a:spcPts val="400"/>
              </a:spcBef>
              <a:spcAft>
                <a:spcPts val="0"/>
              </a:spcAft>
              <a:buSzPts val="1920"/>
              <a:buChar char="•"/>
              <a:defRPr sz="2400"/>
            </a:lvl3pPr>
            <a:lvl4pPr algn="l" indent="-330200" lvl="3" marL="1828800">
              <a:lnSpc>
                <a:spcPct val="90000"/>
              </a:lnSpc>
              <a:spcBef>
                <a:spcPts val="400"/>
              </a:spcBef>
              <a:spcAft>
                <a:spcPts val="0"/>
              </a:spcAft>
              <a:buSzPts val="1600"/>
              <a:buChar char="•"/>
              <a:defRPr sz="2000"/>
            </a:lvl4pPr>
            <a:lvl5pPr algn="l" indent="-330200" lvl="4" marL="2286000">
              <a:lnSpc>
                <a:spcPct val="90000"/>
              </a:lnSpc>
              <a:spcBef>
                <a:spcPts val="400"/>
              </a:spcBef>
              <a:spcAft>
                <a:spcPts val="0"/>
              </a:spcAft>
              <a:buSzPts val="1600"/>
              <a:buChar char="•"/>
              <a:defRPr sz="2000"/>
            </a:lvl5pPr>
            <a:lvl6pPr algn="l" indent="-330200" lvl="5" marL="2743200">
              <a:lnSpc>
                <a:spcPct val="90000"/>
              </a:lnSpc>
              <a:spcBef>
                <a:spcPts val="400"/>
              </a:spcBef>
              <a:spcAft>
                <a:spcPts val="0"/>
              </a:spcAft>
              <a:buSzPts val="1600"/>
              <a:buChar char="•"/>
              <a:defRPr sz="2000"/>
            </a:lvl6pPr>
            <a:lvl7pPr algn="l" indent="-330200" lvl="6" marL="3200400">
              <a:lnSpc>
                <a:spcPct val="90000"/>
              </a:lnSpc>
              <a:spcBef>
                <a:spcPts val="400"/>
              </a:spcBef>
              <a:spcAft>
                <a:spcPts val="0"/>
              </a:spcAft>
              <a:buSzPts val="1600"/>
              <a:buChar char="•"/>
              <a:defRPr sz="2000"/>
            </a:lvl7pPr>
            <a:lvl8pPr algn="l" indent="-330200" lvl="7" marL="3657600">
              <a:lnSpc>
                <a:spcPct val="90000"/>
              </a:lnSpc>
              <a:spcBef>
                <a:spcPts val="400"/>
              </a:spcBef>
              <a:spcAft>
                <a:spcPts val="0"/>
              </a:spcAft>
              <a:buSzPts val="1600"/>
              <a:buChar char="•"/>
              <a:defRPr sz="2000"/>
            </a:lvl8pPr>
            <a:lvl9pPr algn="l" indent="-330200" lvl="8" marL="4114800">
              <a:lnSpc>
                <a:spcPct val="90000"/>
              </a:lnSpc>
              <a:spcBef>
                <a:spcPts val="400"/>
              </a:spcBef>
              <a:spcAft>
                <a:spcPts val="400"/>
              </a:spcAft>
              <a:buSzPts val="1600"/>
              <a:buChar char="•"/>
              <a:defRPr sz="2000"/>
            </a:lvl9pPr>
          </a:lstStyle>
          <a:p/>
        </p:txBody>
      </p:sp>
      <p:sp>
        <p:nvSpPr>
          <p:cNvPr id="1048808" name="Google Shape;65;p28"/>
          <p:cNvSpPr txBox="1"/>
          <p:nvPr>
            <p:ph type="body" idx="2"/>
          </p:nvPr>
        </p:nvSpPr>
        <p:spPr>
          <a:xfrm>
            <a:off x="1143000" y="2834640"/>
            <a:ext cx="3931920" cy="3017520"/>
          </a:xfrm>
          <a:prstGeom prst="rect"/>
          <a:noFill/>
          <a:ln>
            <a:noFill/>
          </a:ln>
        </p:spPr>
        <p:txBody>
          <a:bodyPr anchor="t" anchorCtr="0" bIns="45700" lIns="91425" rIns="91425" spcFirstLastPara="1" tIns="45700" wrap="square">
            <a:normAutofit/>
          </a:bodyPr>
          <a:lstStyle>
            <a:lvl1pPr algn="l" indent="-228600" lvl="0" marL="457200">
              <a:lnSpc>
                <a:spcPct val="100000"/>
              </a:lnSpc>
              <a:spcBef>
                <a:spcPts val="1000"/>
              </a:spcBef>
              <a:spcAft>
                <a:spcPts val="0"/>
              </a:spcAft>
              <a:buSzPts val="1360"/>
              <a:buNone/>
              <a:defRPr sz="1700"/>
            </a:lvl1pPr>
            <a:lvl2pPr algn="l" indent="-228600" lvl="1" marL="914400">
              <a:lnSpc>
                <a:spcPct val="90000"/>
              </a:lnSpc>
              <a:spcBef>
                <a:spcPts val="200"/>
              </a:spcBef>
              <a:spcAft>
                <a:spcPts val="0"/>
              </a:spcAft>
              <a:buSzPts val="960"/>
              <a:buNone/>
              <a:defRPr sz="1200"/>
            </a:lvl2pPr>
            <a:lvl3pPr algn="l" indent="-228600" lvl="2" marL="1371600">
              <a:lnSpc>
                <a:spcPct val="90000"/>
              </a:lnSpc>
              <a:spcBef>
                <a:spcPts val="400"/>
              </a:spcBef>
              <a:spcAft>
                <a:spcPts val="0"/>
              </a:spcAft>
              <a:buSzPts val="800"/>
              <a:buNone/>
              <a:defRPr sz="1000"/>
            </a:lvl3pPr>
            <a:lvl4pPr algn="l" indent="-228600" lvl="3" marL="1828800">
              <a:lnSpc>
                <a:spcPct val="90000"/>
              </a:lnSpc>
              <a:spcBef>
                <a:spcPts val="400"/>
              </a:spcBef>
              <a:spcAft>
                <a:spcPts val="0"/>
              </a:spcAft>
              <a:buSzPts val="720"/>
              <a:buNone/>
              <a:defRPr sz="900"/>
            </a:lvl4pPr>
            <a:lvl5pPr algn="l" indent="-228600" lvl="4" marL="2286000">
              <a:lnSpc>
                <a:spcPct val="90000"/>
              </a:lnSpc>
              <a:spcBef>
                <a:spcPts val="400"/>
              </a:spcBef>
              <a:spcAft>
                <a:spcPts val="0"/>
              </a:spcAft>
              <a:buSzPts val="720"/>
              <a:buNone/>
              <a:defRPr sz="900"/>
            </a:lvl5pPr>
            <a:lvl6pPr algn="l" indent="-228600" lvl="5" marL="2743200">
              <a:lnSpc>
                <a:spcPct val="90000"/>
              </a:lnSpc>
              <a:spcBef>
                <a:spcPts val="400"/>
              </a:spcBef>
              <a:spcAft>
                <a:spcPts val="0"/>
              </a:spcAft>
              <a:buSzPts val="720"/>
              <a:buNone/>
              <a:defRPr sz="900"/>
            </a:lvl6pPr>
            <a:lvl7pPr algn="l" indent="-228600" lvl="6" marL="3200400">
              <a:lnSpc>
                <a:spcPct val="90000"/>
              </a:lnSpc>
              <a:spcBef>
                <a:spcPts val="400"/>
              </a:spcBef>
              <a:spcAft>
                <a:spcPts val="0"/>
              </a:spcAft>
              <a:buSzPts val="720"/>
              <a:buNone/>
              <a:defRPr sz="900"/>
            </a:lvl7pPr>
            <a:lvl8pPr algn="l" indent="-228600" lvl="7" marL="3657600">
              <a:lnSpc>
                <a:spcPct val="90000"/>
              </a:lnSpc>
              <a:spcBef>
                <a:spcPts val="400"/>
              </a:spcBef>
              <a:spcAft>
                <a:spcPts val="0"/>
              </a:spcAft>
              <a:buSzPts val="720"/>
              <a:buNone/>
              <a:defRPr sz="900"/>
            </a:lvl8pPr>
            <a:lvl9pPr algn="l" indent="-228600" lvl="8" marL="4114800">
              <a:lnSpc>
                <a:spcPct val="90000"/>
              </a:lnSpc>
              <a:spcBef>
                <a:spcPts val="400"/>
              </a:spcBef>
              <a:spcAft>
                <a:spcPts val="400"/>
              </a:spcAft>
              <a:buSzPts val="720"/>
              <a:buNone/>
              <a:defRPr sz="900"/>
            </a:lvl9pPr>
          </a:lstStyle>
          <a:p/>
        </p:txBody>
      </p:sp>
      <p:sp>
        <p:nvSpPr>
          <p:cNvPr id="1048809" name="Google Shape;66;p28"/>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10" name="Google Shape;67;p28"/>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11" name="Google Shape;68;p28"/>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74" name="Shape 69"/>
        <p:cNvGrpSpPr/>
        <p:nvPr/>
      </p:nvGrpSpPr>
      <p:grpSpPr>
        <a:xfrm>
          <a:off x="0" y="0"/>
          <a:ext cx="0" cy="0"/>
          <a:chOff x="0" y="0"/>
          <a:chExt cx="0" cy="0"/>
        </a:xfrm>
      </p:grpSpPr>
      <p:sp>
        <p:nvSpPr>
          <p:cNvPr id="1048773" name="Google Shape;70;p29"/>
          <p:cNvSpPr txBox="1"/>
          <p:nvPr>
            <p:ph type="title"/>
          </p:nvPr>
        </p:nvSpPr>
        <p:spPr>
          <a:xfrm>
            <a:off x="1143000" y="1097280"/>
            <a:ext cx="3931920" cy="1737360"/>
          </a:xfrm>
          <a:prstGeom prst="rect"/>
          <a:noFill/>
          <a:ln>
            <a:noFill/>
          </a:ln>
        </p:spPr>
        <p:txBody>
          <a:bodyPr anchor="b" anchorCtr="0" bIns="45700" lIns="91425" rIns="91425" spcFirstLastPara="1" tIns="45700" wrap="square">
            <a:noAutofit/>
          </a:bodyPr>
          <a:lstStyle>
            <a:lvl1pPr algn="l" lvl="0">
              <a:lnSpc>
                <a:spcPct val="90000"/>
              </a:lnSpc>
              <a:spcBef>
                <a:spcPts val="0"/>
              </a:spcBef>
              <a:spcAft>
                <a:spcPts val="0"/>
              </a:spcAft>
              <a:buClr>
                <a:schemeClr val="accent1"/>
              </a:buClr>
              <a:buSzPts val="4000"/>
              <a:buFont typeface="Arial"/>
              <a:buNone/>
              <a:defRPr b="0" sz="40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74" name="Google Shape;71;p29"/>
          <p:cNvSpPr/>
          <p:nvPr>
            <p:ph type="pic" idx="2"/>
          </p:nvPr>
        </p:nvSpPr>
        <p:spPr>
          <a:xfrm>
            <a:off x="5413248" y="1069847"/>
            <a:ext cx="6099048" cy="4800600"/>
          </a:xfrm>
          <a:prstGeom prst="rect"/>
          <a:noFill/>
          <a:ln>
            <a:noFill/>
          </a:ln>
        </p:spPr>
      </p:sp>
      <p:sp>
        <p:nvSpPr>
          <p:cNvPr id="1048775" name="Google Shape;72;p29"/>
          <p:cNvSpPr txBox="1"/>
          <p:nvPr>
            <p:ph type="body" idx="1"/>
          </p:nvPr>
        </p:nvSpPr>
        <p:spPr>
          <a:xfrm>
            <a:off x="1143000" y="2834640"/>
            <a:ext cx="3931920" cy="2880360"/>
          </a:xfrm>
          <a:prstGeom prst="rect"/>
          <a:noFill/>
          <a:ln>
            <a:noFill/>
          </a:ln>
        </p:spPr>
        <p:txBody>
          <a:bodyPr anchor="t" anchorCtr="0" bIns="45700" lIns="91425" rIns="91425" spcFirstLastPara="1" tIns="45700" wrap="square">
            <a:normAutofit/>
          </a:bodyPr>
          <a:lstStyle>
            <a:lvl1pPr algn="l" indent="-228600" lvl="0" marL="457200">
              <a:lnSpc>
                <a:spcPct val="100000"/>
              </a:lnSpc>
              <a:spcBef>
                <a:spcPts val="1000"/>
              </a:spcBef>
              <a:spcAft>
                <a:spcPts val="0"/>
              </a:spcAft>
              <a:buSzPts val="1360"/>
              <a:buNone/>
              <a:defRPr sz="1700"/>
            </a:lvl1pPr>
            <a:lvl2pPr algn="l" indent="-228600" lvl="1" marL="914400">
              <a:lnSpc>
                <a:spcPct val="90000"/>
              </a:lnSpc>
              <a:spcBef>
                <a:spcPts val="200"/>
              </a:spcBef>
              <a:spcAft>
                <a:spcPts val="0"/>
              </a:spcAft>
              <a:buSzPts val="960"/>
              <a:buNone/>
              <a:defRPr sz="1200"/>
            </a:lvl2pPr>
            <a:lvl3pPr algn="l" indent="-228600" lvl="2" marL="1371600">
              <a:lnSpc>
                <a:spcPct val="90000"/>
              </a:lnSpc>
              <a:spcBef>
                <a:spcPts val="400"/>
              </a:spcBef>
              <a:spcAft>
                <a:spcPts val="0"/>
              </a:spcAft>
              <a:buSzPts val="800"/>
              <a:buNone/>
              <a:defRPr sz="1000"/>
            </a:lvl3pPr>
            <a:lvl4pPr algn="l" indent="-228600" lvl="3" marL="1828800">
              <a:lnSpc>
                <a:spcPct val="90000"/>
              </a:lnSpc>
              <a:spcBef>
                <a:spcPts val="400"/>
              </a:spcBef>
              <a:spcAft>
                <a:spcPts val="0"/>
              </a:spcAft>
              <a:buSzPts val="720"/>
              <a:buNone/>
              <a:defRPr sz="900"/>
            </a:lvl4pPr>
            <a:lvl5pPr algn="l" indent="-228600" lvl="4" marL="2286000">
              <a:lnSpc>
                <a:spcPct val="90000"/>
              </a:lnSpc>
              <a:spcBef>
                <a:spcPts val="400"/>
              </a:spcBef>
              <a:spcAft>
                <a:spcPts val="0"/>
              </a:spcAft>
              <a:buSzPts val="720"/>
              <a:buNone/>
              <a:defRPr sz="900"/>
            </a:lvl5pPr>
            <a:lvl6pPr algn="l" indent="-228600" lvl="5" marL="2743200">
              <a:lnSpc>
                <a:spcPct val="90000"/>
              </a:lnSpc>
              <a:spcBef>
                <a:spcPts val="400"/>
              </a:spcBef>
              <a:spcAft>
                <a:spcPts val="0"/>
              </a:spcAft>
              <a:buSzPts val="720"/>
              <a:buNone/>
              <a:defRPr sz="900"/>
            </a:lvl6pPr>
            <a:lvl7pPr algn="l" indent="-228600" lvl="6" marL="3200400">
              <a:lnSpc>
                <a:spcPct val="90000"/>
              </a:lnSpc>
              <a:spcBef>
                <a:spcPts val="400"/>
              </a:spcBef>
              <a:spcAft>
                <a:spcPts val="0"/>
              </a:spcAft>
              <a:buSzPts val="720"/>
              <a:buNone/>
              <a:defRPr sz="900"/>
            </a:lvl7pPr>
            <a:lvl8pPr algn="l" indent="-228600" lvl="7" marL="3657600">
              <a:lnSpc>
                <a:spcPct val="90000"/>
              </a:lnSpc>
              <a:spcBef>
                <a:spcPts val="400"/>
              </a:spcBef>
              <a:spcAft>
                <a:spcPts val="0"/>
              </a:spcAft>
              <a:buSzPts val="720"/>
              <a:buNone/>
              <a:defRPr sz="900"/>
            </a:lvl8pPr>
            <a:lvl9pPr algn="l" indent="-228600" lvl="8" marL="4114800">
              <a:lnSpc>
                <a:spcPct val="90000"/>
              </a:lnSpc>
              <a:spcBef>
                <a:spcPts val="400"/>
              </a:spcBef>
              <a:spcAft>
                <a:spcPts val="400"/>
              </a:spcAft>
              <a:buSzPts val="720"/>
              <a:buNone/>
              <a:defRPr sz="900"/>
            </a:lvl9pPr>
          </a:lstStyle>
          <a:p/>
        </p:txBody>
      </p:sp>
      <p:sp>
        <p:nvSpPr>
          <p:cNvPr id="1048776" name="Google Shape;73;p29"/>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77" name="Google Shape;74;p29"/>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78" name="Google Shape;75;p29"/>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p:bgPr>
    </p:bg>
    <p:spTree>
      <p:nvGrpSpPr>
        <p:cNvPr id="13" name="Shape 9"/>
        <p:cNvGrpSpPr/>
        <p:nvPr/>
      </p:nvGrpSpPr>
      <p:grpSpPr>
        <a:xfrm>
          <a:off x="0" y="0"/>
          <a:ext cx="0" cy="0"/>
          <a:chOff x="0" y="0"/>
          <a:chExt cx="0" cy="0"/>
        </a:xfrm>
      </p:grpSpPr>
      <p:sp>
        <p:nvSpPr>
          <p:cNvPr id="1048576" name="Google Shape;10;p20"/>
          <p:cNvSpPr/>
          <p:nvPr/>
        </p:nvSpPr>
        <p:spPr>
          <a:xfrm>
            <a:off x="231140" y="243840"/>
            <a:ext cx="11724640" cy="6377939"/>
          </a:xfrm>
          <a:prstGeom prst="rect"/>
          <a:solidFill>
            <a:schemeClr val="l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577" name="Google Shape;11;p20"/>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marR="0" rtl="0">
              <a:lnSpc>
                <a:spcPct val="90000"/>
              </a:lnSpc>
              <a:spcBef>
                <a:spcPts val="0"/>
              </a:spcBef>
              <a:spcAft>
                <a:spcPts val="0"/>
              </a:spcAft>
              <a:buClr>
                <a:schemeClr val="accent1"/>
              </a:buClr>
              <a:buSzPts val="4400"/>
              <a:buFont typeface="Arial"/>
              <a:buNone/>
              <a:defRPr b="0" cap="none" sz="4400" i="0" strike="noStrike" u="none">
                <a:solidFill>
                  <a:schemeClr val="accent1"/>
                </a:solidFill>
                <a:latin typeface="Arial"/>
                <a:ea typeface="Arial"/>
                <a:cs typeface="Arial"/>
                <a:sym typeface="Aria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9pPr>
          </a:lstStyle>
          <a:p/>
        </p:txBody>
      </p:sp>
      <p:sp>
        <p:nvSpPr>
          <p:cNvPr id="1048578" name="Google Shape;12;p20"/>
          <p:cNvSpPr txBox="1"/>
          <p:nvPr>
            <p:ph type="body" idx="1"/>
          </p:nvPr>
        </p:nvSpPr>
        <p:spPr>
          <a:xfrm>
            <a:off x="1143000" y="2057400"/>
            <a:ext cx="9872871" cy="4038600"/>
          </a:xfrm>
          <a:prstGeom prst="rect"/>
          <a:noFill/>
          <a:ln>
            <a:noFill/>
          </a:ln>
        </p:spPr>
        <p:txBody>
          <a:bodyPr anchor="t" anchorCtr="0" bIns="45700" lIns="91425" rIns="91425" spcFirstLastPara="1" tIns="45700" wrap="square">
            <a:normAutofit/>
          </a:bodyPr>
          <a:lstStyle>
            <a:lvl1pPr algn="l" indent="-340360" lvl="0" marL="457200" marR="0" rtl="0">
              <a:lnSpc>
                <a:spcPct val="90000"/>
              </a:lnSpc>
              <a:spcBef>
                <a:spcPts val="1400"/>
              </a:spcBef>
              <a:spcAft>
                <a:spcPts val="0"/>
              </a:spcAft>
              <a:buClr>
                <a:schemeClr val="accent1"/>
              </a:buClr>
              <a:buSzPts val="1760"/>
              <a:buFont typeface="Arial"/>
              <a:buChar char="•"/>
              <a:defRPr b="0" cap="none" sz="2200" i="0" strike="noStrike" u="none">
                <a:solidFill>
                  <a:schemeClr val="accent1"/>
                </a:solidFill>
                <a:latin typeface="Arial"/>
                <a:ea typeface="Arial"/>
                <a:cs typeface="Arial"/>
                <a:sym typeface="Arial"/>
              </a:defRPr>
            </a:lvl1pPr>
            <a:lvl2pPr algn="l" indent="-330200" lvl="1" marL="914400" marR="0" rtl="0">
              <a:lnSpc>
                <a:spcPct val="90000"/>
              </a:lnSpc>
              <a:spcBef>
                <a:spcPts val="200"/>
              </a:spcBef>
              <a:spcAft>
                <a:spcPts val="0"/>
              </a:spcAft>
              <a:buClr>
                <a:schemeClr val="accent1"/>
              </a:buClr>
              <a:buSzPts val="1600"/>
              <a:buFont typeface="Arial"/>
              <a:buChar char="•"/>
              <a:defRPr b="0" cap="none" sz="2000" i="0" strike="noStrike" u="none">
                <a:solidFill>
                  <a:schemeClr val="accent1"/>
                </a:solidFill>
                <a:latin typeface="Arial"/>
                <a:ea typeface="Arial"/>
                <a:cs typeface="Arial"/>
                <a:sym typeface="Arial"/>
              </a:defRPr>
            </a:lvl2pPr>
            <a:lvl3pPr algn="l" indent="-320039" lvl="2" marL="1371600" marR="0" rtl="0">
              <a:lnSpc>
                <a:spcPct val="90000"/>
              </a:lnSpc>
              <a:spcBef>
                <a:spcPts val="400"/>
              </a:spcBef>
              <a:spcAft>
                <a:spcPts val="0"/>
              </a:spcAft>
              <a:buClr>
                <a:schemeClr val="accent1"/>
              </a:buClr>
              <a:buSzPts val="1440"/>
              <a:buFont typeface="Arial"/>
              <a:buChar char="•"/>
              <a:defRPr b="0" cap="none" sz="1800" i="0" strike="noStrike" u="none">
                <a:solidFill>
                  <a:schemeClr val="accent1"/>
                </a:solidFill>
                <a:latin typeface="Arial"/>
                <a:ea typeface="Arial"/>
                <a:cs typeface="Arial"/>
                <a:sym typeface="Arial"/>
              </a:defRPr>
            </a:lvl3pPr>
            <a:lvl4pPr algn="l" indent="-309880" lvl="3" marL="1828800" marR="0" rtl="0">
              <a:lnSpc>
                <a:spcPct val="90000"/>
              </a:lnSpc>
              <a:spcBef>
                <a:spcPts val="400"/>
              </a:spcBef>
              <a:spcAft>
                <a:spcPts val="0"/>
              </a:spcAft>
              <a:buClr>
                <a:schemeClr val="accent1"/>
              </a:buClr>
              <a:buSzPts val="1280"/>
              <a:buFont typeface="Arial"/>
              <a:buChar char="•"/>
              <a:defRPr b="0" cap="none" sz="1600" i="0" strike="noStrike" u="none">
                <a:solidFill>
                  <a:schemeClr val="accent1"/>
                </a:solidFill>
                <a:latin typeface="Arial"/>
                <a:ea typeface="Arial"/>
                <a:cs typeface="Arial"/>
                <a:sym typeface="Arial"/>
              </a:defRPr>
            </a:lvl4pPr>
            <a:lvl5pPr algn="l" indent="-309879" lvl="4" marL="2286000" marR="0" rtl="0">
              <a:lnSpc>
                <a:spcPct val="90000"/>
              </a:lnSpc>
              <a:spcBef>
                <a:spcPts val="400"/>
              </a:spcBef>
              <a:spcAft>
                <a:spcPts val="0"/>
              </a:spcAft>
              <a:buClr>
                <a:schemeClr val="accent1"/>
              </a:buClr>
              <a:buSzPts val="1280"/>
              <a:buFont typeface="Arial"/>
              <a:buChar char="•"/>
              <a:defRPr b="0" cap="none" sz="1600" i="0" strike="noStrike" u="none">
                <a:solidFill>
                  <a:schemeClr val="accent1"/>
                </a:solidFill>
                <a:latin typeface="Arial"/>
                <a:ea typeface="Arial"/>
                <a:cs typeface="Arial"/>
                <a:sym typeface="Arial"/>
              </a:defRPr>
            </a:lvl5pPr>
            <a:lvl6pPr algn="l" indent="-309879" lvl="5" marL="2743200" marR="0" rtl="0">
              <a:lnSpc>
                <a:spcPct val="90000"/>
              </a:lnSpc>
              <a:spcBef>
                <a:spcPts val="400"/>
              </a:spcBef>
              <a:spcAft>
                <a:spcPts val="0"/>
              </a:spcAft>
              <a:buClr>
                <a:schemeClr val="accent1"/>
              </a:buClr>
              <a:buSzPts val="1280"/>
              <a:buFont typeface="Arial"/>
              <a:buChar char="•"/>
              <a:defRPr b="0" cap="none" sz="1600" i="0" strike="noStrike" u="none">
                <a:solidFill>
                  <a:schemeClr val="accent1"/>
                </a:solidFill>
                <a:latin typeface="Arial"/>
                <a:ea typeface="Arial"/>
                <a:cs typeface="Arial"/>
                <a:sym typeface="Arial"/>
              </a:defRPr>
            </a:lvl6pPr>
            <a:lvl7pPr algn="l" indent="-309879" lvl="6" marL="3200400" marR="0" rtl="0">
              <a:lnSpc>
                <a:spcPct val="90000"/>
              </a:lnSpc>
              <a:spcBef>
                <a:spcPts val="400"/>
              </a:spcBef>
              <a:spcAft>
                <a:spcPts val="0"/>
              </a:spcAft>
              <a:buClr>
                <a:schemeClr val="accent1"/>
              </a:buClr>
              <a:buSzPts val="1280"/>
              <a:buFont typeface="Arial"/>
              <a:buChar char="•"/>
              <a:defRPr b="0" cap="none" sz="1600" i="0" strike="noStrike" u="none">
                <a:solidFill>
                  <a:schemeClr val="accent1"/>
                </a:solidFill>
                <a:latin typeface="Arial"/>
                <a:ea typeface="Arial"/>
                <a:cs typeface="Arial"/>
                <a:sym typeface="Arial"/>
              </a:defRPr>
            </a:lvl7pPr>
            <a:lvl8pPr algn="l" indent="-309879" lvl="7" marL="3657600" marR="0" rtl="0">
              <a:lnSpc>
                <a:spcPct val="90000"/>
              </a:lnSpc>
              <a:spcBef>
                <a:spcPts val="400"/>
              </a:spcBef>
              <a:spcAft>
                <a:spcPts val="0"/>
              </a:spcAft>
              <a:buClr>
                <a:schemeClr val="accent1"/>
              </a:buClr>
              <a:buSzPts val="1280"/>
              <a:buFont typeface="Arial"/>
              <a:buChar char="•"/>
              <a:defRPr b="0" cap="none" sz="1600" i="0" strike="noStrike" u="none">
                <a:solidFill>
                  <a:schemeClr val="accent1"/>
                </a:solidFill>
                <a:latin typeface="Arial"/>
                <a:ea typeface="Arial"/>
                <a:cs typeface="Arial"/>
                <a:sym typeface="Arial"/>
              </a:defRPr>
            </a:lvl8pPr>
            <a:lvl9pPr algn="l" indent="-309879" lvl="8" marL="4114800" marR="0" rtl="0">
              <a:lnSpc>
                <a:spcPct val="90000"/>
              </a:lnSpc>
              <a:spcBef>
                <a:spcPts val="400"/>
              </a:spcBef>
              <a:spcAft>
                <a:spcPts val="400"/>
              </a:spcAft>
              <a:buClr>
                <a:schemeClr val="accent1"/>
              </a:buClr>
              <a:buSzPts val="1280"/>
              <a:buFont typeface="Arial"/>
              <a:buChar char="•"/>
              <a:defRPr b="0" cap="none" sz="1600" i="0" strike="noStrike" u="none">
                <a:solidFill>
                  <a:schemeClr val="accent1"/>
                </a:solidFill>
                <a:latin typeface="Arial"/>
                <a:ea typeface="Arial"/>
                <a:cs typeface="Arial"/>
                <a:sym typeface="Arial"/>
              </a:defRPr>
            </a:lvl9pPr>
          </a:lstStyle>
          <a:p/>
        </p:txBody>
      </p:sp>
      <p:sp>
        <p:nvSpPr>
          <p:cNvPr id="1048579" name="Google Shape;13;p20"/>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accent1"/>
                </a:solidFill>
                <a:latin typeface="Arial"/>
                <a:ea typeface="Arial"/>
                <a:cs typeface="Arial"/>
                <a:sym typeface="Aria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9pPr>
          </a:lstStyle>
          <a:p/>
        </p:txBody>
      </p:sp>
      <p:sp>
        <p:nvSpPr>
          <p:cNvPr id="1048580" name="Google Shape;14;p20"/>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marR="0" rtl="0">
              <a:lnSpc>
                <a:spcPct val="100000"/>
              </a:lnSpc>
              <a:spcBef>
                <a:spcPts val="0"/>
              </a:spcBef>
              <a:spcAft>
                <a:spcPts val="0"/>
              </a:spcAft>
              <a:buClr>
                <a:srgbClr val="000000"/>
              </a:buClr>
              <a:buSzPts val="1400"/>
              <a:buFont typeface="Arial"/>
              <a:buNone/>
              <a:defRPr b="0" cap="none" sz="1200" i="0" strike="noStrike" u="none">
                <a:solidFill>
                  <a:schemeClr val="accent1"/>
                </a:solidFill>
                <a:latin typeface="Arial"/>
                <a:ea typeface="Arial"/>
                <a:cs typeface="Arial"/>
                <a:sym typeface="Aria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9pPr>
          </a:lstStyle>
          <a:p/>
        </p:txBody>
      </p:sp>
      <p:sp>
        <p:nvSpPr>
          <p:cNvPr id="1048581" name="Google Shape;15;p20"/>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p:bgPr>
    </p:bg>
    <p:spTree>
      <p:nvGrpSpPr>
        <p:cNvPr id="101" name="Shape 88"/>
        <p:cNvGrpSpPr/>
        <p:nvPr/>
      </p:nvGrpSpPr>
      <p:grpSpPr>
        <a:xfrm>
          <a:off x="0" y="0"/>
          <a:ext cx="0" cy="0"/>
          <a:chOff x="0" y="0"/>
          <a:chExt cx="0" cy="0"/>
        </a:xfrm>
      </p:grpSpPr>
      <p:sp>
        <p:nvSpPr>
          <p:cNvPr id="1048647" name="Google Shape;89;g1434e60ee89_7_0"/>
          <p:cNvSpPr/>
          <p:nvPr/>
        </p:nvSpPr>
        <p:spPr>
          <a:xfrm>
            <a:off x="231140" y="243840"/>
            <a:ext cx="11724640" cy="6377939"/>
          </a:xfrm>
          <a:prstGeom prst="rect"/>
          <a:solidFill>
            <a:schemeClr val="lt1"/>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r>
              <a:t/>
            </a:r>
            <a:endParaRPr b="0" cap="none" sz="1400" i="0" strike="noStrike" u="none">
              <a:solidFill>
                <a:srgbClr val="000000"/>
              </a:solidFill>
              <a:latin typeface="Arial"/>
              <a:ea typeface="Arial"/>
              <a:cs typeface="Arial"/>
              <a:sym typeface="Arial"/>
            </a:endParaRPr>
          </a:p>
        </p:txBody>
      </p:sp>
      <p:sp>
        <p:nvSpPr>
          <p:cNvPr id="1048648" name="Google Shape;90;g1434e60ee89_7_0"/>
          <p:cNvSpPr txBox="1"/>
          <p:nvPr>
            <p:ph type="title"/>
          </p:nvPr>
        </p:nvSpPr>
        <p:spPr>
          <a:xfrm>
            <a:off x="1143000" y="609600"/>
            <a:ext cx="9875520" cy="1356360"/>
          </a:xfrm>
          <a:prstGeom prst="rect"/>
          <a:noFill/>
          <a:ln>
            <a:noFill/>
          </a:ln>
        </p:spPr>
        <p:txBody>
          <a:bodyPr anchor="ctr" anchorCtr="0" bIns="45700" lIns="91425" rIns="91425" spcFirstLastPara="1" tIns="45700" wrap="square">
            <a:normAutofit/>
          </a:bodyPr>
          <a:lstStyle>
            <a:lvl1pPr algn="l" lvl="0" marR="0" rtl="0">
              <a:lnSpc>
                <a:spcPct val="90000"/>
              </a:lnSpc>
              <a:spcBef>
                <a:spcPts val="0"/>
              </a:spcBef>
              <a:spcAft>
                <a:spcPts val="0"/>
              </a:spcAft>
              <a:buClr>
                <a:schemeClr val="accent1"/>
              </a:buClr>
              <a:buSzPts val="4400"/>
              <a:buFont typeface="Arial"/>
              <a:buNone/>
              <a:defRPr b="0" cap="none" sz="4400" i="0" strike="noStrike" u="none">
                <a:solidFill>
                  <a:schemeClr val="accent1"/>
                </a:solidFill>
                <a:latin typeface="Arial"/>
                <a:ea typeface="Arial"/>
                <a:cs typeface="Arial"/>
                <a:sym typeface="Aria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9pPr>
          </a:lstStyle>
          <a:p/>
        </p:txBody>
      </p:sp>
      <p:sp>
        <p:nvSpPr>
          <p:cNvPr id="1048649" name="Google Shape;91;g1434e60ee89_7_0"/>
          <p:cNvSpPr txBox="1"/>
          <p:nvPr>
            <p:ph type="body" idx="1"/>
          </p:nvPr>
        </p:nvSpPr>
        <p:spPr>
          <a:xfrm>
            <a:off x="1143000" y="2057400"/>
            <a:ext cx="9872871" cy="4038600"/>
          </a:xfrm>
          <a:prstGeom prst="rect"/>
          <a:noFill/>
          <a:ln>
            <a:noFill/>
          </a:ln>
        </p:spPr>
        <p:txBody>
          <a:bodyPr anchor="t" anchorCtr="0" bIns="45700" lIns="91425" rIns="91425" spcFirstLastPara="1" tIns="45700" wrap="square">
            <a:normAutofit/>
          </a:bodyPr>
          <a:lstStyle>
            <a:lvl1pPr algn="l" indent="-340360" lvl="0" marL="457200" marR="0" rtl="0">
              <a:lnSpc>
                <a:spcPct val="90000"/>
              </a:lnSpc>
              <a:spcBef>
                <a:spcPts val="1400"/>
              </a:spcBef>
              <a:spcAft>
                <a:spcPts val="0"/>
              </a:spcAft>
              <a:buClr>
                <a:schemeClr val="accent1"/>
              </a:buClr>
              <a:buSzPts val="1760"/>
              <a:buFont typeface="Arial"/>
              <a:buChar char="•"/>
              <a:defRPr b="0" cap="none" sz="2200" i="0" strike="noStrike" u="none">
                <a:solidFill>
                  <a:schemeClr val="accent1"/>
                </a:solidFill>
                <a:latin typeface="Arial"/>
                <a:ea typeface="Arial"/>
                <a:cs typeface="Arial"/>
                <a:sym typeface="Arial"/>
              </a:defRPr>
            </a:lvl1pPr>
            <a:lvl2pPr algn="l" indent="-330200" lvl="1" marL="914400" marR="0" rtl="0">
              <a:lnSpc>
                <a:spcPct val="90000"/>
              </a:lnSpc>
              <a:spcBef>
                <a:spcPts val="200"/>
              </a:spcBef>
              <a:spcAft>
                <a:spcPts val="0"/>
              </a:spcAft>
              <a:buClr>
                <a:schemeClr val="accent1"/>
              </a:buClr>
              <a:buSzPts val="1600"/>
              <a:buFont typeface="Arial"/>
              <a:buChar char="•"/>
              <a:defRPr b="0" cap="none" sz="2000" i="0" strike="noStrike" u="none">
                <a:solidFill>
                  <a:schemeClr val="accent1"/>
                </a:solidFill>
                <a:latin typeface="Arial"/>
                <a:ea typeface="Arial"/>
                <a:cs typeface="Arial"/>
                <a:sym typeface="Arial"/>
              </a:defRPr>
            </a:lvl2pPr>
            <a:lvl3pPr algn="l" indent="-320039" lvl="2" marL="1371600" marR="0" rtl="0">
              <a:lnSpc>
                <a:spcPct val="90000"/>
              </a:lnSpc>
              <a:spcBef>
                <a:spcPts val="400"/>
              </a:spcBef>
              <a:spcAft>
                <a:spcPts val="0"/>
              </a:spcAft>
              <a:buClr>
                <a:schemeClr val="accent1"/>
              </a:buClr>
              <a:buSzPts val="1440"/>
              <a:buFont typeface="Arial"/>
              <a:buChar char="•"/>
              <a:defRPr b="0" cap="none" sz="1800" i="0" strike="noStrike" u="none">
                <a:solidFill>
                  <a:schemeClr val="accent1"/>
                </a:solidFill>
                <a:latin typeface="Arial"/>
                <a:ea typeface="Arial"/>
                <a:cs typeface="Arial"/>
                <a:sym typeface="Arial"/>
              </a:defRPr>
            </a:lvl3pPr>
            <a:lvl4pPr algn="l" indent="-309880" lvl="3" marL="1828800" marR="0" rtl="0">
              <a:lnSpc>
                <a:spcPct val="90000"/>
              </a:lnSpc>
              <a:spcBef>
                <a:spcPts val="400"/>
              </a:spcBef>
              <a:spcAft>
                <a:spcPts val="0"/>
              </a:spcAft>
              <a:buClr>
                <a:schemeClr val="accent1"/>
              </a:buClr>
              <a:buSzPts val="1280"/>
              <a:buFont typeface="Arial"/>
              <a:buChar char="•"/>
              <a:defRPr b="0" cap="none" sz="1600" i="0" strike="noStrike" u="none">
                <a:solidFill>
                  <a:schemeClr val="accent1"/>
                </a:solidFill>
                <a:latin typeface="Arial"/>
                <a:ea typeface="Arial"/>
                <a:cs typeface="Arial"/>
                <a:sym typeface="Arial"/>
              </a:defRPr>
            </a:lvl4pPr>
            <a:lvl5pPr algn="l" indent="-309879" lvl="4" marL="2286000" marR="0" rtl="0">
              <a:lnSpc>
                <a:spcPct val="90000"/>
              </a:lnSpc>
              <a:spcBef>
                <a:spcPts val="400"/>
              </a:spcBef>
              <a:spcAft>
                <a:spcPts val="0"/>
              </a:spcAft>
              <a:buClr>
                <a:schemeClr val="accent1"/>
              </a:buClr>
              <a:buSzPts val="1280"/>
              <a:buFont typeface="Arial"/>
              <a:buChar char="•"/>
              <a:defRPr b="0" cap="none" sz="1600" i="0" strike="noStrike" u="none">
                <a:solidFill>
                  <a:schemeClr val="accent1"/>
                </a:solidFill>
                <a:latin typeface="Arial"/>
                <a:ea typeface="Arial"/>
                <a:cs typeface="Arial"/>
                <a:sym typeface="Arial"/>
              </a:defRPr>
            </a:lvl5pPr>
            <a:lvl6pPr algn="l" indent="-309879" lvl="5" marL="2743200" marR="0" rtl="0">
              <a:lnSpc>
                <a:spcPct val="90000"/>
              </a:lnSpc>
              <a:spcBef>
                <a:spcPts val="400"/>
              </a:spcBef>
              <a:spcAft>
                <a:spcPts val="0"/>
              </a:spcAft>
              <a:buClr>
                <a:schemeClr val="accent1"/>
              </a:buClr>
              <a:buSzPts val="1280"/>
              <a:buFont typeface="Arial"/>
              <a:buChar char="•"/>
              <a:defRPr b="0" cap="none" sz="1600" i="0" strike="noStrike" u="none">
                <a:solidFill>
                  <a:schemeClr val="accent1"/>
                </a:solidFill>
                <a:latin typeface="Arial"/>
                <a:ea typeface="Arial"/>
                <a:cs typeface="Arial"/>
                <a:sym typeface="Arial"/>
              </a:defRPr>
            </a:lvl6pPr>
            <a:lvl7pPr algn="l" indent="-309879" lvl="6" marL="3200400" marR="0" rtl="0">
              <a:lnSpc>
                <a:spcPct val="90000"/>
              </a:lnSpc>
              <a:spcBef>
                <a:spcPts val="400"/>
              </a:spcBef>
              <a:spcAft>
                <a:spcPts val="0"/>
              </a:spcAft>
              <a:buClr>
                <a:schemeClr val="accent1"/>
              </a:buClr>
              <a:buSzPts val="1280"/>
              <a:buFont typeface="Arial"/>
              <a:buChar char="•"/>
              <a:defRPr b="0" cap="none" sz="1600" i="0" strike="noStrike" u="none">
                <a:solidFill>
                  <a:schemeClr val="accent1"/>
                </a:solidFill>
                <a:latin typeface="Arial"/>
                <a:ea typeface="Arial"/>
                <a:cs typeface="Arial"/>
                <a:sym typeface="Arial"/>
              </a:defRPr>
            </a:lvl7pPr>
            <a:lvl8pPr algn="l" indent="-309879" lvl="7" marL="3657600" marR="0" rtl="0">
              <a:lnSpc>
                <a:spcPct val="90000"/>
              </a:lnSpc>
              <a:spcBef>
                <a:spcPts val="400"/>
              </a:spcBef>
              <a:spcAft>
                <a:spcPts val="0"/>
              </a:spcAft>
              <a:buClr>
                <a:schemeClr val="accent1"/>
              </a:buClr>
              <a:buSzPts val="1280"/>
              <a:buFont typeface="Arial"/>
              <a:buChar char="•"/>
              <a:defRPr b="0" cap="none" sz="1600" i="0" strike="noStrike" u="none">
                <a:solidFill>
                  <a:schemeClr val="accent1"/>
                </a:solidFill>
                <a:latin typeface="Arial"/>
                <a:ea typeface="Arial"/>
                <a:cs typeface="Arial"/>
                <a:sym typeface="Arial"/>
              </a:defRPr>
            </a:lvl8pPr>
            <a:lvl9pPr algn="l" indent="-309879" lvl="8" marL="4114800" marR="0" rtl="0">
              <a:lnSpc>
                <a:spcPct val="90000"/>
              </a:lnSpc>
              <a:spcBef>
                <a:spcPts val="400"/>
              </a:spcBef>
              <a:spcAft>
                <a:spcPts val="400"/>
              </a:spcAft>
              <a:buClr>
                <a:schemeClr val="accent1"/>
              </a:buClr>
              <a:buSzPts val="1280"/>
              <a:buFont typeface="Arial"/>
              <a:buChar char="•"/>
              <a:defRPr b="0" cap="none" sz="1600" i="0" strike="noStrike" u="none">
                <a:solidFill>
                  <a:schemeClr val="accent1"/>
                </a:solidFill>
                <a:latin typeface="Arial"/>
                <a:ea typeface="Arial"/>
                <a:cs typeface="Arial"/>
                <a:sym typeface="Arial"/>
              </a:defRPr>
            </a:lvl9pPr>
          </a:lstStyle>
          <a:p/>
        </p:txBody>
      </p:sp>
      <p:sp>
        <p:nvSpPr>
          <p:cNvPr id="1048650" name="Google Shape;92;g1434e60ee89_7_0"/>
          <p:cNvSpPr txBox="1"/>
          <p:nvPr>
            <p:ph type="dt" idx="10"/>
          </p:nvPr>
        </p:nvSpPr>
        <p:spPr>
          <a:xfrm>
            <a:off x="1142996" y="6223828"/>
            <a:ext cx="2329074" cy="365125"/>
          </a:xfrm>
          <a:prstGeom prst="rect"/>
          <a:noFill/>
          <a:ln>
            <a:noFill/>
          </a:ln>
        </p:spPr>
        <p:txBody>
          <a:bodyPr anchor="ctr"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accent1"/>
                </a:solidFill>
                <a:latin typeface="Arial"/>
                <a:ea typeface="Arial"/>
                <a:cs typeface="Arial"/>
                <a:sym typeface="Aria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9pPr>
          </a:lstStyle>
          <a:p/>
        </p:txBody>
      </p:sp>
      <p:sp>
        <p:nvSpPr>
          <p:cNvPr id="1048651" name="Google Shape;93;g1434e60ee89_7_0"/>
          <p:cNvSpPr txBox="1"/>
          <p:nvPr>
            <p:ph type="ftr" idx="11"/>
          </p:nvPr>
        </p:nvSpPr>
        <p:spPr>
          <a:xfrm>
            <a:off x="3949148" y="6223828"/>
            <a:ext cx="4717774" cy="365125"/>
          </a:xfrm>
          <a:prstGeom prst="rect"/>
          <a:noFill/>
          <a:ln>
            <a:noFill/>
          </a:ln>
        </p:spPr>
        <p:txBody>
          <a:bodyPr anchor="ctr" anchorCtr="0" bIns="45700" lIns="91425" rIns="91425" spcFirstLastPara="1" tIns="45700" wrap="square">
            <a:noAutofit/>
          </a:bodyPr>
          <a:lstStyle>
            <a:lvl1pPr algn="ctr" lvl="0" marR="0" rtl="0">
              <a:lnSpc>
                <a:spcPct val="100000"/>
              </a:lnSpc>
              <a:spcBef>
                <a:spcPts val="0"/>
              </a:spcBef>
              <a:spcAft>
                <a:spcPts val="0"/>
              </a:spcAft>
              <a:buClr>
                <a:srgbClr val="000000"/>
              </a:buClr>
              <a:buSzPts val="1400"/>
              <a:buFont typeface="Arial"/>
              <a:buNone/>
              <a:defRPr b="0" cap="none" sz="1200" i="0" strike="noStrike" u="none">
                <a:solidFill>
                  <a:schemeClr val="accent1"/>
                </a:solidFill>
                <a:latin typeface="Arial"/>
                <a:ea typeface="Arial"/>
                <a:cs typeface="Arial"/>
                <a:sym typeface="Aria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9pPr>
          </a:lstStyle>
          <a:p/>
        </p:txBody>
      </p:sp>
      <p:sp>
        <p:nvSpPr>
          <p:cNvPr id="1048652" name="Google Shape;94;g1434e60ee89_7_0"/>
          <p:cNvSpPr txBox="1"/>
          <p:nvPr>
            <p:ph type="sldNum" idx="12"/>
          </p:nvPr>
        </p:nvSpPr>
        <p:spPr>
          <a:xfrm>
            <a:off x="9329530" y="6223828"/>
            <a:ext cx="1706217" cy="365125"/>
          </a:xfrm>
          <a:prstGeom prst="rect"/>
          <a:noFill/>
          <a:ln>
            <a:noFill/>
          </a:ln>
        </p:spPr>
        <p:txBody>
          <a:bodyPr anchor="ctr" anchorCtr="0" bIns="45700" lIns="91425" rIns="91425" spcFirstLastPara="1" tIns="45700" wrap="square">
            <a:noAutofit/>
          </a:bodyPr>
          <a:lstStyle>
            <a:lvl1pPr algn="r" indent="0" lvl="0"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200"/>
              <a:buFont typeface="Arial"/>
              <a:buNone/>
              <a:defRPr b="0" cap="none" sz="1200" i="0" strike="noStrike" u="none">
                <a:solidFill>
                  <a:schemeClr val="accent1"/>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hyperlink" Target="https://docs.microsoft.com/en-us/dotnet/csharp/language-reference/keywords/throw" TargetMode="Externa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hyperlink" Target="https://docs.microsoft.com/en-us/dotnet/api/system.invalidoperationexception" TargetMode="External"/><Relationship Id="rId2" Type="http://schemas.openxmlformats.org/officeDocument/2006/relationships/hyperlink" Target="https://docs.microsoft.com/en-us/dotnet/api/system.argumentexception" TargetMode="External"/><Relationship Id="rId3" Type="http://schemas.openxmlformats.org/officeDocument/2006/relationships/hyperlink" Target="https://docs.microsoft.com/en-us/dotnet/api/system.exception.innerexception" TargetMode="External"/><Relationship Id="rId4" Type="http://schemas.openxmlformats.org/officeDocument/2006/relationships/slideLayout" Target="../slideLayouts/slideLayout2.xml"/><Relationship Id="rId5"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Shape 171"/>
        <p:cNvGrpSpPr/>
        <p:nvPr/>
      </p:nvGrpSpPr>
      <p:grpSpPr>
        <a:xfrm>
          <a:off x="0" y="0"/>
          <a:ext cx="0" cy="0"/>
          <a:chOff x="0" y="0"/>
          <a:chExt cx="0" cy="0"/>
        </a:xfrm>
      </p:grpSpPr>
      <p:sp>
        <p:nvSpPr>
          <p:cNvPr id="1048588" name="Google Shape;172;p1"/>
          <p:cNvSpPr/>
          <p:nvPr/>
        </p:nvSpPr>
        <p:spPr>
          <a:xfrm>
            <a:off x="1009934" y="914400"/>
            <a:ext cx="10029127" cy="5234900"/>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5400"/>
              <a:buFont typeface="Arial"/>
              <a:buNone/>
            </a:pPr>
            <a:r>
              <a:rPr b="1" cap="none" sz="5400" i="0" lang="en-US" strike="noStrike" u="none">
                <a:solidFill>
                  <a:srgbClr val="262626"/>
                </a:solidFill>
                <a:latin typeface="Arial"/>
                <a:ea typeface="Arial"/>
                <a:cs typeface="Arial"/>
                <a:sym typeface="Arial"/>
              </a:rPr>
              <a:t>Advanced Web programming</a:t>
            </a:r>
            <a:endParaRPr b="0" cap="none" sz="1400" i="0" strike="noStrike" u="none">
              <a:solidFill>
                <a:srgbClr val="000000"/>
              </a:solidFill>
              <a:latin typeface="Arial"/>
              <a:ea typeface="Arial"/>
              <a:cs typeface="Arial"/>
              <a:sym typeface="Arial"/>
            </a:endParaRPr>
          </a:p>
          <a:p>
            <a:pPr algn="ctr" indent="0" lvl="0" marL="0" marR="0" rtl="0">
              <a:lnSpc>
                <a:spcPct val="100000"/>
              </a:lnSpc>
              <a:spcBef>
                <a:spcPts val="0"/>
              </a:spcBef>
              <a:spcAft>
                <a:spcPts val="0"/>
              </a:spcAft>
              <a:buClr>
                <a:srgbClr val="000000"/>
              </a:buClr>
              <a:buSzPts val="5400"/>
              <a:buFont typeface="Arial"/>
              <a:buNone/>
            </a:pPr>
            <a:r>
              <a:t/>
            </a:r>
            <a:endParaRPr b="1" cap="none" sz="5400" i="0" strike="noStrike" u="none">
              <a:solidFill>
                <a:srgbClr val="262626"/>
              </a:solidFill>
              <a:latin typeface="Arial"/>
              <a:ea typeface="Arial"/>
              <a:cs typeface="Arial"/>
              <a:sym typeface="Arial"/>
            </a:endParaRPr>
          </a:p>
          <a:p>
            <a:pPr algn="ctr" indent="0" lvl="0" marL="0" marR="0" rtl="0">
              <a:lnSpc>
                <a:spcPct val="100000"/>
              </a:lnSpc>
              <a:spcBef>
                <a:spcPts val="0"/>
              </a:spcBef>
              <a:spcAft>
                <a:spcPts val="0"/>
              </a:spcAft>
              <a:buClr>
                <a:srgbClr val="000000"/>
              </a:buClr>
              <a:buSzPts val="5400"/>
              <a:buFont typeface="Arial"/>
              <a:buNone/>
            </a:pPr>
            <a:r>
              <a:rPr b="1" cap="none" sz="5400" i="0" lang="en-US" strike="noStrike" u="none">
                <a:solidFill>
                  <a:srgbClr val="262626"/>
                </a:solidFill>
                <a:latin typeface="Arial"/>
                <a:ea typeface="Arial"/>
                <a:cs typeface="Arial"/>
                <a:sym typeface="Arial"/>
              </a:rPr>
              <a:t>Lec-</a:t>
            </a:r>
            <a:r>
              <a:rPr b="1" sz="5400" lang="en-US">
                <a:solidFill>
                  <a:srgbClr val="262626"/>
                </a:solidFill>
              </a:rPr>
              <a:t>13</a:t>
            </a:r>
            <a:endParaRPr b="0" cap="none" sz="1400" i="0" strike="noStrike" u="none">
              <a:solidFill>
                <a:srgbClr val="000000"/>
              </a:solidFill>
              <a:latin typeface="Arial"/>
              <a:ea typeface="Arial"/>
              <a:cs typeface="Arial"/>
              <a:sym typeface="Arial"/>
            </a:endParaRPr>
          </a:p>
          <a:p>
            <a:pPr algn="ctr" indent="0" lvl="0" marL="0" marR="0" rtl="0">
              <a:lnSpc>
                <a:spcPct val="100000"/>
              </a:lnSpc>
              <a:spcBef>
                <a:spcPts val="0"/>
              </a:spcBef>
              <a:spcAft>
                <a:spcPts val="0"/>
              </a:spcAft>
              <a:buClr>
                <a:srgbClr val="000000"/>
              </a:buClr>
              <a:buSzPts val="5400"/>
              <a:buFont typeface="Arial"/>
              <a:buNone/>
            </a:pPr>
            <a:r>
              <a:t/>
            </a:r>
            <a:endParaRPr b="1" cap="none" sz="5400" i="0" strike="noStrike" u="none">
              <a:solidFill>
                <a:srgbClr val="262626"/>
              </a:solidFill>
              <a:latin typeface="Arial"/>
              <a:ea typeface="Arial"/>
              <a:cs typeface="Arial"/>
              <a:sym typeface="Arial"/>
            </a:endParaRPr>
          </a:p>
          <a:p>
            <a:pPr algn="ctr" indent="0" lvl="0" marL="0" marR="0" rtl="0">
              <a:lnSpc>
                <a:spcPct val="100000"/>
              </a:lnSpc>
              <a:spcBef>
                <a:spcPts val="0"/>
              </a:spcBef>
              <a:spcAft>
                <a:spcPts val="0"/>
              </a:spcAft>
              <a:buClr>
                <a:srgbClr val="000000"/>
              </a:buClr>
              <a:buSzPts val="5400"/>
              <a:buFont typeface="Arial"/>
              <a:buNone/>
            </a:pPr>
            <a:r>
              <a:rPr b="1" cap="none" sz="5400" i="0" lang="en-US" strike="noStrike" u="none">
                <a:solidFill>
                  <a:srgbClr val="262626"/>
                </a:solidFill>
                <a:latin typeface="Arial"/>
                <a:ea typeface="Arial"/>
                <a:cs typeface="Arial"/>
                <a:sym typeface="Arial"/>
              </a:rPr>
              <a:t>Unit 3</a:t>
            </a:r>
            <a:endParaRPr b="0" cap="none" sz="1400" i="0" strike="noStrike" u="none">
              <a:solidFill>
                <a:srgbClr val="000000"/>
              </a:solidFill>
              <a:latin typeface="Arial"/>
              <a:ea typeface="Arial"/>
              <a:cs typeface="Arial"/>
              <a:sym typeface="Arial"/>
            </a:endParaRPr>
          </a:p>
          <a:p>
            <a:pPr algn="ctr" indent="0" lvl="0" marL="0" marR="0" rtl="0">
              <a:lnSpc>
                <a:spcPct val="100000"/>
              </a:lnSpc>
              <a:spcBef>
                <a:spcPts val="0"/>
              </a:spcBef>
              <a:spcAft>
                <a:spcPts val="0"/>
              </a:spcAft>
              <a:buClr>
                <a:srgbClr val="000000"/>
              </a:buClr>
              <a:buSzPts val="4000"/>
              <a:buFont typeface="Arial"/>
              <a:buNone/>
            </a:pPr>
            <a:r>
              <a:rPr b="1" cap="none" sz="4000" i="0" lang="en-US" strike="noStrike" u="none">
                <a:solidFill>
                  <a:srgbClr val="262626"/>
                </a:solidFill>
                <a:latin typeface="Arial"/>
                <a:ea typeface="Arial"/>
                <a:cs typeface="Arial"/>
                <a:sym typeface="Arial"/>
              </a:rPr>
              <a:t>Error Handling, Logging, and Tracing</a:t>
            </a:r>
            <a:endParaRPr b="0" cap="none" sz="1400" i="0" strike="noStrike" u="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7" name="Shape 221"/>
        <p:cNvGrpSpPr/>
        <p:nvPr/>
      </p:nvGrpSpPr>
      <p:grpSpPr>
        <a:xfrm>
          <a:off x="0" y="0"/>
          <a:ext cx="0" cy="0"/>
          <a:chOff x="0" y="0"/>
          <a:chExt cx="0" cy="0"/>
        </a:xfrm>
      </p:grpSpPr>
      <p:sp>
        <p:nvSpPr>
          <p:cNvPr id="1048621" name="Google Shape;222;p10"/>
          <p:cNvSpPr txBox="1"/>
          <p:nvPr>
            <p:ph type="body" idx="1"/>
          </p:nvPr>
        </p:nvSpPr>
        <p:spPr>
          <a:xfrm>
            <a:off x="457200" y="583324"/>
            <a:ext cx="11160175" cy="5766933"/>
          </a:xfrm>
          <a:prstGeom prst="rect"/>
          <a:noFill/>
          <a:ln>
            <a:noFill/>
          </a:ln>
        </p:spPr>
        <p:txBody>
          <a:bodyPr anchor="t" anchorCtr="0" bIns="45700" lIns="91425" rIns="91425" spcFirstLastPara="1" tIns="45700" wrap="square">
            <a:normAutofit/>
          </a:bodyPr>
          <a:p>
            <a:pPr algn="l" indent="0" lvl="0" marL="45720" rtl="0">
              <a:lnSpc>
                <a:spcPct val="90000"/>
              </a:lnSpc>
              <a:spcBef>
                <a:spcPts val="0"/>
              </a:spcBef>
              <a:spcAft>
                <a:spcPts val="0"/>
              </a:spcAft>
              <a:buSzPts val="1920"/>
              <a:buNone/>
            </a:pPr>
            <a:r>
              <a:rPr sz="2400" lang="en-US">
                <a:solidFill>
                  <a:schemeClr val="dk1"/>
                </a:solidFill>
                <a:latin typeface="Times New Roman"/>
                <a:ea typeface="Times New Roman"/>
                <a:cs typeface="Times New Roman"/>
                <a:sym typeface="Times New Roman"/>
              </a:rPr>
              <a:t>Exceptions are problems encountered in program at run time.</a:t>
            </a:r>
          </a:p>
          <a:p>
            <a:pPr algn="l" indent="-182880" lvl="0" marL="228600" rtl="0">
              <a:lnSpc>
                <a:spcPct val="90000"/>
              </a:lnSpc>
              <a:spcBef>
                <a:spcPts val="1400"/>
              </a:spcBef>
              <a:spcAft>
                <a:spcPts val="0"/>
              </a:spcAft>
              <a:buSzPts val="1920"/>
              <a:buChar char="•"/>
            </a:pPr>
            <a:r>
              <a:rPr sz="2400" lang="en-US">
                <a:solidFill>
                  <a:schemeClr val="dk1"/>
                </a:solidFill>
                <a:latin typeface="Times New Roman"/>
                <a:ea typeface="Times New Roman"/>
                <a:cs typeface="Times New Roman"/>
                <a:sym typeface="Times New Roman"/>
              </a:rPr>
              <a:t> C# supports exception handling.</a:t>
            </a:r>
          </a:p>
          <a:p>
            <a:pPr algn="l" indent="-182880" lvl="0" marL="228600" rtl="0">
              <a:lnSpc>
                <a:spcPct val="90000"/>
              </a:lnSpc>
              <a:spcBef>
                <a:spcPts val="1400"/>
              </a:spcBef>
              <a:spcAft>
                <a:spcPts val="0"/>
              </a:spcAft>
              <a:buSzPts val="1920"/>
              <a:buChar char="•"/>
            </a:pPr>
            <a:r>
              <a:rPr sz="2400" lang="en-US">
                <a:solidFill>
                  <a:schemeClr val="dk1"/>
                </a:solidFill>
                <a:latin typeface="Times New Roman"/>
                <a:ea typeface="Times New Roman"/>
                <a:cs typeface="Times New Roman"/>
                <a:sym typeface="Times New Roman"/>
              </a:rPr>
              <a:t> When an exception occurs in code notification is sent, and exception handling code are</a:t>
            </a:r>
          </a:p>
          <a:p>
            <a:pPr algn="l" indent="0" lvl="0" marL="45720" rtl="0">
              <a:lnSpc>
                <a:spcPct val="90000"/>
              </a:lnSpc>
              <a:spcBef>
                <a:spcPts val="1400"/>
              </a:spcBef>
              <a:spcAft>
                <a:spcPts val="0"/>
              </a:spcAft>
              <a:buSzPts val="1920"/>
              <a:buNone/>
            </a:pPr>
            <a:r>
              <a:rPr sz="2400" lang="en-US">
                <a:solidFill>
                  <a:schemeClr val="dk1"/>
                </a:solidFill>
                <a:latin typeface="Times New Roman"/>
                <a:ea typeface="Times New Roman"/>
                <a:cs typeface="Times New Roman"/>
                <a:sym typeface="Times New Roman"/>
              </a:rPr>
              <a:t>specified to handle exception in rational manner.</a:t>
            </a:r>
          </a:p>
          <a:p>
            <a:pPr algn="l" indent="-182880" lvl="0" marL="228600" rtl="0">
              <a:lnSpc>
                <a:spcPct val="90000"/>
              </a:lnSpc>
              <a:spcBef>
                <a:spcPts val="1400"/>
              </a:spcBef>
              <a:spcAft>
                <a:spcPts val="0"/>
              </a:spcAft>
              <a:buSzPts val="1920"/>
              <a:buChar char="•"/>
            </a:pPr>
            <a:r>
              <a:rPr sz="2400" lang="en-US">
                <a:solidFill>
                  <a:schemeClr val="dk1"/>
                </a:solidFill>
                <a:latin typeface="Times New Roman"/>
                <a:ea typeface="Times New Roman"/>
                <a:cs typeface="Times New Roman"/>
                <a:sym typeface="Times New Roman"/>
              </a:rPr>
              <a:t> General Structure of Exception Handling Mechanism :</a:t>
            </a:r>
          </a:p>
          <a:p>
            <a:pPr algn="l" indent="0" lvl="0" marL="45720" rtl="0">
              <a:lnSpc>
                <a:spcPct val="90000"/>
              </a:lnSpc>
              <a:spcBef>
                <a:spcPts val="1400"/>
              </a:spcBef>
              <a:spcAft>
                <a:spcPts val="0"/>
              </a:spcAft>
              <a:buSzPts val="1920"/>
              <a:buNone/>
            </a:pPr>
            <a:r>
              <a:rPr sz="2400" lang="en-US">
                <a:solidFill>
                  <a:schemeClr val="dk1"/>
                </a:solidFill>
                <a:latin typeface="Times New Roman"/>
                <a:ea typeface="Times New Roman"/>
                <a:cs typeface="Times New Roman"/>
                <a:sym typeface="Times New Roman"/>
              </a:rPr>
              <a:t>   try</a:t>
            </a:r>
          </a:p>
          <a:p>
            <a:pPr algn="l" indent="0" lvl="0" marL="45720" rtl="0">
              <a:lnSpc>
                <a:spcPct val="90000"/>
              </a:lnSpc>
              <a:spcBef>
                <a:spcPts val="1400"/>
              </a:spcBef>
              <a:spcAft>
                <a:spcPts val="0"/>
              </a:spcAft>
              <a:buSzPts val="1920"/>
              <a:buNone/>
            </a:pPr>
            <a:r>
              <a:rPr sz="2400" lang="en-US">
                <a:solidFill>
                  <a:schemeClr val="dk1"/>
                </a:solidFill>
                <a:latin typeface="Times New Roman"/>
                <a:ea typeface="Times New Roman"/>
                <a:cs typeface="Times New Roman"/>
                <a:sym typeface="Times New Roman"/>
              </a:rPr>
              <a:t>      {</a:t>
            </a:r>
          </a:p>
          <a:p>
            <a:pPr algn="l" indent="0" lvl="0" marL="45720" rtl="0">
              <a:lnSpc>
                <a:spcPct val="90000"/>
              </a:lnSpc>
              <a:spcBef>
                <a:spcPts val="1400"/>
              </a:spcBef>
              <a:spcAft>
                <a:spcPts val="0"/>
              </a:spcAft>
              <a:buSzPts val="1920"/>
              <a:buNone/>
            </a:pPr>
            <a:r>
              <a:rPr sz="2400" lang="en-US">
                <a:solidFill>
                  <a:schemeClr val="dk1"/>
                </a:solidFill>
                <a:latin typeface="Times New Roman"/>
                <a:ea typeface="Times New Roman"/>
                <a:cs typeface="Times New Roman"/>
                <a:sym typeface="Times New Roman"/>
              </a:rPr>
              <a:t>// Risky code goes here (opening a file, connecting to a database, and so on).</a:t>
            </a:r>
          </a:p>
          <a:p>
            <a:pPr algn="l" indent="0" lvl="0" marL="45720" rtl="0">
              <a:lnSpc>
                <a:spcPct val="90000"/>
              </a:lnSpc>
              <a:spcBef>
                <a:spcPts val="1400"/>
              </a:spcBef>
              <a:spcAft>
                <a:spcPts val="0"/>
              </a:spcAft>
              <a:buSzPts val="1920"/>
              <a:buNone/>
            </a:pPr>
            <a:r>
              <a:rPr sz="2400" lang="en-US">
                <a:solidFill>
                  <a:schemeClr val="dk1"/>
                </a:solidFill>
                <a:latin typeface="Times New Roman"/>
                <a:ea typeface="Times New Roman"/>
                <a:cs typeface="Times New Roman"/>
                <a:sym typeface="Times New Roman"/>
              </a:rPr>
              <a:t>      }</a:t>
            </a:r>
          </a:p>
          <a:p>
            <a:pPr algn="l" indent="0" lvl="0" marL="45720" rtl="0">
              <a:lnSpc>
                <a:spcPct val="90000"/>
              </a:lnSpc>
              <a:spcBef>
                <a:spcPts val="1400"/>
              </a:spcBef>
              <a:spcAft>
                <a:spcPts val="0"/>
              </a:spcAft>
              <a:buSzPts val="1920"/>
              <a:buNone/>
            </a:pPr>
            <a:r>
              <a:rPr sz="2400" lang="en-US">
                <a:solidFill>
                  <a:schemeClr val="dk1"/>
                </a:solidFill>
                <a:latin typeface="Times New Roman"/>
                <a:ea typeface="Times New Roman"/>
                <a:cs typeface="Times New Roman"/>
                <a:sym typeface="Times New Roman"/>
              </a:rPr>
              <a:t>catch</a:t>
            </a:r>
          </a:p>
          <a:p>
            <a:pPr algn="l" indent="0" lvl="0" marL="45720" rtl="0">
              <a:lnSpc>
                <a:spcPct val="90000"/>
              </a:lnSpc>
              <a:spcBef>
                <a:spcPts val="1400"/>
              </a:spcBef>
              <a:spcAft>
                <a:spcPts val="0"/>
              </a:spcAft>
              <a:buSzPts val="1920"/>
              <a:buNone/>
            </a:pPr>
            <a:r>
              <a:rPr sz="2400" lang="en-US">
                <a:solidFill>
                  <a:schemeClr val="dk1"/>
                </a:solidFill>
                <a:latin typeface="Times New Roman"/>
                <a:ea typeface="Times New Roman"/>
                <a:cs typeface="Times New Roman"/>
                <a:sym typeface="Times New Roman"/>
              </a:rPr>
              <a:t>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80" name="Shape 227"/>
        <p:cNvGrpSpPr/>
        <p:nvPr/>
      </p:nvGrpSpPr>
      <p:grpSpPr>
        <a:xfrm>
          <a:off x="0" y="0"/>
          <a:ext cx="0" cy="0"/>
          <a:chOff x="0" y="0"/>
          <a:chExt cx="0" cy="0"/>
        </a:xfrm>
      </p:grpSpPr>
      <p:sp>
        <p:nvSpPr>
          <p:cNvPr id="1048625" name="Google Shape;228;p11"/>
          <p:cNvSpPr txBox="1"/>
          <p:nvPr>
            <p:ph type="body" idx="1"/>
          </p:nvPr>
        </p:nvSpPr>
        <p:spPr>
          <a:xfrm>
            <a:off x="624840" y="472440"/>
            <a:ext cx="10911840" cy="5974080"/>
          </a:xfrm>
          <a:prstGeom prst="rect"/>
          <a:noFill/>
          <a:ln>
            <a:noFill/>
          </a:ln>
        </p:spPr>
        <p:txBody>
          <a:bodyPr anchor="t" anchorCtr="0" bIns="45700" lIns="91425" rIns="91425" spcFirstLastPara="1" tIns="45700" wrap="square">
            <a:normAutofit/>
          </a:bodyPr>
          <a:p>
            <a:pPr algn="l" indent="0" lvl="0" marL="45720" rtl="0">
              <a:lnSpc>
                <a:spcPct val="90000"/>
              </a:lnSpc>
              <a:spcBef>
                <a:spcPts val="0"/>
              </a:spcBef>
              <a:spcAft>
                <a:spcPts val="0"/>
              </a:spcAft>
              <a:buSzPts val="1760"/>
              <a:buNone/>
            </a:pPr>
            <a:r>
              <a:rPr lang="en-US">
                <a:solidFill>
                  <a:schemeClr val="dk1"/>
                </a:solidFill>
                <a:latin typeface="Times New Roman"/>
                <a:ea typeface="Times New Roman"/>
                <a:cs typeface="Times New Roman"/>
                <a:sym typeface="Times New Roman"/>
              </a:rPr>
              <a:t>      // An error has been detected. You can deal with it here.</a:t>
            </a:r>
          </a:p>
          <a:p>
            <a:pPr algn="l" indent="0" lvl="0" marL="45720" rtl="0">
              <a:lnSpc>
                <a:spcPct val="90000"/>
              </a:lnSpc>
              <a:spcBef>
                <a:spcPts val="1400"/>
              </a:spcBef>
              <a:spcAft>
                <a:spcPts val="0"/>
              </a:spcAft>
              <a:buSzPts val="1760"/>
              <a:buNone/>
            </a:pPr>
            <a:r>
              <a:rPr lang="en-US">
                <a:solidFill>
                  <a:schemeClr val="dk1"/>
                </a:solidFill>
                <a:latin typeface="Times New Roman"/>
                <a:ea typeface="Times New Roman"/>
                <a:cs typeface="Times New Roman"/>
                <a:sym typeface="Times New Roman"/>
              </a:rPr>
              <a:t>            }</a:t>
            </a:r>
          </a:p>
          <a:p>
            <a:pPr algn="l" indent="0" lvl="0" marL="45720" rtl="0">
              <a:lnSpc>
                <a:spcPct val="90000"/>
              </a:lnSpc>
              <a:spcBef>
                <a:spcPts val="1400"/>
              </a:spcBef>
              <a:spcAft>
                <a:spcPts val="0"/>
              </a:spcAft>
              <a:buSzPts val="1760"/>
              <a:buNone/>
            </a:pPr>
            <a:r>
              <a:rPr lang="en-US">
                <a:solidFill>
                  <a:schemeClr val="dk1"/>
                </a:solidFill>
                <a:latin typeface="Times New Roman"/>
                <a:ea typeface="Times New Roman"/>
                <a:cs typeface="Times New Roman"/>
                <a:sym typeface="Times New Roman"/>
              </a:rPr>
              <a:t>         finally</a:t>
            </a:r>
          </a:p>
          <a:p>
            <a:pPr algn="l" indent="0" lvl="0" marL="45720" rtl="0">
              <a:lnSpc>
                <a:spcPct val="90000"/>
              </a:lnSpc>
              <a:spcBef>
                <a:spcPts val="1400"/>
              </a:spcBef>
              <a:spcAft>
                <a:spcPts val="0"/>
              </a:spcAft>
              <a:buSzPts val="1760"/>
              <a:buNone/>
            </a:pPr>
            <a:r>
              <a:rPr lang="en-US">
                <a:solidFill>
                  <a:schemeClr val="dk1"/>
                </a:solidFill>
                <a:latin typeface="Times New Roman"/>
                <a:ea typeface="Times New Roman"/>
                <a:cs typeface="Times New Roman"/>
                <a:sym typeface="Times New Roman"/>
              </a:rPr>
              <a:t>          {</a:t>
            </a:r>
          </a:p>
          <a:p>
            <a:pPr algn="l" indent="0" lvl="0" marL="45720" rtl="0">
              <a:lnSpc>
                <a:spcPct val="90000"/>
              </a:lnSpc>
              <a:spcBef>
                <a:spcPts val="1400"/>
              </a:spcBef>
              <a:spcAft>
                <a:spcPts val="0"/>
              </a:spcAft>
              <a:buSzPts val="1760"/>
              <a:buNone/>
            </a:pPr>
            <a:r>
              <a:rPr lang="en-US">
                <a:solidFill>
                  <a:schemeClr val="dk1"/>
                </a:solidFill>
                <a:latin typeface="Times New Roman"/>
                <a:ea typeface="Times New Roman"/>
                <a:cs typeface="Times New Roman"/>
                <a:sym typeface="Times New Roman"/>
              </a:rPr>
              <a:t>       // Time to clean up, regardless of whether or not there was an error.</a:t>
            </a:r>
          </a:p>
          <a:p>
            <a:pPr algn="l" indent="0" lvl="0" marL="45720" rtl="0">
              <a:lnSpc>
                <a:spcPct val="90000"/>
              </a:lnSpc>
              <a:spcBef>
                <a:spcPts val="1400"/>
              </a:spcBef>
              <a:spcAft>
                <a:spcPts val="0"/>
              </a:spcAft>
              <a:buSzPts val="1760"/>
              <a:buNone/>
            </a:pPr>
            <a:r>
              <a:rPr lang="en-US">
                <a:solidFill>
                  <a:schemeClr val="dk1"/>
                </a:solidFill>
                <a:latin typeface="Times New Roman"/>
                <a:ea typeface="Times New Roman"/>
                <a:cs typeface="Times New Roman"/>
                <a:sym typeface="Times New Roman"/>
              </a:rPr>
              <a:t>           }</a:t>
            </a:r>
          </a:p>
          <a:p>
            <a:pPr algn="l" indent="-182880" lvl="0" marL="228600" rtl="0">
              <a:lnSpc>
                <a:spcPct val="90000"/>
              </a:lnSpc>
              <a:spcBef>
                <a:spcPts val="1400"/>
              </a:spcBef>
              <a:spcAft>
                <a:spcPts val="0"/>
              </a:spcAft>
              <a:buSzPts val="1760"/>
              <a:buChar char="•"/>
            </a:pPr>
            <a:r>
              <a:rPr lang="en-US">
                <a:solidFill>
                  <a:schemeClr val="dk1"/>
                </a:solidFill>
                <a:latin typeface="Times New Roman"/>
                <a:ea typeface="Times New Roman"/>
                <a:cs typeface="Times New Roman"/>
                <a:sym typeface="Times New Roman"/>
              </a:rPr>
              <a:t>To handle exception C# uses following keywords.</a:t>
            </a:r>
          </a:p>
          <a:p>
            <a:pPr algn="l" indent="0" lvl="0" marL="45720" rtl="0">
              <a:lnSpc>
                <a:spcPct val="90000"/>
              </a:lnSpc>
              <a:spcBef>
                <a:spcPts val="1400"/>
              </a:spcBef>
              <a:spcAft>
                <a:spcPts val="0"/>
              </a:spcAft>
              <a:buSzPts val="1760"/>
              <a:buNone/>
            </a:pPr>
            <a:r>
              <a:rPr lang="en-US">
                <a:solidFill>
                  <a:schemeClr val="dk1"/>
                </a:solidFill>
                <a:latin typeface="Times New Roman"/>
                <a:ea typeface="Times New Roman"/>
                <a:cs typeface="Times New Roman"/>
                <a:sym typeface="Times New Roman"/>
              </a:rPr>
              <a:t>(i) </a:t>
            </a:r>
            <a:r>
              <a:rPr b="1" lang="en-US">
                <a:solidFill>
                  <a:schemeClr val="dk1"/>
                </a:solidFill>
                <a:latin typeface="Times New Roman"/>
                <a:ea typeface="Times New Roman"/>
                <a:cs typeface="Times New Roman"/>
                <a:sym typeface="Times New Roman"/>
              </a:rPr>
              <a:t>try</a:t>
            </a:r>
            <a:r>
              <a:rPr lang="en-US">
                <a:solidFill>
                  <a:schemeClr val="dk1"/>
                </a:solidFill>
                <a:latin typeface="Times New Roman"/>
                <a:ea typeface="Times New Roman"/>
                <a:cs typeface="Times New Roman"/>
                <a:sym typeface="Times New Roman"/>
              </a:rPr>
              <a:t> :</a:t>
            </a:r>
          </a:p>
          <a:p>
            <a:pPr algn="l" indent="-182880" lvl="0" marL="228600" rtl="0">
              <a:lnSpc>
                <a:spcPct val="90000"/>
              </a:lnSpc>
              <a:spcBef>
                <a:spcPts val="1400"/>
              </a:spcBef>
              <a:spcAft>
                <a:spcPts val="0"/>
              </a:spcAft>
              <a:buSzPts val="1760"/>
              <a:buChar char="•"/>
            </a:pPr>
            <a:r>
              <a:rPr lang="en-US">
                <a:solidFill>
                  <a:schemeClr val="dk1"/>
                </a:solidFill>
                <a:latin typeface="Times New Roman"/>
                <a:ea typeface="Times New Roman"/>
                <a:cs typeface="Times New Roman"/>
                <a:sym typeface="Times New Roman"/>
              </a:rPr>
              <a:t>  It contains block of code that needs to be monitored for occurrence of exception.</a:t>
            </a:r>
          </a:p>
          <a:p>
            <a:pPr algn="l" indent="-182880" lvl="0" marL="228600" rtl="0">
              <a:lnSpc>
                <a:spcPct val="90000"/>
              </a:lnSpc>
              <a:spcBef>
                <a:spcPts val="1400"/>
              </a:spcBef>
              <a:spcAft>
                <a:spcPts val="0"/>
              </a:spcAft>
              <a:buSzPts val="1760"/>
              <a:buChar char="•"/>
            </a:pPr>
            <a:r>
              <a:rPr lang="en-US">
                <a:solidFill>
                  <a:schemeClr val="dk1"/>
                </a:solidFill>
                <a:latin typeface="Times New Roman"/>
                <a:ea typeface="Times New Roman"/>
                <a:cs typeface="Times New Roman"/>
                <a:sym typeface="Times New Roman"/>
              </a:rPr>
              <a:t>If exception occurs within try block there is a chance of it being handled.</a:t>
            </a:r>
          </a:p>
          <a:p>
            <a:pPr algn="l" indent="-182880" lvl="0" marL="228600" rtl="0">
              <a:lnSpc>
                <a:spcPct val="90000"/>
              </a:lnSpc>
              <a:spcBef>
                <a:spcPts val="1400"/>
              </a:spcBef>
              <a:spcAft>
                <a:spcPts val="0"/>
              </a:spcAft>
              <a:buSzPts val="1760"/>
              <a:buChar char="•"/>
            </a:pPr>
            <a:r>
              <a:rPr lang="en-US">
                <a:solidFill>
                  <a:schemeClr val="dk1"/>
                </a:solidFill>
                <a:latin typeface="Times New Roman"/>
                <a:ea typeface="Times New Roman"/>
                <a:cs typeface="Times New Roman"/>
                <a:sym typeface="Times New Roman"/>
              </a:rPr>
              <a:t> try block can be followed by either catch or finally or both.</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83" name="Shape 232"/>
        <p:cNvGrpSpPr/>
        <p:nvPr/>
      </p:nvGrpSpPr>
      <p:grpSpPr>
        <a:xfrm>
          <a:off x="0" y="0"/>
          <a:ext cx="0" cy="0"/>
          <a:chOff x="0" y="0"/>
          <a:chExt cx="0" cy="0"/>
        </a:xfrm>
      </p:grpSpPr>
      <p:sp>
        <p:nvSpPr>
          <p:cNvPr id="1048629" name="Google Shape;233;p12"/>
          <p:cNvSpPr txBox="1"/>
          <p:nvPr>
            <p:ph type="body" idx="1"/>
          </p:nvPr>
        </p:nvSpPr>
        <p:spPr>
          <a:xfrm>
            <a:off x="503854" y="606490"/>
            <a:ext cx="11206064" cy="5850294"/>
          </a:xfrm>
          <a:prstGeom prst="rect"/>
          <a:noFill/>
          <a:ln>
            <a:noFill/>
          </a:ln>
        </p:spPr>
        <p:txBody>
          <a:bodyPr anchor="t" anchorCtr="0" bIns="45700" lIns="91425" rIns="91425" spcFirstLastPara="1" tIns="45700" wrap="square">
            <a:normAutofit/>
          </a:bodyPr>
          <a:p>
            <a:pPr algn="l" indent="0" lvl="0" marL="45720" rtl="0">
              <a:lnSpc>
                <a:spcPct val="90000"/>
              </a:lnSpc>
              <a:spcBef>
                <a:spcPts val="0"/>
              </a:spcBef>
              <a:spcAft>
                <a:spcPts val="0"/>
              </a:spcAft>
              <a:buSzPts val="1440"/>
              <a:buNone/>
            </a:pPr>
            <a:r>
              <a:rPr b="0" sz="1800" i="0" lang="en-US" strike="noStrike" u="none">
                <a:solidFill>
                  <a:srgbClr val="000000"/>
                </a:solidFill>
                <a:latin typeface="Times New Roman"/>
                <a:ea typeface="Times New Roman"/>
                <a:cs typeface="Times New Roman"/>
                <a:sym typeface="Times New Roman"/>
              </a:rPr>
              <a:t>(ii) catch :</a:t>
            </a:r>
          </a:p>
          <a:p>
            <a:pPr algn="l" indent="0" lvl="0" marL="45720" rtl="0">
              <a:lnSpc>
                <a:spcPct val="90000"/>
              </a:lnSpc>
              <a:spcBef>
                <a:spcPts val="1400"/>
              </a:spcBef>
              <a:spcAft>
                <a:spcPts val="0"/>
              </a:spcAft>
              <a:buSzPts val="1440"/>
              <a:buNone/>
            </a:pPr>
            <a:r>
              <a:rPr sz="1800" lang="en-US">
                <a:solidFill>
                  <a:srgbClr val="000000"/>
                </a:solidFill>
                <a:latin typeface="Times New Roman"/>
                <a:ea typeface="Times New Roman"/>
                <a:cs typeface="Times New Roman"/>
                <a:sym typeface="Times New Roman"/>
              </a:rPr>
              <a:t>	</a:t>
            </a:r>
            <a:r>
              <a:rPr b="0" sz="1800" i="0" lang="en-US" strike="noStrike" u="none">
                <a:solidFill>
                  <a:srgbClr val="000000"/>
                </a:solidFill>
                <a:latin typeface="Times New Roman"/>
                <a:ea typeface="Times New Roman"/>
                <a:cs typeface="Times New Roman"/>
                <a:sym typeface="Times New Roman"/>
              </a:rPr>
              <a:t>It contains exception handling code.</a:t>
            </a:r>
          </a:p>
          <a:p>
            <a:pPr algn="l" indent="0" lvl="0" marL="45720" rtl="0">
              <a:lnSpc>
                <a:spcPct val="90000"/>
              </a:lnSpc>
              <a:spcBef>
                <a:spcPts val="1400"/>
              </a:spcBef>
              <a:spcAft>
                <a:spcPts val="0"/>
              </a:spcAft>
              <a:buSzPts val="1440"/>
              <a:buNone/>
            </a:pPr>
            <a:r>
              <a:rPr b="0" sz="1800" i="0" lang="en-US" strike="noStrike" u="none">
                <a:solidFill>
                  <a:srgbClr val="000000"/>
                </a:solidFill>
                <a:latin typeface="Times New Roman"/>
                <a:ea typeface="Times New Roman"/>
                <a:cs typeface="Times New Roman"/>
                <a:sym typeface="Times New Roman"/>
              </a:rPr>
              <a:t>(iii) throw :</a:t>
            </a:r>
          </a:p>
          <a:p>
            <a:pPr algn="l" indent="0" lvl="0" marL="45720" rtl="0">
              <a:lnSpc>
                <a:spcPct val="90000"/>
              </a:lnSpc>
              <a:spcBef>
                <a:spcPts val="1400"/>
              </a:spcBef>
              <a:spcAft>
                <a:spcPts val="0"/>
              </a:spcAft>
              <a:buSzPts val="1440"/>
              <a:buNone/>
            </a:pPr>
            <a:r>
              <a:rPr sz="1800" lang="en-US">
                <a:solidFill>
                  <a:srgbClr val="000000"/>
                </a:solidFill>
                <a:latin typeface="Times New Roman"/>
                <a:ea typeface="Times New Roman"/>
                <a:cs typeface="Times New Roman"/>
                <a:sym typeface="Times New Roman"/>
              </a:rPr>
              <a:t>	</a:t>
            </a:r>
            <a:r>
              <a:rPr b="0" sz="1800" i="0" lang="en-US" strike="noStrike" u="none">
                <a:solidFill>
                  <a:srgbClr val="000000"/>
                </a:solidFill>
                <a:latin typeface="Times New Roman"/>
                <a:ea typeface="Times New Roman"/>
                <a:cs typeface="Times New Roman"/>
                <a:sym typeface="Times New Roman"/>
              </a:rPr>
              <a:t>used to throw exception manually.</a:t>
            </a:r>
          </a:p>
          <a:p>
            <a:pPr algn="l" indent="0" lvl="0" marL="45720" rtl="0">
              <a:lnSpc>
                <a:spcPct val="90000"/>
              </a:lnSpc>
              <a:spcBef>
                <a:spcPts val="1400"/>
              </a:spcBef>
              <a:spcAft>
                <a:spcPts val="0"/>
              </a:spcAft>
              <a:buSzPts val="1440"/>
              <a:buNone/>
            </a:pPr>
            <a:r>
              <a:rPr sz="1800" lang="en-US">
                <a:solidFill>
                  <a:srgbClr val="000000"/>
                </a:solidFill>
                <a:latin typeface="Times New Roman"/>
                <a:ea typeface="Times New Roman"/>
                <a:cs typeface="Times New Roman"/>
                <a:sym typeface="Times New Roman"/>
              </a:rPr>
              <a:t>	</a:t>
            </a:r>
            <a:r>
              <a:rPr b="0" sz="1800" i="0" lang="en-US" strike="noStrike" u="none">
                <a:solidFill>
                  <a:srgbClr val="000000"/>
                </a:solidFill>
                <a:latin typeface="Times New Roman"/>
                <a:ea typeface="Times New Roman"/>
                <a:cs typeface="Times New Roman"/>
                <a:sym typeface="Times New Roman"/>
              </a:rPr>
              <a:t> Mainly used for throwing user defined exception.</a:t>
            </a:r>
          </a:p>
          <a:p>
            <a:pPr algn="l" indent="0" lvl="0" marL="45720" rtl="0">
              <a:lnSpc>
                <a:spcPct val="90000"/>
              </a:lnSpc>
              <a:spcBef>
                <a:spcPts val="1400"/>
              </a:spcBef>
              <a:spcAft>
                <a:spcPts val="0"/>
              </a:spcAft>
              <a:buSzPts val="1440"/>
              <a:buNone/>
            </a:pPr>
            <a:r>
              <a:rPr b="0" sz="1800" i="0" lang="en-US" strike="noStrike" u="none">
                <a:solidFill>
                  <a:srgbClr val="000000"/>
                </a:solidFill>
                <a:latin typeface="Times New Roman"/>
                <a:ea typeface="Times New Roman"/>
                <a:cs typeface="Times New Roman"/>
                <a:sym typeface="Times New Roman"/>
              </a:rPr>
              <a:t>(iv) finally :</a:t>
            </a:r>
          </a:p>
          <a:p>
            <a:pPr algn="l" indent="0" lvl="0" marL="45720" rtl="0">
              <a:lnSpc>
                <a:spcPct val="90000"/>
              </a:lnSpc>
              <a:spcBef>
                <a:spcPts val="1400"/>
              </a:spcBef>
              <a:spcAft>
                <a:spcPts val="0"/>
              </a:spcAft>
              <a:buSzPts val="1440"/>
              <a:buNone/>
            </a:pPr>
            <a:r>
              <a:rPr b="0" sz="1800" i="0" lang="en-US" strike="noStrike" u="none">
                <a:solidFill>
                  <a:srgbClr val="000000"/>
                </a:solidFill>
                <a:latin typeface="Times New Roman"/>
                <a:ea typeface="Times New Roman"/>
                <a:cs typeface="Times New Roman"/>
                <a:sym typeface="Times New Roman"/>
              </a:rPr>
              <a:t>	Contains code that needs to be executed irrespective.</a:t>
            </a:r>
          </a:p>
          <a:p>
            <a:pPr algn="l" indent="0" lvl="0" marL="45720" rtl="0">
              <a:lnSpc>
                <a:spcPct val="90000"/>
              </a:lnSpc>
              <a:spcBef>
                <a:spcPts val="1400"/>
              </a:spcBef>
              <a:spcAft>
                <a:spcPts val="0"/>
              </a:spcAft>
              <a:buSzPts val="1440"/>
              <a:buNone/>
            </a:pPr>
            <a:r>
              <a:rPr b="0" sz="1800" i="0" lang="en-US" strike="noStrike" u="none">
                <a:solidFill>
                  <a:srgbClr val="000000"/>
                </a:solidFill>
                <a:latin typeface="Times New Roman"/>
                <a:ea typeface="Times New Roman"/>
                <a:cs typeface="Times New Roman"/>
                <a:sym typeface="Times New Roman"/>
              </a:rPr>
              <a:t>	Exception is generated or not.</a:t>
            </a:r>
          </a:p>
          <a:p>
            <a:pPr algn="l" indent="0" lvl="0" marL="45720" rtl="0">
              <a:lnSpc>
                <a:spcPct val="90000"/>
              </a:lnSpc>
              <a:spcBef>
                <a:spcPts val="1400"/>
              </a:spcBef>
              <a:spcAft>
                <a:spcPts val="0"/>
              </a:spcAft>
              <a:buSzPts val="1440"/>
              <a:buNone/>
            </a:pPr>
            <a:r>
              <a:rPr b="0" sz="1800" i="0" lang="en-US" strike="noStrike" u="none">
                <a:solidFill>
                  <a:srgbClr val="000000"/>
                </a:solidFill>
                <a:latin typeface="Times New Roman"/>
                <a:ea typeface="Times New Roman"/>
                <a:cs typeface="Times New Roman"/>
                <a:sym typeface="Times New Roman"/>
              </a:rPr>
              <a:t>	Generated exception is handled or not.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86" name="Shape 237"/>
        <p:cNvGrpSpPr/>
        <p:nvPr/>
      </p:nvGrpSpPr>
      <p:grpSpPr>
        <a:xfrm>
          <a:off x="0" y="0"/>
          <a:ext cx="0" cy="0"/>
          <a:chOff x="0" y="0"/>
          <a:chExt cx="0" cy="0"/>
        </a:xfrm>
      </p:grpSpPr>
      <p:sp>
        <p:nvSpPr>
          <p:cNvPr id="1048632" name="Google Shape;238;p13"/>
          <p:cNvSpPr txBox="1"/>
          <p:nvPr>
            <p:ph type="body" idx="1"/>
          </p:nvPr>
        </p:nvSpPr>
        <p:spPr>
          <a:xfrm>
            <a:off x="667658" y="449943"/>
            <a:ext cx="10348214" cy="5646057"/>
          </a:xfrm>
          <a:prstGeom prst="rect"/>
          <a:noFill/>
          <a:ln>
            <a:noFill/>
          </a:ln>
        </p:spPr>
        <p:txBody>
          <a:bodyPr anchor="t" anchorCtr="0" bIns="45700" lIns="91425" rIns="91425" spcFirstLastPara="1" tIns="45700" wrap="square">
            <a:normAutofit lnSpcReduction="10000"/>
          </a:bodyPr>
          <a:p>
            <a:pPr algn="l" indent="-182880" lvl="0" marL="228600" rtl="0">
              <a:lnSpc>
                <a:spcPct val="90000"/>
              </a:lnSpc>
              <a:spcBef>
                <a:spcPts val="0"/>
              </a:spcBef>
              <a:spcAft>
                <a:spcPts val="0"/>
              </a:spcAft>
              <a:buSzPts val="1760"/>
              <a:buChar char="•"/>
            </a:pPr>
            <a:r>
              <a:rPr b="1" i="0" lang="en-US">
                <a:solidFill>
                  <a:srgbClr val="171717"/>
                </a:solidFill>
                <a:latin typeface="Times New Roman"/>
                <a:ea typeface="Times New Roman"/>
                <a:cs typeface="Times New Roman"/>
                <a:sym typeface="Times New Roman"/>
              </a:rPr>
              <a:t>Creating and Throwing Exceptions </a:t>
            </a:r>
          </a:p>
          <a:p>
            <a:pPr algn="l" indent="-182880" lvl="0" marL="228600" rtl="0">
              <a:lnSpc>
                <a:spcPct val="90000"/>
              </a:lnSpc>
              <a:spcBef>
                <a:spcPts val="1400"/>
              </a:spcBef>
              <a:spcAft>
                <a:spcPts val="0"/>
              </a:spcAft>
              <a:buSzPts val="1440"/>
              <a:buChar char="•"/>
            </a:pPr>
            <a:r>
              <a:rPr b="0" sz="1800" i="0" lang="en-US">
                <a:solidFill>
                  <a:srgbClr val="171717"/>
                </a:solidFill>
                <a:latin typeface="Times New Roman"/>
                <a:ea typeface="Times New Roman"/>
                <a:cs typeface="Times New Roman"/>
                <a:sym typeface="Times New Roman"/>
              </a:rPr>
              <a:t>Exceptions are used to indicate that an error has occurred while running the program. Exception objects that describe an error are created and then </a:t>
            </a:r>
            <a:r>
              <a:rPr b="0" sz="1800" i="1" lang="en-US">
                <a:solidFill>
                  <a:srgbClr val="171717"/>
                </a:solidFill>
                <a:latin typeface="Times New Roman"/>
                <a:ea typeface="Times New Roman"/>
                <a:cs typeface="Times New Roman"/>
                <a:sym typeface="Times New Roman"/>
              </a:rPr>
              <a:t>thrown</a:t>
            </a:r>
            <a:r>
              <a:rPr b="0" sz="1800" i="0" lang="en-US">
                <a:solidFill>
                  <a:srgbClr val="171717"/>
                </a:solidFill>
                <a:latin typeface="Times New Roman"/>
                <a:ea typeface="Times New Roman"/>
                <a:cs typeface="Times New Roman"/>
                <a:sym typeface="Times New Roman"/>
              </a:rPr>
              <a:t> with the </a:t>
            </a:r>
            <a:r>
              <a:rPr b="0" sz="1800" i="0" lang="en-US" strike="noStrike" u="sng">
                <a:solidFill>
                  <a:schemeClr val="hlink"/>
                </a:solidFill>
                <a:latin typeface="Times New Roman"/>
                <a:ea typeface="Times New Roman"/>
                <a:cs typeface="Times New Roman"/>
                <a:sym typeface="Times New Roman"/>
                <a:hlinkClick r:id="rId1"/>
              </a:rPr>
              <a:t>throw</a:t>
            </a:r>
            <a:r>
              <a:rPr b="0" sz="1800" i="0" lang="en-US">
                <a:solidFill>
                  <a:srgbClr val="171717"/>
                </a:solidFill>
                <a:latin typeface="Times New Roman"/>
                <a:ea typeface="Times New Roman"/>
                <a:cs typeface="Times New Roman"/>
                <a:sym typeface="Times New Roman"/>
              </a:rPr>
              <a:t> keyword. </a:t>
            </a:r>
          </a:p>
          <a:p>
            <a:pPr algn="l" indent="-182880" lvl="0" marL="228600" rtl="0">
              <a:lnSpc>
                <a:spcPct val="90000"/>
              </a:lnSpc>
              <a:spcBef>
                <a:spcPts val="1400"/>
              </a:spcBef>
              <a:spcAft>
                <a:spcPts val="0"/>
              </a:spcAft>
              <a:buSzPts val="1440"/>
              <a:buChar char="•"/>
            </a:pPr>
            <a:r>
              <a:rPr b="0" sz="1800" i="0" lang="en-US">
                <a:solidFill>
                  <a:srgbClr val="171717"/>
                </a:solidFill>
                <a:latin typeface="Times New Roman"/>
                <a:ea typeface="Times New Roman"/>
                <a:cs typeface="Times New Roman"/>
                <a:sym typeface="Times New Roman"/>
              </a:rPr>
              <a:t>The runtime then searches for the most compatible exception handler.</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Programmers should throw exceptions when one or more of the following conditions are true:</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1.  The method cannot complete its defined functionality.</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For example, if a parameter to a method has an invalid value:</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static void CopyObject(SampleClass original)</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    if (original == null)</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    {</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        throw new System.ArgumentException("Parameter cannot be null", "original");</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   }</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89" name="Shape 242"/>
        <p:cNvGrpSpPr/>
        <p:nvPr/>
      </p:nvGrpSpPr>
      <p:grpSpPr>
        <a:xfrm>
          <a:off x="0" y="0"/>
          <a:ext cx="0" cy="0"/>
          <a:chOff x="0" y="0"/>
          <a:chExt cx="0" cy="0"/>
        </a:xfrm>
      </p:grpSpPr>
      <p:sp>
        <p:nvSpPr>
          <p:cNvPr id="1048635" name="Google Shape;243;p14"/>
          <p:cNvSpPr txBox="1"/>
          <p:nvPr>
            <p:ph type="body" idx="1"/>
          </p:nvPr>
        </p:nvSpPr>
        <p:spPr>
          <a:xfrm>
            <a:off x="599090" y="520263"/>
            <a:ext cx="11012339" cy="5575738"/>
          </a:xfrm>
          <a:prstGeom prst="rect"/>
          <a:noFill/>
          <a:ln>
            <a:noFill/>
          </a:ln>
        </p:spPr>
        <p:txBody>
          <a:bodyPr anchor="t" anchorCtr="0" bIns="45700" lIns="91425" rIns="91425" spcFirstLastPara="1" tIns="45700" wrap="square">
            <a:normAutofit/>
          </a:bodyPr>
          <a:p>
            <a:pPr algn="l" indent="0" lvl="0" marL="45720" rtl="0">
              <a:lnSpc>
                <a:spcPct val="90000"/>
              </a:lnSpc>
              <a:spcBef>
                <a:spcPts val="0"/>
              </a:spcBef>
              <a:spcAft>
                <a:spcPts val="0"/>
              </a:spcAft>
              <a:buSzPts val="1440"/>
              <a:buNone/>
            </a:pPr>
            <a:r>
              <a:rPr b="0" sz="1800" i="0" lang="en-US">
                <a:solidFill>
                  <a:srgbClr val="171717"/>
                </a:solidFill>
                <a:latin typeface="Times New Roman"/>
                <a:ea typeface="Times New Roman"/>
                <a:cs typeface="Times New Roman"/>
                <a:sym typeface="Times New Roman"/>
              </a:rPr>
              <a:t>2. An inappropriate call to an object is made, based on the object state.</a:t>
            </a:r>
          </a:p>
          <a:p>
            <a:pPr algn="l" indent="-182880" lvl="0" marL="228600" rtl="0">
              <a:lnSpc>
                <a:spcPct val="90000"/>
              </a:lnSpc>
              <a:spcBef>
                <a:spcPts val="1400"/>
              </a:spcBef>
              <a:spcAft>
                <a:spcPts val="0"/>
              </a:spcAft>
              <a:buSzPts val="1440"/>
              <a:buChar char="•"/>
            </a:pPr>
            <a:r>
              <a:rPr b="0" sz="1800" i="0" lang="en-US">
                <a:solidFill>
                  <a:srgbClr val="171717"/>
                </a:solidFill>
                <a:latin typeface="Times New Roman"/>
                <a:ea typeface="Times New Roman"/>
                <a:cs typeface="Times New Roman"/>
                <a:sym typeface="Times New Roman"/>
              </a:rPr>
              <a:t>One example might be trying to write to a read-only file.</a:t>
            </a:r>
          </a:p>
          <a:p>
            <a:pPr algn="l" indent="-182880" lvl="0" marL="228600" rtl="0">
              <a:lnSpc>
                <a:spcPct val="90000"/>
              </a:lnSpc>
              <a:spcBef>
                <a:spcPts val="1400"/>
              </a:spcBef>
              <a:spcAft>
                <a:spcPts val="0"/>
              </a:spcAft>
              <a:buSzPts val="1440"/>
              <a:buChar char="•"/>
            </a:pPr>
            <a:r>
              <a:rPr b="0" sz="1800" i="0" lang="en-US">
                <a:solidFill>
                  <a:srgbClr val="171717"/>
                </a:solidFill>
                <a:latin typeface="Times New Roman"/>
                <a:ea typeface="Times New Roman"/>
                <a:cs typeface="Times New Roman"/>
                <a:sym typeface="Times New Roman"/>
              </a:rPr>
              <a:t> In cases where an object state does not allow an operation, throw an instance  of </a:t>
            </a:r>
            <a:r>
              <a:rPr b="0" sz="1800" i="0" lang="en-US" strike="noStrike" u="sng">
                <a:solidFill>
                  <a:srgbClr val="171717"/>
                </a:solidFill>
                <a:latin typeface="Times New Roman"/>
                <a:ea typeface="Times New Roman"/>
                <a:cs typeface="Times New Roman"/>
                <a:sym typeface="Times New Roman"/>
                <a:hlinkClick r:id="rId1"/>
              </a:rPr>
              <a:t>InvalidOperationException</a:t>
            </a:r>
            <a:r>
              <a:rPr b="0" sz="1800" i="0" lang="en-US">
                <a:solidFill>
                  <a:srgbClr val="171717"/>
                </a:solidFill>
                <a:latin typeface="Times New Roman"/>
                <a:ea typeface="Times New Roman"/>
                <a:cs typeface="Times New Roman"/>
                <a:sym typeface="Times New Roman"/>
              </a:rPr>
              <a:t> or an object based on a derivation of this class.</a:t>
            </a:r>
          </a:p>
          <a:p>
            <a:pPr algn="l" indent="0" lvl="0" marL="45720" rtl="0">
              <a:lnSpc>
                <a:spcPct val="90000"/>
              </a:lnSpc>
              <a:spcBef>
                <a:spcPts val="1400"/>
              </a:spcBef>
              <a:spcAft>
                <a:spcPts val="0"/>
              </a:spcAft>
              <a:buSzPts val="1440"/>
              <a:buNone/>
            </a:pPr>
            <a:r>
              <a:t/>
            </a:r>
            <a:endParaRPr b="1" sz="1800">
              <a:latin typeface="Times New Roman"/>
              <a:ea typeface="Times New Roman"/>
              <a:cs typeface="Times New Roman"/>
              <a:sym typeface="Times New Roman"/>
            </a:endParaRPr>
          </a:p>
          <a:p>
            <a:pPr algn="l" indent="0" lvl="0" marL="45720" rtl="0">
              <a:lnSpc>
                <a:spcPct val="90000"/>
              </a:lnSpc>
              <a:spcBef>
                <a:spcPts val="1400"/>
              </a:spcBef>
              <a:spcAft>
                <a:spcPts val="0"/>
              </a:spcAft>
              <a:buSzPts val="1440"/>
              <a:buNone/>
            </a:pPr>
            <a:r>
              <a:rPr b="1" sz="1800" lang="en-US">
                <a:latin typeface="Times New Roman"/>
                <a:ea typeface="Times New Roman"/>
                <a:cs typeface="Times New Roman"/>
                <a:sym typeface="Times New Roman"/>
              </a:rPr>
              <a:t>3.  </a:t>
            </a:r>
            <a:r>
              <a:rPr b="0" sz="1800" i="0" lang="en-US">
                <a:solidFill>
                  <a:srgbClr val="171717"/>
                </a:solidFill>
                <a:latin typeface="Times New Roman"/>
                <a:ea typeface="Times New Roman"/>
                <a:cs typeface="Times New Roman"/>
                <a:sym typeface="Times New Roman"/>
              </a:rPr>
              <a:t>When an argument to a method causes an exception.</a:t>
            </a:r>
          </a:p>
          <a:p>
            <a:pPr algn="l" indent="-182880" lvl="0" marL="228600" rtl="0">
              <a:lnSpc>
                <a:spcPct val="90000"/>
              </a:lnSpc>
              <a:spcBef>
                <a:spcPts val="1400"/>
              </a:spcBef>
              <a:spcAft>
                <a:spcPts val="0"/>
              </a:spcAft>
              <a:buSzPts val="1440"/>
              <a:buChar char="•"/>
            </a:pPr>
            <a:r>
              <a:rPr b="0" sz="1800" i="0" lang="en-US">
                <a:solidFill>
                  <a:srgbClr val="171717"/>
                </a:solidFill>
                <a:latin typeface="Times New Roman"/>
                <a:ea typeface="Times New Roman"/>
                <a:cs typeface="Times New Roman"/>
                <a:sym typeface="Times New Roman"/>
              </a:rPr>
              <a:t>In this case, the original exception should be caught and an </a:t>
            </a:r>
            <a:r>
              <a:rPr b="0" sz="1800" i="0" lang="en-US" strike="noStrike" u="sng">
                <a:solidFill>
                  <a:srgbClr val="171717"/>
                </a:solidFill>
                <a:latin typeface="Times New Roman"/>
                <a:ea typeface="Times New Roman"/>
                <a:cs typeface="Times New Roman"/>
                <a:sym typeface="Times New Roman"/>
                <a:hlinkClick r:id="rId2"/>
              </a:rPr>
              <a:t>ArgumentException</a:t>
            </a:r>
            <a:r>
              <a:rPr b="0" sz="1800" i="0" lang="en-US">
                <a:solidFill>
                  <a:srgbClr val="171717"/>
                </a:solidFill>
                <a:latin typeface="Times New Roman"/>
                <a:ea typeface="Times New Roman"/>
                <a:cs typeface="Times New Roman"/>
                <a:sym typeface="Times New Roman"/>
              </a:rPr>
              <a:t> instance should be created. </a:t>
            </a:r>
          </a:p>
          <a:p>
            <a:pPr algn="l" indent="-182880" lvl="0" marL="228600" rtl="0">
              <a:lnSpc>
                <a:spcPct val="90000"/>
              </a:lnSpc>
              <a:spcBef>
                <a:spcPts val="1400"/>
              </a:spcBef>
              <a:spcAft>
                <a:spcPts val="0"/>
              </a:spcAft>
              <a:buSzPts val="1440"/>
              <a:buChar char="•"/>
            </a:pPr>
            <a:r>
              <a:rPr b="0" sz="1800" i="0" lang="en-US">
                <a:solidFill>
                  <a:srgbClr val="171717"/>
                </a:solidFill>
                <a:latin typeface="Times New Roman"/>
                <a:ea typeface="Times New Roman"/>
                <a:cs typeface="Times New Roman"/>
                <a:sym typeface="Times New Roman"/>
              </a:rPr>
              <a:t>The original exception should be passed to the constructor of the </a:t>
            </a:r>
            <a:r>
              <a:rPr b="0" sz="1800" i="0" lang="en-US" strike="noStrike" u="sng">
                <a:solidFill>
                  <a:srgbClr val="171717"/>
                </a:solidFill>
                <a:latin typeface="Times New Roman"/>
                <a:ea typeface="Times New Roman"/>
                <a:cs typeface="Times New Roman"/>
                <a:sym typeface="Times New Roman"/>
                <a:hlinkClick r:id="rId2"/>
              </a:rPr>
              <a:t>ArgumentException</a:t>
            </a:r>
            <a:r>
              <a:rPr b="0" sz="1800" i="0" lang="en-US">
                <a:solidFill>
                  <a:srgbClr val="171717"/>
                </a:solidFill>
                <a:latin typeface="Times New Roman"/>
                <a:ea typeface="Times New Roman"/>
                <a:cs typeface="Times New Roman"/>
                <a:sym typeface="Times New Roman"/>
              </a:rPr>
              <a:t> as the </a:t>
            </a:r>
            <a:r>
              <a:rPr b="0" sz="1800" i="0" lang="en-US" strike="noStrike" u="sng">
                <a:solidFill>
                  <a:srgbClr val="171717"/>
                </a:solidFill>
                <a:latin typeface="Times New Roman"/>
                <a:ea typeface="Times New Roman"/>
                <a:cs typeface="Times New Roman"/>
                <a:sym typeface="Times New Roman"/>
                <a:hlinkClick r:id="rId3"/>
              </a:rPr>
              <a:t>InnerException</a:t>
            </a:r>
            <a:r>
              <a:rPr b="0" sz="1800" i="0" lang="en-US">
                <a:solidFill>
                  <a:srgbClr val="171717"/>
                </a:solidFill>
                <a:latin typeface="Times New Roman"/>
                <a:ea typeface="Times New Roman"/>
                <a:cs typeface="Times New Roman"/>
                <a:sym typeface="Times New Roman"/>
              </a:rPr>
              <a:t> parameter:</a:t>
            </a:r>
          </a:p>
          <a:p>
            <a:pPr algn="l" indent="-71120" lvl="0" marL="228600" rtl="0">
              <a:lnSpc>
                <a:spcPct val="90000"/>
              </a:lnSpc>
              <a:spcBef>
                <a:spcPts val="1400"/>
              </a:spcBef>
              <a:spcAft>
                <a:spcPts val="0"/>
              </a:spcAft>
              <a:buSzPts val="1760"/>
              <a:buNone/>
            </a:pPr>
            <a:r>
              <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92" name="Shape 247"/>
        <p:cNvGrpSpPr/>
        <p:nvPr/>
      </p:nvGrpSpPr>
      <p:grpSpPr>
        <a:xfrm>
          <a:off x="0" y="0"/>
          <a:ext cx="0" cy="0"/>
          <a:chOff x="0" y="0"/>
          <a:chExt cx="0" cy="0"/>
        </a:xfrm>
      </p:grpSpPr>
      <p:sp>
        <p:nvSpPr>
          <p:cNvPr id="1048638" name="Google Shape;248;p15"/>
          <p:cNvSpPr txBox="1"/>
          <p:nvPr>
            <p:ph type="body" idx="1"/>
          </p:nvPr>
        </p:nvSpPr>
        <p:spPr>
          <a:xfrm>
            <a:off x="537029" y="711200"/>
            <a:ext cx="11321141" cy="5384800"/>
          </a:xfrm>
          <a:prstGeom prst="rect"/>
          <a:noFill/>
          <a:ln>
            <a:noFill/>
          </a:ln>
        </p:spPr>
        <p:txBody>
          <a:bodyPr anchor="t" anchorCtr="0" bIns="45700" lIns="91425" rIns="91425" spcFirstLastPara="1" tIns="45700" wrap="square">
            <a:normAutofit/>
          </a:bodyPr>
          <a:p>
            <a:pPr algn="l" indent="0" lvl="0" marL="45720" rtl="0">
              <a:lnSpc>
                <a:spcPct val="90000"/>
              </a:lnSpc>
              <a:spcBef>
                <a:spcPts val="0"/>
              </a:spcBef>
              <a:spcAft>
                <a:spcPts val="0"/>
              </a:spcAft>
              <a:buSzPct val="80000"/>
              <a:buNone/>
            </a:pPr>
            <a:r>
              <a:rPr lang="en-US">
                <a:solidFill>
                  <a:schemeClr val="dk1"/>
                </a:solidFill>
                <a:latin typeface="Times New Roman"/>
                <a:ea typeface="Times New Roman"/>
                <a:cs typeface="Times New Roman"/>
                <a:sym typeface="Times New Roman"/>
              </a:rPr>
              <a:t>static int GetValueFromArray(int[] array, int index)</a:t>
            </a:r>
          </a:p>
          <a:p>
            <a:pPr algn="l" indent="0" lvl="0" marL="45720" rtl="0">
              <a:lnSpc>
                <a:spcPct val="90000"/>
              </a:lnSpc>
              <a:spcBef>
                <a:spcPts val="1400"/>
              </a:spcBef>
              <a:spcAft>
                <a:spcPts val="0"/>
              </a:spcAft>
              <a:buSzPct val="80000"/>
              <a:buNone/>
            </a:pPr>
            <a:r>
              <a:rPr lang="en-US">
                <a:solidFill>
                  <a:schemeClr val="dk1"/>
                </a:solidFill>
                <a:latin typeface="Times New Roman"/>
                <a:ea typeface="Times New Roman"/>
                <a:cs typeface="Times New Roman"/>
                <a:sym typeface="Times New Roman"/>
              </a:rPr>
              <a:t>{</a:t>
            </a:r>
          </a:p>
          <a:p>
            <a:pPr algn="l" indent="0" lvl="0" marL="45720" rtl="0">
              <a:lnSpc>
                <a:spcPct val="90000"/>
              </a:lnSpc>
              <a:spcBef>
                <a:spcPts val="1400"/>
              </a:spcBef>
              <a:spcAft>
                <a:spcPts val="0"/>
              </a:spcAft>
              <a:buSzPct val="80000"/>
              <a:buNone/>
            </a:pPr>
            <a:r>
              <a:rPr lang="en-US">
                <a:solidFill>
                  <a:schemeClr val="dk1"/>
                </a:solidFill>
                <a:latin typeface="Times New Roman"/>
                <a:ea typeface="Times New Roman"/>
                <a:cs typeface="Times New Roman"/>
                <a:sym typeface="Times New Roman"/>
              </a:rPr>
              <a:t>   try</a:t>
            </a:r>
          </a:p>
          <a:p>
            <a:pPr algn="l" indent="0" lvl="0" marL="45720" rtl="0">
              <a:lnSpc>
                <a:spcPct val="90000"/>
              </a:lnSpc>
              <a:spcBef>
                <a:spcPts val="1400"/>
              </a:spcBef>
              <a:spcAft>
                <a:spcPts val="0"/>
              </a:spcAft>
              <a:buSzPct val="80000"/>
              <a:buNone/>
            </a:pPr>
            <a:r>
              <a:rPr lang="en-US">
                <a:solidFill>
                  <a:schemeClr val="dk1"/>
                </a:solidFill>
                <a:latin typeface="Times New Roman"/>
                <a:ea typeface="Times New Roman"/>
                <a:cs typeface="Times New Roman"/>
                <a:sym typeface="Times New Roman"/>
              </a:rPr>
              <a:t>      {</a:t>
            </a:r>
          </a:p>
          <a:p>
            <a:pPr algn="l" indent="0" lvl="0" marL="45720" rtl="0">
              <a:lnSpc>
                <a:spcPct val="90000"/>
              </a:lnSpc>
              <a:spcBef>
                <a:spcPts val="1400"/>
              </a:spcBef>
              <a:spcAft>
                <a:spcPts val="0"/>
              </a:spcAft>
              <a:buSzPct val="80000"/>
              <a:buNone/>
            </a:pPr>
            <a:r>
              <a:rPr lang="en-US">
                <a:solidFill>
                  <a:schemeClr val="dk1"/>
                </a:solidFill>
                <a:latin typeface="Times New Roman"/>
                <a:ea typeface="Times New Roman"/>
                <a:cs typeface="Times New Roman"/>
                <a:sym typeface="Times New Roman"/>
              </a:rPr>
              <a:t>        return array[index];</a:t>
            </a:r>
          </a:p>
          <a:p>
            <a:pPr algn="l" indent="0" lvl="0" marL="45720" rtl="0">
              <a:lnSpc>
                <a:spcPct val="90000"/>
              </a:lnSpc>
              <a:spcBef>
                <a:spcPts val="1400"/>
              </a:spcBef>
              <a:spcAft>
                <a:spcPts val="0"/>
              </a:spcAft>
              <a:buSzPct val="80000"/>
              <a:buNone/>
            </a:pPr>
            <a:r>
              <a:rPr lang="en-US">
                <a:solidFill>
                  <a:schemeClr val="dk1"/>
                </a:solidFill>
                <a:latin typeface="Times New Roman"/>
                <a:ea typeface="Times New Roman"/>
                <a:cs typeface="Times New Roman"/>
                <a:sym typeface="Times New Roman"/>
              </a:rPr>
              <a:t>       }</a:t>
            </a:r>
          </a:p>
          <a:p>
            <a:pPr algn="l" indent="0" lvl="0" marL="45720" rtl="0">
              <a:lnSpc>
                <a:spcPct val="90000"/>
              </a:lnSpc>
              <a:spcBef>
                <a:spcPts val="1400"/>
              </a:spcBef>
              <a:spcAft>
                <a:spcPts val="0"/>
              </a:spcAft>
              <a:buSzPct val="80000"/>
              <a:buNone/>
            </a:pPr>
            <a:r>
              <a:rPr lang="en-US">
                <a:solidFill>
                  <a:schemeClr val="dk1"/>
                </a:solidFill>
                <a:latin typeface="Times New Roman"/>
                <a:ea typeface="Times New Roman"/>
                <a:cs typeface="Times New Roman"/>
                <a:sym typeface="Times New Roman"/>
              </a:rPr>
              <a:t>    catch (System.IndexOutOfRangeException ex)</a:t>
            </a:r>
          </a:p>
          <a:p>
            <a:pPr algn="l" indent="0" lvl="0" marL="45720" rtl="0">
              <a:lnSpc>
                <a:spcPct val="90000"/>
              </a:lnSpc>
              <a:spcBef>
                <a:spcPts val="1400"/>
              </a:spcBef>
              <a:spcAft>
                <a:spcPts val="0"/>
              </a:spcAft>
              <a:buSzPct val="80000"/>
              <a:buNone/>
            </a:pPr>
            <a:r>
              <a:rPr lang="en-US">
                <a:solidFill>
                  <a:schemeClr val="dk1"/>
                </a:solidFill>
                <a:latin typeface="Times New Roman"/>
                <a:ea typeface="Times New Roman"/>
                <a:cs typeface="Times New Roman"/>
                <a:sym typeface="Times New Roman"/>
              </a:rPr>
              <a:t>       {</a:t>
            </a:r>
          </a:p>
          <a:p>
            <a:pPr algn="l" indent="0" lvl="0" marL="45720" rtl="0">
              <a:lnSpc>
                <a:spcPct val="90000"/>
              </a:lnSpc>
              <a:spcBef>
                <a:spcPts val="1400"/>
              </a:spcBef>
              <a:spcAft>
                <a:spcPts val="0"/>
              </a:spcAft>
              <a:buSzPct val="80000"/>
              <a:buNone/>
            </a:pPr>
            <a:r>
              <a:rPr lang="en-US">
                <a:solidFill>
                  <a:schemeClr val="dk1"/>
                </a:solidFill>
                <a:latin typeface="Times New Roman"/>
                <a:ea typeface="Times New Roman"/>
                <a:cs typeface="Times New Roman"/>
                <a:sym typeface="Times New Roman"/>
              </a:rPr>
              <a:t>        System.ArgumentException argEx = new System.ArgumentException("Index is out of range",          	"index", ex);</a:t>
            </a:r>
          </a:p>
          <a:p>
            <a:pPr algn="l" indent="0" lvl="0" marL="45720" rtl="0">
              <a:lnSpc>
                <a:spcPct val="90000"/>
              </a:lnSpc>
              <a:spcBef>
                <a:spcPts val="1400"/>
              </a:spcBef>
              <a:spcAft>
                <a:spcPts val="0"/>
              </a:spcAft>
              <a:buSzPct val="80000"/>
              <a:buNone/>
            </a:pPr>
            <a:r>
              <a:rPr lang="en-US">
                <a:solidFill>
                  <a:schemeClr val="dk1"/>
                </a:solidFill>
                <a:latin typeface="Times New Roman"/>
                <a:ea typeface="Times New Roman"/>
                <a:cs typeface="Times New Roman"/>
                <a:sym typeface="Times New Roman"/>
              </a:rPr>
              <a:t>        throw argEx;</a:t>
            </a:r>
          </a:p>
          <a:p>
            <a:pPr algn="l" indent="0" lvl="0" marL="45720" rtl="0">
              <a:lnSpc>
                <a:spcPct val="90000"/>
              </a:lnSpc>
              <a:spcBef>
                <a:spcPts val="1400"/>
              </a:spcBef>
              <a:spcAft>
                <a:spcPts val="0"/>
              </a:spcAft>
              <a:buSzPct val="80000"/>
              <a:buNone/>
            </a:pPr>
            <a:r>
              <a:rPr lang="en-US">
                <a:solidFill>
                  <a:schemeClr val="dk1"/>
                </a:solidFill>
                <a:latin typeface="Times New Roman"/>
                <a:ea typeface="Times New Roman"/>
                <a:cs typeface="Times New Roman"/>
                <a:sym typeface="Times New Roman"/>
              </a:rPr>
              <a:t>        }</a:t>
            </a:r>
          </a:p>
          <a:p>
            <a:pPr algn="l" indent="0" lvl="0" marL="45720" rtl="0">
              <a:lnSpc>
                <a:spcPct val="90000"/>
              </a:lnSpc>
              <a:spcBef>
                <a:spcPts val="1400"/>
              </a:spcBef>
              <a:spcAft>
                <a:spcPts val="0"/>
              </a:spcAft>
              <a:buSzPct val="80000"/>
              <a:buNone/>
            </a:pPr>
            <a:r>
              <a:rPr lang="en-US">
                <a:solidFill>
                  <a:schemeClr val="dk1"/>
                </a:solidFill>
                <a:latin typeface="Times New Roman"/>
                <a:ea typeface="Times New Roman"/>
                <a:cs typeface="Times New Roman"/>
                <a:sym typeface="Times New Roman"/>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95" name="Shape 252"/>
        <p:cNvGrpSpPr/>
        <p:nvPr/>
      </p:nvGrpSpPr>
      <p:grpSpPr>
        <a:xfrm>
          <a:off x="0" y="0"/>
          <a:ext cx="0" cy="0"/>
          <a:chOff x="0" y="0"/>
          <a:chExt cx="0" cy="0"/>
        </a:xfrm>
      </p:grpSpPr>
      <p:sp>
        <p:nvSpPr>
          <p:cNvPr id="1048641" name="Google Shape;253;p16"/>
          <p:cNvSpPr txBox="1"/>
          <p:nvPr>
            <p:ph type="body" idx="1"/>
          </p:nvPr>
        </p:nvSpPr>
        <p:spPr>
          <a:xfrm>
            <a:off x="478972" y="377371"/>
            <a:ext cx="10536900" cy="6212115"/>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440"/>
              <a:buChar char="•"/>
            </a:pPr>
            <a:r>
              <a:rPr b="1" sz="1800" lang="en-US">
                <a:solidFill>
                  <a:schemeClr val="dk1"/>
                </a:solidFill>
                <a:latin typeface="Times New Roman"/>
                <a:ea typeface="Times New Roman"/>
                <a:cs typeface="Times New Roman"/>
                <a:sym typeface="Times New Roman"/>
              </a:rPr>
              <a:t>C# User-Defined Exceptions</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C# allows us to create user-defined or custom exception. It is used to make the meaningful exception. To do this, we need to inherit Exception class.</a:t>
            </a:r>
          </a:p>
          <a:p>
            <a:pPr algn="l" indent="-91440" lvl="0" marL="22860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p:txBody>
      </p:sp>
      <p:pic>
        <p:nvPicPr>
          <p:cNvPr id="2097156" name="Google Shape;254;p16"/>
          <p:cNvPicPr preferRelativeResize="0">
            <a:picLocks/>
          </p:cNvPicPr>
          <p:nvPr/>
        </p:nvPicPr>
        <p:blipFill rotWithShape="1">
          <a:blip xmlns:r="http://schemas.openxmlformats.org/officeDocument/2006/relationships" r:embed="rId1">
            <a:alphaModFix/>
          </a:blip>
          <a:srcRect l="-12280" t="-810" r="12279" b="810"/>
          <a:stretch>
            <a:fillRect/>
          </a:stretch>
        </p:blipFill>
        <p:spPr>
          <a:xfrm>
            <a:off x="-1939959" y="-1370050"/>
            <a:ext cx="14000810" cy="8378924"/>
          </a:xfrm>
          <a:prstGeom prst="rect"/>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98" name="Shape 258"/>
        <p:cNvGrpSpPr/>
        <p:nvPr/>
      </p:nvGrpSpPr>
      <p:grpSpPr>
        <a:xfrm>
          <a:off x="0" y="0"/>
          <a:ext cx="0" cy="0"/>
          <a:chOff x="0" y="0"/>
          <a:chExt cx="0" cy="0"/>
        </a:xfrm>
      </p:grpSpPr>
      <p:sp>
        <p:nvSpPr>
          <p:cNvPr id="1048644" name="Google Shape;259;p17"/>
          <p:cNvSpPr txBox="1"/>
          <p:nvPr>
            <p:ph type="body" idx="1"/>
          </p:nvPr>
        </p:nvSpPr>
        <p:spPr>
          <a:xfrm>
            <a:off x="583096" y="290287"/>
            <a:ext cx="10941497" cy="6110514"/>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600"/>
              <a:buChar char="•"/>
            </a:pPr>
            <a:r>
              <a:rPr sz="2000" lang="en-US">
                <a:solidFill>
                  <a:schemeClr val="dk1"/>
                </a:solidFill>
                <a:latin typeface="Times New Roman"/>
                <a:ea typeface="Times New Roman"/>
                <a:cs typeface="Times New Roman"/>
                <a:sym typeface="Times New Roman"/>
              </a:rPr>
              <a:t>User-Defined Exception</a:t>
            </a:r>
          </a:p>
          <a:p>
            <a:pPr algn="l" indent="-81279" lvl="0" marL="228600" rtl="0">
              <a:lnSpc>
                <a:spcPct val="90000"/>
              </a:lnSpc>
              <a:spcBef>
                <a:spcPts val="1400"/>
              </a:spcBef>
              <a:spcAft>
                <a:spcPts val="0"/>
              </a:spcAft>
              <a:buSzPts val="1600"/>
              <a:buNone/>
            </a:pPr>
            <a:r>
              <a:t/>
            </a:r>
            <a:endParaRPr sz="2000">
              <a:solidFill>
                <a:schemeClr val="dk1"/>
              </a:solidFill>
              <a:latin typeface="Times New Roman"/>
              <a:ea typeface="Times New Roman"/>
              <a:cs typeface="Times New Roman"/>
              <a:sym typeface="Times New Roman"/>
            </a:endParaRPr>
          </a:p>
        </p:txBody>
      </p:sp>
      <p:pic>
        <p:nvPicPr>
          <p:cNvPr id="2097157" name="Google Shape;260;p17"/>
          <p:cNvPicPr preferRelativeResize="0">
            <a:picLocks/>
          </p:cNvPicPr>
          <p:nvPr/>
        </p:nvPicPr>
        <p:blipFill rotWithShape="1">
          <a:blip xmlns:r="http://schemas.openxmlformats.org/officeDocument/2006/relationships" r:embed="rId1">
            <a:alphaModFix/>
          </a:blip>
          <a:srcRect l="0" t="0" r="0" b="0"/>
          <a:stretch>
            <a:fillRect/>
          </a:stretch>
        </p:blipFill>
        <p:spPr>
          <a:xfrm>
            <a:off x="415925" y="624114"/>
            <a:ext cx="10658475" cy="5943599"/>
          </a:xfrm>
          <a:prstGeom prst="rect"/>
          <a:noFill/>
          <a:ln>
            <a:noFill/>
          </a:ln>
        </p:spPr>
      </p:pic>
      <p:pic>
        <p:nvPicPr>
          <p:cNvPr id="2097158" name="Google Shape;261;p17"/>
          <p:cNvPicPr preferRelativeResize="0">
            <a:picLocks/>
          </p:cNvPicPr>
          <p:nvPr/>
        </p:nvPicPr>
        <p:blipFill rotWithShape="1">
          <a:blip xmlns:r="http://schemas.openxmlformats.org/officeDocument/2006/relationships" r:embed="rId2">
            <a:alphaModFix/>
          </a:blip>
          <a:srcRect l="0" t="0" r="0" b="0"/>
          <a:stretch>
            <a:fillRect/>
          </a:stretch>
        </p:blipFill>
        <p:spPr>
          <a:xfrm>
            <a:off x="415900" y="624127"/>
            <a:ext cx="10542350" cy="5817775"/>
          </a:xfrm>
          <a:prstGeom prst="rect"/>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14" name="Shape 265"/>
        <p:cNvGrpSpPr/>
        <p:nvPr/>
      </p:nvGrpSpPr>
      <p:grpSpPr>
        <a:xfrm>
          <a:off x="0" y="0"/>
          <a:ext cx="0" cy="0"/>
          <a:chOff x="0" y="0"/>
          <a:chExt cx="0" cy="0"/>
        </a:xfrm>
      </p:grpSpPr>
      <p:sp>
        <p:nvSpPr>
          <p:cNvPr id="1048658" name="Google Shape;266;g1434e60ee89_7_79"/>
          <p:cNvSpPr txBox="1"/>
          <p:nvPr>
            <p:ph type="body" idx="1"/>
          </p:nvPr>
        </p:nvSpPr>
        <p:spPr>
          <a:xfrm>
            <a:off x="391886" y="662940"/>
            <a:ext cx="11209564" cy="5433060"/>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760"/>
              <a:buChar char="•"/>
            </a:pPr>
            <a:r>
              <a:rPr lang="en-US">
                <a:solidFill>
                  <a:srgbClr val="333333"/>
                </a:solidFill>
                <a:latin typeface="Times New Roman"/>
                <a:ea typeface="Times New Roman"/>
                <a:cs typeface="Times New Roman"/>
                <a:sym typeface="Times New Roman"/>
              </a:rPr>
              <a:t>ASP.NET tracing enables you to view diagnostic information about a single request for an ASP.NET page. ASP.NET tracing enables you to follow a page's execution path, display diagnostic information at run time, and debug your application.</a:t>
            </a:r>
          </a:p>
          <a:p>
            <a:pPr algn="l" indent="-182880" lvl="0" marL="228600" rtl="0">
              <a:lnSpc>
                <a:spcPct val="90000"/>
              </a:lnSpc>
              <a:spcBef>
                <a:spcPts val="1400"/>
              </a:spcBef>
              <a:spcAft>
                <a:spcPts val="0"/>
              </a:spcAft>
              <a:buSzPts val="1760"/>
              <a:buChar char="•"/>
            </a:pPr>
            <a:r>
              <a:rPr lang="en-US">
                <a:solidFill>
                  <a:srgbClr val="333333"/>
                </a:solidFill>
                <a:latin typeface="Times New Roman"/>
                <a:ea typeface="Times New Roman"/>
                <a:cs typeface="Times New Roman"/>
                <a:sym typeface="Times New Roman"/>
              </a:rPr>
              <a:t>There are two ways:</a:t>
            </a:r>
          </a:p>
          <a:p>
            <a:pPr algn="l" indent="-182880" lvl="0" marL="228600" rtl="0">
              <a:lnSpc>
                <a:spcPct val="90000"/>
              </a:lnSpc>
              <a:spcBef>
                <a:spcPts val="1400"/>
              </a:spcBef>
              <a:spcAft>
                <a:spcPts val="0"/>
              </a:spcAft>
              <a:buSzPts val="1760"/>
              <a:buChar char="•"/>
            </a:pPr>
            <a:r>
              <a:rPr lang="en-US">
                <a:solidFill>
                  <a:srgbClr val="333333"/>
                </a:solidFill>
                <a:latin typeface="Times New Roman"/>
                <a:ea typeface="Times New Roman"/>
                <a:cs typeface="Times New Roman"/>
                <a:sym typeface="Times New Roman"/>
              </a:rPr>
              <a:t>(i) Page Level Tracing</a:t>
            </a:r>
          </a:p>
          <a:p>
            <a:pPr algn="l" indent="-182880" lvl="0" marL="228600" rtl="0">
              <a:lnSpc>
                <a:spcPct val="90000"/>
              </a:lnSpc>
              <a:spcBef>
                <a:spcPts val="1400"/>
              </a:spcBef>
              <a:spcAft>
                <a:spcPts val="0"/>
              </a:spcAft>
              <a:buSzPts val="1760"/>
              <a:buChar char="•"/>
            </a:pPr>
            <a:r>
              <a:rPr lang="en-US">
                <a:solidFill>
                  <a:srgbClr val="333333"/>
                </a:solidFill>
                <a:latin typeface="Times New Roman"/>
                <a:ea typeface="Times New Roman"/>
                <a:cs typeface="Times New Roman"/>
                <a:sym typeface="Times New Roman"/>
              </a:rPr>
              <a:t>(ii) Application Level Tracing</a:t>
            </a:r>
          </a:p>
          <a:p>
            <a:pPr algn="l" indent="0" lvl="0" marL="45720" rtl="0">
              <a:lnSpc>
                <a:spcPct val="90000"/>
              </a:lnSpc>
              <a:spcBef>
                <a:spcPts val="1400"/>
              </a:spcBef>
              <a:spcAft>
                <a:spcPts val="0"/>
              </a:spcAft>
              <a:buSzPts val="1760"/>
              <a:buNone/>
            </a:pPr>
            <a:r>
              <a:t/>
            </a:r>
            <a:endParaRPr>
              <a:solidFill>
                <a:srgbClr val="333333"/>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760"/>
              <a:buNone/>
            </a:pPr>
            <a:r>
              <a:rPr lang="en-US">
                <a:solidFill>
                  <a:srgbClr val="333333"/>
                </a:solidFill>
                <a:latin typeface="Times New Roman"/>
                <a:ea typeface="Times New Roman"/>
                <a:cs typeface="Times New Roman"/>
                <a:sym typeface="Times New Roman"/>
              </a:rPr>
              <a:t>(i) Page Level Tracing</a:t>
            </a:r>
          </a:p>
          <a:p>
            <a:pPr algn="l" indent="-182880" lvl="0" marL="228600" rtl="0">
              <a:lnSpc>
                <a:spcPct val="90000"/>
              </a:lnSpc>
              <a:spcBef>
                <a:spcPts val="1400"/>
              </a:spcBef>
              <a:spcAft>
                <a:spcPts val="0"/>
              </a:spcAft>
              <a:buSzPts val="1760"/>
              <a:buChar char="•"/>
            </a:pPr>
            <a:r>
              <a:rPr lang="en-US">
                <a:solidFill>
                  <a:srgbClr val="333333"/>
                </a:solidFill>
                <a:latin typeface="Times New Roman"/>
                <a:ea typeface="Times New Roman"/>
                <a:cs typeface="Times New Roman"/>
                <a:sym typeface="Times New Roman"/>
              </a:rPr>
              <a:t>We can control whether tracing is enabled or disabled for individual pages. </a:t>
            </a:r>
          </a:p>
          <a:p>
            <a:pPr algn="l" indent="-182880" lvl="0" marL="228600" rtl="0">
              <a:lnSpc>
                <a:spcPct val="90000"/>
              </a:lnSpc>
              <a:spcBef>
                <a:spcPts val="1400"/>
              </a:spcBef>
              <a:spcAft>
                <a:spcPts val="0"/>
              </a:spcAft>
              <a:buSzPts val="1760"/>
              <a:buChar char="•"/>
            </a:pPr>
            <a:r>
              <a:rPr lang="en-US">
                <a:solidFill>
                  <a:srgbClr val="333333"/>
                </a:solidFill>
                <a:latin typeface="Times New Roman"/>
                <a:ea typeface="Times New Roman"/>
                <a:cs typeface="Times New Roman"/>
                <a:sym typeface="Times New Roman"/>
              </a:rPr>
              <a:t>If tracing is enabled, when the page is requested, ASP.NET appends to the page a series of tables containing execution details about the page request. </a:t>
            </a:r>
          </a:p>
          <a:p>
            <a:pPr algn="l" indent="-182880" lvl="0" marL="228600" rtl="0">
              <a:lnSpc>
                <a:spcPct val="90000"/>
              </a:lnSpc>
              <a:spcBef>
                <a:spcPts val="1400"/>
              </a:spcBef>
              <a:spcAft>
                <a:spcPts val="0"/>
              </a:spcAft>
              <a:buSzPts val="1760"/>
              <a:buChar char="•"/>
            </a:pPr>
            <a:r>
              <a:rPr lang="en-US">
                <a:solidFill>
                  <a:srgbClr val="333333"/>
                </a:solidFill>
                <a:latin typeface="Times New Roman"/>
                <a:ea typeface="Times New Roman"/>
                <a:cs typeface="Times New Roman"/>
                <a:sym typeface="Times New Roman"/>
              </a:rPr>
              <a:t>Tracing is disabled by default in an ASP.NET application.</a:t>
            </a:r>
            <a:endParaRPr>
              <a:solidFill>
                <a:srgbClr val="333333"/>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17" name="Shape 270"/>
        <p:cNvGrpSpPr/>
        <p:nvPr/>
      </p:nvGrpSpPr>
      <p:grpSpPr>
        <a:xfrm>
          <a:off x="0" y="0"/>
          <a:ext cx="0" cy="0"/>
          <a:chOff x="0" y="0"/>
          <a:chExt cx="0" cy="0"/>
        </a:xfrm>
      </p:grpSpPr>
      <p:sp>
        <p:nvSpPr>
          <p:cNvPr id="1048661" name="Google Shape;271;g1434e60ee89_7_84"/>
          <p:cNvSpPr txBox="1"/>
          <p:nvPr>
            <p:ph type="body" idx="1"/>
          </p:nvPr>
        </p:nvSpPr>
        <p:spPr>
          <a:xfrm>
            <a:off x="493486" y="551543"/>
            <a:ext cx="11190514" cy="5791200"/>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ct val="79999"/>
              <a:buChar char="•"/>
            </a:pPr>
            <a:r>
              <a:rPr b="1" sz="2600" i="0" lang="en-US">
                <a:solidFill>
                  <a:srgbClr val="212121"/>
                </a:solidFill>
                <a:latin typeface="Times New Roman"/>
                <a:ea typeface="Times New Roman"/>
                <a:cs typeface="Times New Roman"/>
                <a:sym typeface="Times New Roman"/>
              </a:rPr>
              <a:t>E</a:t>
            </a:r>
            <a:r>
              <a:rPr b="1" sz="2600" i="0" lang="en-US">
                <a:solidFill>
                  <a:srgbClr val="212121"/>
                </a:solidFill>
                <a:latin typeface="Times New Roman"/>
                <a:ea typeface="Times New Roman"/>
                <a:cs typeface="Times New Roman"/>
                <a:sym typeface="Times New Roman"/>
              </a:rPr>
              <a:t>xplain Page Tracing in ASP.NET</a:t>
            </a:r>
          </a:p>
          <a:p>
            <a:pPr algn="l" indent="-79502" lvl="0" marL="228600" rtl="0">
              <a:lnSpc>
                <a:spcPct val="90000"/>
              </a:lnSpc>
              <a:spcBef>
                <a:spcPts val="1400"/>
              </a:spcBef>
              <a:spcAft>
                <a:spcPts val="0"/>
              </a:spcAft>
              <a:buSzPct val="80000"/>
              <a:buNone/>
            </a:pPr>
            <a:r>
              <a:t/>
            </a:r>
            <a:endParaRPr b="1" i="0">
              <a:solidFill>
                <a:srgbClr val="212121"/>
              </a:solidFill>
              <a:latin typeface="Verdana"/>
              <a:ea typeface="Verdana"/>
              <a:cs typeface="Verdana"/>
              <a:sym typeface="Verdana"/>
            </a:endParaRPr>
          </a:p>
          <a:p>
            <a:pPr algn="l" indent="-182880" lvl="0" marL="228600" rtl="0">
              <a:lnSpc>
                <a:spcPct val="90000"/>
              </a:lnSpc>
              <a:spcBef>
                <a:spcPts val="1400"/>
              </a:spcBef>
              <a:spcAft>
                <a:spcPts val="0"/>
              </a:spcAft>
              <a:buSzPct val="80000"/>
              <a:buChar char="•"/>
            </a:pPr>
            <a:r>
              <a:rPr b="1" i="0" lang="en-US">
                <a:solidFill>
                  <a:srgbClr val="212121"/>
                </a:solidFill>
                <a:latin typeface="Times New Roman"/>
                <a:ea typeface="Times New Roman"/>
                <a:cs typeface="Times New Roman"/>
                <a:sym typeface="Times New Roman"/>
              </a:rPr>
              <a:t>Enabling Tracing:</a:t>
            </a:r>
            <a:br>
              <a:rPr lang="en-US"/>
            </a:br>
            <a:br>
              <a:rPr lang="en-US">
                <a:latin typeface="Times New Roman"/>
                <a:ea typeface="Times New Roman"/>
                <a:cs typeface="Times New Roman"/>
                <a:sym typeface="Times New Roman"/>
              </a:rPr>
            </a:br>
            <a:r>
              <a:rPr b="0" i="0" lang="en-US">
                <a:solidFill>
                  <a:srgbClr val="212121"/>
                </a:solidFill>
                <a:latin typeface="Times New Roman"/>
                <a:ea typeface="Times New Roman"/>
                <a:cs typeface="Times New Roman"/>
                <a:sym typeface="Times New Roman"/>
              </a:rPr>
              <a:t>To use tracing, we need to explicitly enable it. There are several ways to enable tracing. One of the easiest ways is by adding an attribute to the Page directive in the .aspx file:</a:t>
            </a: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r>
              <a:rPr b="0" i="0" lang="en-US">
                <a:solidFill>
                  <a:srgbClr val="212121"/>
                </a:solidFill>
                <a:latin typeface="Times New Roman"/>
                <a:ea typeface="Times New Roman"/>
                <a:cs typeface="Times New Roman"/>
                <a:sym typeface="Times New Roman"/>
              </a:rPr>
              <a:t>&lt;%@ Page Trace="true" ... %&gt;</a:t>
            </a: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r>
              <a:rPr b="0" i="0" lang="en-US">
                <a:solidFill>
                  <a:srgbClr val="212121"/>
                </a:solidFill>
                <a:latin typeface="Times New Roman"/>
                <a:ea typeface="Times New Roman"/>
                <a:cs typeface="Times New Roman"/>
                <a:sym typeface="Times New Roman"/>
              </a:rPr>
              <a:t>We can also enable tracing using the built-in Trace object. Here's an example of how to turn on tracing in the Page. Load event handler:</a:t>
            </a: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r>
              <a:rPr b="0" i="0" lang="en-US">
                <a:solidFill>
                  <a:srgbClr val="212121"/>
                </a:solidFill>
                <a:latin typeface="Times New Roman"/>
                <a:ea typeface="Times New Roman"/>
                <a:cs typeface="Times New Roman"/>
                <a:sym typeface="Times New Roman"/>
              </a:rPr>
              <a:t>using System.Web;</a:t>
            </a:r>
            <a:br>
              <a:rPr lang="en-US">
                <a:latin typeface="Times New Roman"/>
                <a:ea typeface="Times New Roman"/>
                <a:cs typeface="Times New Roman"/>
                <a:sym typeface="Times New Roman"/>
              </a:rPr>
            </a:br>
            <a:r>
              <a:rPr b="0" i="0" lang="en-US">
                <a:solidFill>
                  <a:srgbClr val="212121"/>
                </a:solidFill>
                <a:latin typeface="Times New Roman"/>
                <a:ea typeface="Times New Roman"/>
                <a:cs typeface="Times New Roman"/>
                <a:sym typeface="Times New Roman"/>
              </a:rPr>
              <a:t>protected void Page_Load(Object sender, EventArgs e)</a:t>
            </a:r>
            <a:br>
              <a:rPr lang="en-US">
                <a:latin typeface="Times New Roman"/>
                <a:ea typeface="Times New Roman"/>
                <a:cs typeface="Times New Roman"/>
                <a:sym typeface="Times New Roman"/>
              </a:rPr>
            </a:br>
            <a:r>
              <a:rPr b="0" i="0" lang="en-US">
                <a:solidFill>
                  <a:srgbClr val="212121"/>
                </a:solidFill>
                <a:latin typeface="Times New Roman"/>
                <a:ea typeface="Times New Roman"/>
                <a:cs typeface="Times New Roman"/>
                <a:sym typeface="Times New Roman"/>
              </a:rPr>
              <a:t>{</a:t>
            </a:r>
            <a:br>
              <a:rPr lang="en-US">
                <a:latin typeface="Times New Roman"/>
                <a:ea typeface="Times New Roman"/>
                <a:cs typeface="Times New Roman"/>
                <a:sym typeface="Times New Roman"/>
              </a:rPr>
            </a:br>
            <a:r>
              <a:rPr b="0" i="0" lang="en-US">
                <a:solidFill>
                  <a:srgbClr val="212121"/>
                </a:solidFill>
                <a:latin typeface="Times New Roman"/>
                <a:ea typeface="Times New Roman"/>
                <a:cs typeface="Times New Roman"/>
                <a:sym typeface="Times New Roman"/>
              </a:rPr>
              <a:t>Trace.IsEnabled = true; // (Trace is an instance of the System.Web.TraceContext class)</a:t>
            </a:r>
            <a:br>
              <a:rPr lang="en-US">
                <a:latin typeface="Times New Roman"/>
                <a:ea typeface="Times New Roman"/>
                <a:cs typeface="Times New Roman"/>
                <a:sym typeface="Times New Roman"/>
              </a:rPr>
            </a:br>
            <a:r>
              <a:rPr b="0" i="0" lang="en-US">
                <a:solidFill>
                  <a:srgbClr val="212121"/>
                </a:solidFill>
                <a:latin typeface="Times New Roman"/>
                <a:ea typeface="Times New Roman"/>
                <a:cs typeface="Times New Roman"/>
                <a:sym typeface="Times New Roman"/>
              </a:rPr>
              <a:t>}</a:t>
            </a: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r>
              <a:rPr b="0" i="0" lang="en-US">
                <a:solidFill>
                  <a:srgbClr val="212121"/>
                </a:solidFill>
                <a:latin typeface="Times New Roman"/>
                <a:ea typeface="Times New Roman"/>
                <a:cs typeface="Times New Roman"/>
                <a:sym typeface="Times New Roman"/>
              </a:rPr>
              <a:t>By default, once the tracing is enabled, it will apply only to local requests. This limitation prevents end users from seeing the tracing information. If we need to trace a web page from a remote location, we have to enable remote tracing by changing some settings in the web.config file.</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3" name="Shape 176"/>
        <p:cNvGrpSpPr/>
        <p:nvPr/>
      </p:nvGrpSpPr>
      <p:grpSpPr>
        <a:xfrm>
          <a:off x="0" y="0"/>
          <a:ext cx="0" cy="0"/>
          <a:chOff x="0" y="0"/>
          <a:chExt cx="0" cy="0"/>
        </a:xfrm>
      </p:grpSpPr>
      <p:sp>
        <p:nvSpPr>
          <p:cNvPr id="1048597" name="Google Shape;177;p2"/>
          <p:cNvSpPr txBox="1"/>
          <p:nvPr>
            <p:ph type="body" idx="1"/>
          </p:nvPr>
        </p:nvSpPr>
        <p:spPr>
          <a:xfrm>
            <a:off x="493486" y="551543"/>
            <a:ext cx="11190514" cy="5791200"/>
          </a:xfrm>
          <a:prstGeom prst="rect"/>
          <a:noFill/>
          <a:ln>
            <a:noFill/>
          </a:ln>
        </p:spPr>
        <p:txBody>
          <a:bodyPr anchor="t" anchorCtr="0" bIns="45700" lIns="91425" rIns="91425" spcFirstLastPara="1" tIns="45700" wrap="square">
            <a:normAutofit fontScale="86364" lnSpcReduction="10000"/>
          </a:bodyPr>
          <a:p>
            <a:pPr algn="just" indent="-182880" lvl="0" marL="228600" rtl="0">
              <a:lnSpc>
                <a:spcPct val="90000"/>
              </a:lnSpc>
              <a:spcBef>
                <a:spcPts val="0"/>
              </a:spcBef>
              <a:spcAft>
                <a:spcPts val="0"/>
              </a:spcAft>
              <a:buSzPts val="1760"/>
              <a:buChar char="•"/>
            </a:pPr>
            <a:r>
              <a:rPr b="0" i="0" lang="en-US">
                <a:solidFill>
                  <a:srgbClr val="000000"/>
                </a:solidFill>
                <a:latin typeface="Times New Roman"/>
                <a:ea typeface="Times New Roman"/>
                <a:cs typeface="Times New Roman"/>
                <a:sym typeface="Times New Roman"/>
              </a:rPr>
              <a:t>Error handling in ASP.NET has three aspects:</a:t>
            </a:r>
          </a:p>
          <a:p>
            <a:pPr algn="just" indent="-182880" lvl="0" marL="228600" rtl="0">
              <a:lnSpc>
                <a:spcPct val="90000"/>
              </a:lnSpc>
              <a:spcBef>
                <a:spcPts val="1400"/>
              </a:spcBef>
              <a:spcAft>
                <a:spcPts val="0"/>
              </a:spcAft>
              <a:buSzPts val="1760"/>
              <a:buFont typeface="Arial"/>
              <a:buChar char="•"/>
            </a:pPr>
            <a:r>
              <a:rPr b="1" i="0" lang="en-US">
                <a:solidFill>
                  <a:srgbClr val="000000"/>
                </a:solidFill>
                <a:latin typeface="Times New Roman"/>
                <a:ea typeface="Times New Roman"/>
                <a:cs typeface="Times New Roman"/>
                <a:sym typeface="Times New Roman"/>
              </a:rPr>
              <a:t>Tracing</a:t>
            </a:r>
            <a:r>
              <a:rPr b="0" i="0" lang="en-US">
                <a:solidFill>
                  <a:srgbClr val="000000"/>
                </a:solidFill>
                <a:latin typeface="Times New Roman"/>
                <a:ea typeface="Times New Roman"/>
                <a:cs typeface="Times New Roman"/>
                <a:sym typeface="Times New Roman"/>
              </a:rPr>
              <a:t> - tracing the program execution at page level or application level.</a:t>
            </a:r>
          </a:p>
          <a:p>
            <a:pPr algn="just" indent="-182880" lvl="0" marL="228600" rtl="0">
              <a:lnSpc>
                <a:spcPct val="90000"/>
              </a:lnSpc>
              <a:spcBef>
                <a:spcPts val="1400"/>
              </a:spcBef>
              <a:spcAft>
                <a:spcPts val="0"/>
              </a:spcAft>
              <a:buSzPts val="1760"/>
              <a:buFont typeface="Arial"/>
              <a:buChar char="•"/>
            </a:pPr>
            <a:r>
              <a:rPr b="1" i="0" lang="en-US">
                <a:solidFill>
                  <a:srgbClr val="000000"/>
                </a:solidFill>
                <a:latin typeface="Times New Roman"/>
                <a:ea typeface="Times New Roman"/>
                <a:cs typeface="Times New Roman"/>
                <a:sym typeface="Times New Roman"/>
              </a:rPr>
              <a:t>Error handling</a:t>
            </a:r>
            <a:r>
              <a:rPr b="0" i="0" lang="en-US">
                <a:solidFill>
                  <a:srgbClr val="000000"/>
                </a:solidFill>
                <a:latin typeface="Times New Roman"/>
                <a:ea typeface="Times New Roman"/>
                <a:cs typeface="Times New Roman"/>
                <a:sym typeface="Times New Roman"/>
              </a:rPr>
              <a:t> - handling standard errors or custom errors at page level or application level.</a:t>
            </a:r>
          </a:p>
          <a:p>
            <a:pPr algn="just" indent="-182880" lvl="0" marL="228600" rtl="0">
              <a:lnSpc>
                <a:spcPct val="90000"/>
              </a:lnSpc>
              <a:spcBef>
                <a:spcPts val="1400"/>
              </a:spcBef>
              <a:spcAft>
                <a:spcPts val="0"/>
              </a:spcAft>
              <a:buSzPts val="1760"/>
              <a:buFont typeface="Arial"/>
              <a:buChar char="•"/>
            </a:pPr>
            <a:r>
              <a:rPr b="1" i="0" lang="en-US">
                <a:solidFill>
                  <a:srgbClr val="000000"/>
                </a:solidFill>
                <a:latin typeface="Times New Roman"/>
                <a:ea typeface="Times New Roman"/>
                <a:cs typeface="Times New Roman"/>
                <a:sym typeface="Times New Roman"/>
              </a:rPr>
              <a:t>Debugging</a:t>
            </a:r>
            <a:r>
              <a:rPr b="0" i="0" lang="en-US">
                <a:solidFill>
                  <a:srgbClr val="000000"/>
                </a:solidFill>
                <a:latin typeface="Times New Roman"/>
                <a:ea typeface="Times New Roman"/>
                <a:cs typeface="Times New Roman"/>
                <a:sym typeface="Times New Roman"/>
              </a:rPr>
              <a:t> - stepping through the program, setting break points to analyze the code</a:t>
            </a:r>
          </a:p>
          <a:p>
            <a:pPr algn="l" indent="-182880" lvl="0" marL="228600" rtl="0">
              <a:lnSpc>
                <a:spcPct val="90000"/>
              </a:lnSpc>
              <a:spcBef>
                <a:spcPts val="1400"/>
              </a:spcBef>
              <a:spcAft>
                <a:spcPts val="0"/>
              </a:spcAft>
              <a:buSzPts val="1760"/>
              <a:buChar char="•"/>
            </a:pPr>
            <a:r>
              <a:rPr b="1" lang="en-US">
                <a:solidFill>
                  <a:srgbClr val="000000"/>
                </a:solidFill>
                <a:latin typeface="Times New Roman"/>
                <a:ea typeface="Times New Roman"/>
                <a:cs typeface="Times New Roman"/>
                <a:sym typeface="Times New Roman"/>
              </a:rPr>
              <a:t>Error Handling</a:t>
            </a:r>
          </a:p>
          <a:p>
            <a:pPr algn="l" indent="-182880" lvl="0" marL="228600" rtl="0">
              <a:lnSpc>
                <a:spcPct val="90000"/>
              </a:lnSpc>
              <a:spcBef>
                <a:spcPts val="1400"/>
              </a:spcBef>
              <a:spcAft>
                <a:spcPts val="0"/>
              </a:spcAft>
              <a:buSzPts val="1760"/>
              <a:buChar char="•"/>
            </a:pPr>
            <a:r>
              <a:rPr lang="en-US">
                <a:solidFill>
                  <a:srgbClr val="000000"/>
                </a:solidFill>
                <a:latin typeface="Times New Roman"/>
                <a:ea typeface="Times New Roman"/>
                <a:cs typeface="Times New Roman"/>
                <a:sym typeface="Times New Roman"/>
              </a:rPr>
              <a:t>add error handling settings in the web.config file of the application. It is application-wide error handling. </a:t>
            </a:r>
          </a:p>
          <a:p>
            <a:pPr algn="just" indent="-182880" lvl="0" marL="228600" rtl="0">
              <a:lnSpc>
                <a:spcPct val="90000"/>
              </a:lnSpc>
              <a:spcBef>
                <a:spcPts val="1400"/>
              </a:spcBef>
              <a:spcAft>
                <a:spcPts val="0"/>
              </a:spcAft>
              <a:buSzPts val="1760"/>
              <a:buChar char="•"/>
            </a:pPr>
            <a:r>
              <a:rPr b="0" i="0" lang="en-US">
                <a:solidFill>
                  <a:srgbClr val="000000"/>
                </a:solidFill>
                <a:latin typeface="Times New Roman"/>
                <a:ea typeface="Times New Roman"/>
                <a:cs typeface="Times New Roman"/>
                <a:sym typeface="Times New Roman"/>
              </a:rPr>
              <a:t>The &lt;customErrors&gt; section has the possible attributes:</a:t>
            </a:r>
          </a:p>
          <a:p>
            <a:pPr algn="just" indent="-182880" lvl="0" marL="228600" rtl="0">
              <a:lnSpc>
                <a:spcPct val="90000"/>
              </a:lnSpc>
              <a:spcBef>
                <a:spcPts val="1400"/>
              </a:spcBef>
              <a:spcAft>
                <a:spcPts val="0"/>
              </a:spcAft>
              <a:buSzPts val="1760"/>
              <a:buFont typeface="Arial"/>
              <a:buChar char="•"/>
            </a:pPr>
            <a:r>
              <a:rPr b="1" i="0" lang="en-US">
                <a:solidFill>
                  <a:srgbClr val="000000"/>
                </a:solidFill>
                <a:latin typeface="Times New Roman"/>
                <a:ea typeface="Times New Roman"/>
                <a:cs typeface="Times New Roman"/>
                <a:sym typeface="Times New Roman"/>
              </a:rPr>
              <a:t>Mode</a:t>
            </a:r>
            <a:r>
              <a:rPr b="0" i="0" lang="en-US">
                <a:solidFill>
                  <a:srgbClr val="000000"/>
                </a:solidFill>
                <a:latin typeface="Times New Roman"/>
                <a:ea typeface="Times New Roman"/>
                <a:cs typeface="Times New Roman"/>
                <a:sym typeface="Times New Roman"/>
              </a:rPr>
              <a:t> : It enables or disables custom error pages. It has the three possible values:</a:t>
            </a:r>
          </a:p>
          <a:p>
            <a:pPr algn="l" indent="-285750" lvl="1" marL="742950" rtl="0">
              <a:lnSpc>
                <a:spcPct val="90000"/>
              </a:lnSpc>
              <a:spcBef>
                <a:spcPts val="200"/>
              </a:spcBef>
              <a:spcAft>
                <a:spcPts val="0"/>
              </a:spcAft>
              <a:buSzPts val="1760"/>
              <a:buFont typeface="Arial"/>
              <a:buChar char="•"/>
            </a:pPr>
            <a:r>
              <a:rPr b="1" sz="2200" lang="en-US">
                <a:solidFill>
                  <a:srgbClr val="000000"/>
                </a:solidFill>
                <a:latin typeface="Times New Roman"/>
                <a:ea typeface="Times New Roman"/>
                <a:cs typeface="Times New Roman"/>
                <a:sym typeface="Times New Roman"/>
              </a:rPr>
              <a:t>On</a:t>
            </a:r>
            <a:r>
              <a:rPr sz="2200" lang="en-US">
                <a:solidFill>
                  <a:srgbClr val="000000"/>
                </a:solidFill>
                <a:latin typeface="Times New Roman"/>
                <a:ea typeface="Times New Roman"/>
                <a:cs typeface="Times New Roman"/>
                <a:sym typeface="Times New Roman"/>
              </a:rPr>
              <a:t> : displays the custom pages.</a:t>
            </a:r>
          </a:p>
          <a:p>
            <a:pPr algn="l" indent="-285750" lvl="1" marL="742950" rtl="0">
              <a:lnSpc>
                <a:spcPct val="90000"/>
              </a:lnSpc>
              <a:spcBef>
                <a:spcPts val="600"/>
              </a:spcBef>
              <a:spcAft>
                <a:spcPts val="0"/>
              </a:spcAft>
              <a:buSzPts val="1760"/>
              <a:buFont typeface="Arial"/>
              <a:buChar char="•"/>
            </a:pPr>
            <a:r>
              <a:rPr b="1" sz="2200" lang="en-US">
                <a:solidFill>
                  <a:srgbClr val="000000"/>
                </a:solidFill>
                <a:latin typeface="Times New Roman"/>
                <a:ea typeface="Times New Roman"/>
                <a:cs typeface="Times New Roman"/>
                <a:sym typeface="Times New Roman"/>
              </a:rPr>
              <a:t>Off</a:t>
            </a:r>
            <a:r>
              <a:rPr sz="2200" lang="en-US">
                <a:solidFill>
                  <a:srgbClr val="000000"/>
                </a:solidFill>
                <a:latin typeface="Times New Roman"/>
                <a:ea typeface="Times New Roman"/>
                <a:cs typeface="Times New Roman"/>
                <a:sym typeface="Times New Roman"/>
              </a:rPr>
              <a:t> : displays ASP.NET error pages (yellow pages)</a:t>
            </a:r>
          </a:p>
          <a:p>
            <a:pPr algn="l" indent="-285750" lvl="1" marL="742950" rtl="0">
              <a:lnSpc>
                <a:spcPct val="90000"/>
              </a:lnSpc>
              <a:spcBef>
                <a:spcPts val="600"/>
              </a:spcBef>
              <a:spcAft>
                <a:spcPts val="0"/>
              </a:spcAft>
              <a:buSzPts val="1760"/>
              <a:buFont typeface="Arial"/>
              <a:buChar char="•"/>
            </a:pPr>
            <a:r>
              <a:rPr b="1" sz="2200" lang="en-US">
                <a:solidFill>
                  <a:srgbClr val="000000"/>
                </a:solidFill>
                <a:latin typeface="Times New Roman"/>
                <a:ea typeface="Times New Roman"/>
                <a:cs typeface="Times New Roman"/>
                <a:sym typeface="Times New Roman"/>
              </a:rPr>
              <a:t>remoteOnly</a:t>
            </a:r>
            <a:r>
              <a:rPr sz="2200" lang="en-US">
                <a:solidFill>
                  <a:srgbClr val="000000"/>
                </a:solidFill>
                <a:latin typeface="Times New Roman"/>
                <a:ea typeface="Times New Roman"/>
                <a:cs typeface="Times New Roman"/>
                <a:sym typeface="Times New Roman"/>
              </a:rPr>
              <a:t> : It displays custom errors to client, display ASP.NET errors locally.</a:t>
            </a:r>
          </a:p>
          <a:p>
            <a:pPr algn="just" indent="-182880" lvl="0" marL="228600" rtl="0">
              <a:lnSpc>
                <a:spcPct val="90000"/>
              </a:lnSpc>
              <a:spcBef>
                <a:spcPts val="1800"/>
              </a:spcBef>
              <a:spcAft>
                <a:spcPts val="0"/>
              </a:spcAft>
              <a:buSzPts val="1760"/>
              <a:buFont typeface="Arial"/>
              <a:buChar char="•"/>
            </a:pPr>
            <a:r>
              <a:rPr b="1" i="0" lang="en-US">
                <a:solidFill>
                  <a:srgbClr val="000000"/>
                </a:solidFill>
                <a:latin typeface="Times New Roman"/>
                <a:ea typeface="Times New Roman"/>
                <a:cs typeface="Times New Roman"/>
                <a:sym typeface="Times New Roman"/>
              </a:rPr>
              <a:t>defaultRedirect</a:t>
            </a:r>
            <a:r>
              <a:rPr b="0" i="0" lang="en-US">
                <a:solidFill>
                  <a:srgbClr val="000000"/>
                </a:solidFill>
                <a:latin typeface="Times New Roman"/>
                <a:ea typeface="Times New Roman"/>
                <a:cs typeface="Times New Roman"/>
                <a:sym typeface="Times New Roman"/>
              </a:rPr>
              <a:t> : It contains the URL of the page to be displayed in case of unhandled errors.</a:t>
            </a:r>
          </a:p>
          <a:p>
            <a:pPr algn="l" indent="-71120" lvl="0" marL="228600" rtl="0">
              <a:lnSpc>
                <a:spcPct val="90000"/>
              </a:lnSpc>
              <a:spcBef>
                <a:spcPts val="1400"/>
              </a:spcBef>
              <a:spcAft>
                <a:spcPts val="0"/>
              </a:spcAft>
              <a:buSzPts val="1760"/>
              <a:buNone/>
            </a:pPr>
            <a:r>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20" name="Shape 275"/>
        <p:cNvGrpSpPr/>
        <p:nvPr/>
      </p:nvGrpSpPr>
      <p:grpSpPr>
        <a:xfrm>
          <a:off x="0" y="0"/>
          <a:ext cx="0" cy="0"/>
          <a:chOff x="0" y="0"/>
          <a:chExt cx="0" cy="0"/>
        </a:xfrm>
      </p:grpSpPr>
      <p:sp>
        <p:nvSpPr>
          <p:cNvPr id="1048664" name="Google Shape;276;g1434e60ee89_7_88"/>
          <p:cNvSpPr txBox="1"/>
          <p:nvPr>
            <p:ph type="body" idx="1"/>
          </p:nvPr>
        </p:nvSpPr>
        <p:spPr>
          <a:xfrm>
            <a:off x="583096" y="520261"/>
            <a:ext cx="11171583" cy="5943601"/>
          </a:xfrm>
          <a:prstGeom prst="rect"/>
          <a:noFill/>
          <a:ln>
            <a:noFill/>
          </a:ln>
        </p:spPr>
        <p:txBody>
          <a:bodyPr anchor="t" anchorCtr="0" bIns="45700" lIns="91425" rIns="91425" spcFirstLastPara="1" tIns="45700" wrap="square">
            <a:normAutofit/>
          </a:bodyPr>
          <a:p>
            <a:pPr algn="l" indent="0" lvl="0" marL="45720" rtl="0">
              <a:lnSpc>
                <a:spcPct val="90000"/>
              </a:lnSpc>
              <a:spcBef>
                <a:spcPts val="0"/>
              </a:spcBef>
              <a:spcAft>
                <a:spcPts val="0"/>
              </a:spcAft>
              <a:buSzPts val="1760"/>
              <a:buNone/>
            </a:pPr>
            <a:r>
              <a:rPr lang="en-US">
                <a:solidFill>
                  <a:srgbClr val="000000"/>
                </a:solidFill>
                <a:latin typeface="Times New Roman"/>
                <a:ea typeface="Times New Roman"/>
                <a:cs typeface="Times New Roman"/>
                <a:sym typeface="Times New Roman"/>
              </a:rPr>
              <a:t>To enable Page Level Tracing follow the steps:</a:t>
            </a:r>
          </a:p>
          <a:p>
            <a:pPr algn="l" indent="-182880" lvl="0" marL="228600" rtl="0">
              <a:lnSpc>
                <a:spcPct val="90000"/>
              </a:lnSpc>
              <a:spcBef>
                <a:spcPts val="1400"/>
              </a:spcBef>
              <a:spcAft>
                <a:spcPts val="0"/>
              </a:spcAft>
              <a:buSzPts val="1760"/>
              <a:buChar char="•"/>
            </a:pPr>
            <a:r>
              <a:rPr lang="en-US">
                <a:solidFill>
                  <a:srgbClr val="000000"/>
                </a:solidFill>
                <a:latin typeface="Times New Roman"/>
                <a:ea typeface="Times New Roman"/>
                <a:cs typeface="Times New Roman"/>
                <a:sym typeface="Times New Roman"/>
              </a:rPr>
              <a:t>Include Trace="true" in &lt;%@ Page Title="" Language="C#"...%&gt; directive, for example:</a:t>
            </a:r>
          </a:p>
          <a:p>
            <a:pPr algn="l" indent="0" lvl="0" marL="45720" rtl="0">
              <a:lnSpc>
                <a:spcPct val="90000"/>
              </a:lnSpc>
              <a:spcBef>
                <a:spcPts val="1400"/>
              </a:spcBef>
              <a:spcAft>
                <a:spcPts val="0"/>
              </a:spcAft>
              <a:buSzPts val="1760"/>
              <a:buNone/>
            </a:pPr>
            <a:r>
              <a:rPr lang="en-US">
                <a:solidFill>
                  <a:srgbClr val="000000"/>
                </a:solidFill>
                <a:latin typeface="Times New Roman"/>
                <a:ea typeface="Times New Roman"/>
                <a:cs typeface="Times New Roman"/>
                <a:sym typeface="Times New Roman"/>
              </a:rPr>
              <a:t>&lt;%@ Page Title="" Language="C#" MasterPageFile="~/MasterPage.master" AutoEventWireup="true" CodeFile="Default.aspx.cs"Inherits="chat_Default" Trace="true"%&gt;</a:t>
            </a:r>
          </a:p>
          <a:p>
            <a:pPr algn="l" indent="-182880" lvl="0" marL="228600" rtl="0">
              <a:lnSpc>
                <a:spcPct val="90000"/>
              </a:lnSpc>
              <a:spcBef>
                <a:spcPts val="1400"/>
              </a:spcBef>
              <a:spcAft>
                <a:spcPts val="0"/>
              </a:spcAft>
              <a:buSzPts val="1760"/>
              <a:buChar char="•"/>
            </a:pPr>
            <a:r>
              <a:rPr lang="en-US">
                <a:solidFill>
                  <a:srgbClr val="000000"/>
                </a:solidFill>
                <a:latin typeface="Times New Roman"/>
                <a:ea typeface="Times New Roman"/>
                <a:cs typeface="Times New Roman"/>
                <a:sym typeface="Times New Roman"/>
              </a:rPr>
              <a:t>Using Trace=true at the end.</a:t>
            </a:r>
          </a:p>
          <a:p>
            <a:pPr algn="l" indent="-182880" lvl="0" marL="228600" rtl="0">
              <a:lnSpc>
                <a:spcPct val="90000"/>
              </a:lnSpc>
              <a:spcBef>
                <a:spcPts val="1400"/>
              </a:spcBef>
              <a:spcAft>
                <a:spcPts val="0"/>
              </a:spcAft>
              <a:buSzPts val="1760"/>
              <a:buChar char="•"/>
            </a:pPr>
            <a:r>
              <a:rPr lang="en-US">
                <a:solidFill>
                  <a:srgbClr val="000000"/>
                </a:solidFill>
                <a:latin typeface="Times New Roman"/>
                <a:ea typeface="Times New Roman"/>
                <a:cs typeface="Times New Roman"/>
                <a:sym typeface="Times New Roman"/>
              </a:rPr>
              <a:t> In the above code, using Trace=true at the end.</a:t>
            </a:r>
          </a:p>
          <a:p>
            <a:pPr algn="l" indent="-182880" lvl="0" marL="228600" rtl="0">
              <a:lnSpc>
                <a:spcPct val="90000"/>
              </a:lnSpc>
              <a:spcBef>
                <a:spcPts val="1400"/>
              </a:spcBef>
              <a:spcAft>
                <a:spcPts val="0"/>
              </a:spcAft>
              <a:buSzPts val="1760"/>
              <a:buChar char="•"/>
            </a:pPr>
            <a:r>
              <a:rPr lang="en-US">
                <a:solidFill>
                  <a:srgbClr val="000000"/>
                </a:solidFill>
                <a:latin typeface="Times New Roman"/>
                <a:ea typeface="Times New Roman"/>
                <a:cs typeface="Times New Roman"/>
                <a:sym typeface="Times New Roman"/>
              </a:rPr>
              <a:t>ii) Optionally, we can use TraceMode attribute in above &lt;%@ Page Title="" Language="C#"...%&gt; directive, for example:</a:t>
            </a:r>
          </a:p>
          <a:p>
            <a:pPr algn="l" indent="0" lvl="0" marL="45720" rtl="0">
              <a:lnSpc>
                <a:spcPct val="90000"/>
              </a:lnSpc>
              <a:spcBef>
                <a:spcPts val="1400"/>
              </a:spcBef>
              <a:spcAft>
                <a:spcPts val="0"/>
              </a:spcAft>
              <a:buSzPts val="1760"/>
              <a:buNone/>
            </a:pPr>
            <a:r>
              <a:t/>
            </a:r>
            <a:endParaRPr>
              <a:solidFill>
                <a:srgbClr val="000000"/>
              </a:solidFill>
              <a:latin typeface="Times New Roman"/>
              <a:ea typeface="Times New Roman"/>
              <a:cs typeface="Times New Roman"/>
              <a:sym typeface="Times New Roman"/>
            </a:endParaRPr>
          </a:p>
        </p:txBody>
      </p:sp>
      <p:pic>
        <p:nvPicPr>
          <p:cNvPr id="2097159" name="Google Shape;277;g1434e60ee89_7_88"/>
          <p:cNvPicPr preferRelativeResize="0">
            <a:picLocks/>
          </p:cNvPicPr>
          <p:nvPr/>
        </p:nvPicPr>
        <p:blipFill rotWithShape="1">
          <a:blip xmlns:r="http://schemas.openxmlformats.org/officeDocument/2006/relationships" r:embed="rId1">
            <a:alphaModFix/>
          </a:blip>
          <a:srcRect l="0" t="0" r="0" b="0"/>
          <a:stretch>
            <a:fillRect/>
          </a:stretch>
        </p:blipFill>
        <p:spPr>
          <a:xfrm>
            <a:off x="1444624" y="4369933"/>
            <a:ext cx="6276975" cy="1334181"/>
          </a:xfrm>
          <a:prstGeom prst="rect"/>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23" name="Shape 281"/>
        <p:cNvGrpSpPr/>
        <p:nvPr/>
      </p:nvGrpSpPr>
      <p:grpSpPr>
        <a:xfrm>
          <a:off x="0" y="0"/>
          <a:ext cx="0" cy="0"/>
          <a:chOff x="0" y="0"/>
          <a:chExt cx="0" cy="0"/>
        </a:xfrm>
      </p:grpSpPr>
      <p:sp>
        <p:nvSpPr>
          <p:cNvPr id="1048667" name="Google Shape;282;g1434e60ee89_7_93"/>
          <p:cNvSpPr txBox="1"/>
          <p:nvPr>
            <p:ph type="body" idx="1"/>
          </p:nvPr>
        </p:nvSpPr>
        <p:spPr>
          <a:xfrm>
            <a:off x="348343" y="580571"/>
            <a:ext cx="11364685" cy="5747658"/>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440"/>
              <a:buChar char="•"/>
            </a:pPr>
            <a:r>
              <a:rPr sz="1800" lang="en-US">
                <a:solidFill>
                  <a:schemeClr val="dk1"/>
                </a:solidFill>
                <a:latin typeface="Times New Roman"/>
                <a:ea typeface="Times New Roman"/>
                <a:cs typeface="Times New Roman"/>
                <a:sym typeface="Times New Roman"/>
              </a:rPr>
              <a:t>SortByTime: Set TraceMode to SortByTime to sort trace messages in the order in which they are processed.</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SortByCategory: Set TraceMode to SortByCategory to sort trace messages by the categories.</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iii) Now press F5 to run the application, you will see the immediate trace record on an existing page that you have set Trace and TraceMode.</a:t>
            </a:r>
          </a:p>
          <a:p>
            <a:pPr algn="l" indent="-182880" lvl="0" marL="228600" rtl="0">
              <a:lnSpc>
                <a:spcPct val="90000"/>
              </a:lnSpc>
              <a:spcBef>
                <a:spcPts val="1400"/>
              </a:spcBef>
              <a:spcAft>
                <a:spcPts val="0"/>
              </a:spcAft>
              <a:buSzPts val="1440"/>
              <a:buChar char="•"/>
            </a:pPr>
            <a:r>
              <a:rPr b="1" sz="1800" lang="en-US">
                <a:solidFill>
                  <a:schemeClr val="dk1"/>
                </a:solidFill>
                <a:latin typeface="Times New Roman"/>
                <a:ea typeface="Times New Roman"/>
                <a:cs typeface="Times New Roman"/>
                <a:sym typeface="Times New Roman"/>
              </a:rPr>
              <a:t>Application Level Tracing</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Instead of enabling tracing for individual pages, you can enable it for your entire application. </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In that case, every page in your application displays trace information. Application tracing is useful when you are developing an application because you can easily enable it and disable it without editing individual pages. When your application is complete, you can turn off tracing for all pages at once.</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When you enable tracing for an application, ASP.NET collects trace information for each request to the application, up to the maximum number of requests you specify. The default number of requests is 10. You can view trace information with the trace viewer.</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By default, when the trace viewer reaches its request limit, the application stops storing trace requests. However, you can configure application-level tracing to always store the most recent tracing data, discarding the oldest data when the maximum number of requests is reached.</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26" name="Shape 287"/>
        <p:cNvGrpSpPr/>
        <p:nvPr/>
      </p:nvGrpSpPr>
      <p:grpSpPr>
        <a:xfrm>
          <a:off x="0" y="0"/>
          <a:ext cx="0" cy="0"/>
          <a:chOff x="0" y="0"/>
          <a:chExt cx="0" cy="0"/>
        </a:xfrm>
      </p:grpSpPr>
      <p:sp>
        <p:nvSpPr>
          <p:cNvPr id="1048670" name="Google Shape;288;g1434e60ee89_7_97"/>
          <p:cNvSpPr txBox="1"/>
          <p:nvPr>
            <p:ph type="body" idx="1"/>
          </p:nvPr>
        </p:nvSpPr>
        <p:spPr>
          <a:xfrm>
            <a:off x="580572" y="595086"/>
            <a:ext cx="10435300" cy="5500914"/>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760"/>
              <a:buChar char="•"/>
            </a:pPr>
            <a:r>
              <a:rPr lang="en-US">
                <a:solidFill>
                  <a:schemeClr val="dk1"/>
                </a:solidFill>
                <a:latin typeface="Times New Roman"/>
                <a:ea typeface="Times New Roman"/>
                <a:cs typeface="Times New Roman"/>
                <a:sym typeface="Times New Roman"/>
              </a:rPr>
              <a:t>To enable Application Level Tracing follow the steps:</a:t>
            </a:r>
          </a:p>
          <a:p>
            <a:pPr algn="l" indent="-182880" lvl="0" marL="228600" rtl="0">
              <a:lnSpc>
                <a:spcPct val="90000"/>
              </a:lnSpc>
              <a:spcBef>
                <a:spcPts val="1400"/>
              </a:spcBef>
              <a:spcAft>
                <a:spcPts val="0"/>
              </a:spcAft>
              <a:buSzPts val="1760"/>
              <a:buChar char="•"/>
            </a:pPr>
            <a:r>
              <a:rPr lang="en-US">
                <a:solidFill>
                  <a:schemeClr val="dk1"/>
                </a:solidFill>
                <a:latin typeface="Times New Roman"/>
                <a:ea typeface="Times New Roman"/>
                <a:cs typeface="Times New Roman"/>
                <a:sym typeface="Times New Roman"/>
              </a:rPr>
              <a:t>i) Delete your Page Level Tracking for better result.</a:t>
            </a:r>
          </a:p>
          <a:p>
            <a:pPr algn="l" indent="-182880" lvl="0" marL="228600" rtl="0">
              <a:lnSpc>
                <a:spcPct val="90000"/>
              </a:lnSpc>
              <a:spcBef>
                <a:spcPts val="1400"/>
              </a:spcBef>
              <a:spcAft>
                <a:spcPts val="0"/>
              </a:spcAft>
              <a:buSzPts val="1760"/>
              <a:buChar char="•"/>
            </a:pPr>
            <a:r>
              <a:rPr lang="en-US">
                <a:solidFill>
                  <a:schemeClr val="dk1"/>
                </a:solidFill>
                <a:latin typeface="Times New Roman"/>
                <a:ea typeface="Times New Roman"/>
                <a:cs typeface="Times New Roman"/>
                <a:sym typeface="Times New Roman"/>
              </a:rPr>
              <a:t>ii) Open the Web.config file and add the following information to it; if there is not a Web.config file available then add a new one in the root.</a:t>
            </a:r>
          </a:p>
          <a:p>
            <a:pPr algn="l" indent="0" lvl="0" marL="45720" rtl="0">
              <a:lnSpc>
                <a:spcPct val="90000"/>
              </a:lnSpc>
              <a:spcBef>
                <a:spcPts val="1400"/>
              </a:spcBef>
              <a:spcAft>
                <a:spcPts val="0"/>
              </a:spcAft>
              <a:buSzPts val="1760"/>
              <a:buNone/>
            </a:pPr>
            <a:r>
              <a:rPr b="1" lang="en-US">
                <a:solidFill>
                  <a:schemeClr val="dk1"/>
                </a:solidFill>
                <a:latin typeface="Times New Roman"/>
                <a:ea typeface="Times New Roman"/>
                <a:cs typeface="Times New Roman"/>
                <a:sym typeface="Times New Roman"/>
              </a:rPr>
              <a:t>trace.axd</a:t>
            </a:r>
            <a:endParaRPr b="1">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760"/>
              <a:buChar char="•"/>
            </a:pPr>
            <a:r>
              <a:rPr lang="en-US">
                <a:solidFill>
                  <a:schemeClr val="dk1"/>
                </a:solidFill>
                <a:latin typeface="Times New Roman"/>
                <a:ea typeface="Times New Roman"/>
                <a:cs typeface="Times New Roman"/>
                <a:sym typeface="Times New Roman"/>
              </a:rPr>
              <a:t>It is a viewer which has some features for displaying trace information for us. </a:t>
            </a:r>
          </a:p>
          <a:p>
            <a:pPr algn="l" indent="-182880" lvl="0" marL="228600" rtl="0">
              <a:lnSpc>
                <a:spcPct val="90000"/>
              </a:lnSpc>
              <a:spcBef>
                <a:spcPts val="1400"/>
              </a:spcBef>
              <a:spcAft>
                <a:spcPts val="0"/>
              </a:spcAft>
              <a:buSzPts val="1760"/>
              <a:buChar char="•"/>
            </a:pPr>
            <a:r>
              <a:rPr lang="en-US">
                <a:solidFill>
                  <a:schemeClr val="dk1"/>
                </a:solidFill>
                <a:latin typeface="Times New Roman"/>
                <a:ea typeface="Times New Roman"/>
                <a:cs typeface="Times New Roman"/>
                <a:sym typeface="Times New Roman"/>
              </a:rPr>
              <a:t>To add this file to the application simply navigate to add new file and name it trace.axd; it will automatically add the required code for the viewer.</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29" name="Shape 292"/>
        <p:cNvGrpSpPr/>
        <p:nvPr/>
      </p:nvGrpSpPr>
      <p:grpSpPr>
        <a:xfrm>
          <a:off x="0" y="0"/>
          <a:ext cx="0" cy="0"/>
          <a:chOff x="0" y="0"/>
          <a:chExt cx="0" cy="0"/>
        </a:xfrm>
      </p:grpSpPr>
      <p:sp>
        <p:nvSpPr>
          <p:cNvPr id="1048674" name="Google Shape;293;g1434e60ee89_7_102"/>
          <p:cNvSpPr txBox="1"/>
          <p:nvPr>
            <p:ph type="body" idx="1"/>
          </p:nvPr>
        </p:nvSpPr>
        <p:spPr>
          <a:xfrm>
            <a:off x="662152" y="630621"/>
            <a:ext cx="10353719" cy="5465379"/>
          </a:xfrm>
          <a:prstGeom prst="rect"/>
          <a:noFill/>
          <a:ln>
            <a:noFill/>
          </a:ln>
        </p:spPr>
        <p:txBody>
          <a:bodyPr anchor="t" anchorCtr="0" bIns="45700" lIns="91425" rIns="91425" spcFirstLastPara="1" tIns="45700" wrap="square">
            <a:normAutofit/>
          </a:bodyPr>
          <a:p>
            <a:pPr algn="l" indent="-91440" lvl="0" marL="228600" rtl="0">
              <a:lnSpc>
                <a:spcPct val="90000"/>
              </a:lnSpc>
              <a:spcBef>
                <a:spcPts val="0"/>
              </a:spcBef>
              <a:spcAft>
                <a:spcPts val="0"/>
              </a:spcAft>
              <a:buSzPts val="1440"/>
              <a:buNone/>
            </a:pPr>
            <a:r>
              <a:t/>
            </a:r>
            <a:endParaRPr sz="1800">
              <a:solidFill>
                <a:schemeClr val="dk1"/>
              </a:solidFill>
              <a:latin typeface="Times New Roman"/>
              <a:ea typeface="Times New Roman"/>
              <a:cs typeface="Times New Roman"/>
              <a:sym typeface="Times New Roman"/>
            </a:endParaRPr>
          </a:p>
          <a:p>
            <a:pPr algn="l" indent="-91440" lvl="0" marL="22860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a:p>
            <a:pPr algn="l" indent="-91440" lvl="0" marL="22860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a:p>
            <a:pPr algn="l" indent="-91440" lvl="0" marL="22860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a:p>
            <a:pPr algn="l" indent="-91440" lvl="0" marL="22860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iii) The above code has many attributes used, find the detailed information about them below.</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Enabled: Set it true to enable tracing for the application; otherwise, false. The default is false. You can override this setting for individual pages by setting the Trace attribute in the @ Page directive of a page to true or false</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PageOutput: Set it true to display trace both in pages and in the trace viewer (trace.axd); otherwise, false. The default is false.</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RequestLimit: The number of trace requests to store on the server. The default is 10.</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LocalOnly: Set it true to make the trace viewer (trace.axd) available only on the host Web server; otherwise, false. The default is true.</a:t>
            </a:r>
          </a:p>
        </p:txBody>
      </p:sp>
      <p:pic>
        <p:nvPicPr>
          <p:cNvPr id="2097160" name="Google Shape;294;g1434e60ee89_7_102"/>
          <p:cNvPicPr preferRelativeResize="0">
            <a:picLocks/>
          </p:cNvPicPr>
          <p:nvPr/>
        </p:nvPicPr>
        <p:blipFill rotWithShape="1">
          <a:blip xmlns:r="http://schemas.openxmlformats.org/officeDocument/2006/relationships" r:embed="rId1">
            <a:alphaModFix/>
          </a:blip>
          <a:srcRect l="0" t="0" r="0" b="0"/>
          <a:stretch>
            <a:fillRect/>
          </a:stretch>
        </p:blipFill>
        <p:spPr>
          <a:xfrm>
            <a:off x="831922" y="762000"/>
            <a:ext cx="10014177" cy="1777093"/>
          </a:xfrm>
          <a:prstGeom prst="rect"/>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32" name="Shape 298"/>
        <p:cNvGrpSpPr/>
        <p:nvPr/>
      </p:nvGrpSpPr>
      <p:grpSpPr>
        <a:xfrm>
          <a:off x="0" y="0"/>
          <a:ext cx="0" cy="0"/>
          <a:chOff x="0" y="0"/>
          <a:chExt cx="0" cy="0"/>
        </a:xfrm>
      </p:grpSpPr>
      <p:sp>
        <p:nvSpPr>
          <p:cNvPr id="1048677" name="Google Shape;299;g1434e60ee89_7_107"/>
          <p:cNvSpPr txBox="1"/>
          <p:nvPr>
            <p:ph type="body" idx="1"/>
          </p:nvPr>
        </p:nvSpPr>
        <p:spPr>
          <a:xfrm>
            <a:off x="551073" y="508000"/>
            <a:ext cx="10958755" cy="6008914"/>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760"/>
              <a:buChar char="•"/>
            </a:pPr>
            <a:r>
              <a:rPr lang="en-US">
                <a:solidFill>
                  <a:schemeClr val="dk1"/>
                </a:solidFill>
                <a:latin typeface="Times New Roman"/>
                <a:ea typeface="Times New Roman"/>
                <a:cs typeface="Times New Roman"/>
                <a:sym typeface="Times New Roman"/>
              </a:rPr>
              <a:t>Page tracing</a:t>
            </a:r>
          </a:p>
          <a:p>
            <a:pPr algn="l" indent="-71120" lvl="0" marL="228600" rtl="0">
              <a:lnSpc>
                <a:spcPct val="90000"/>
              </a:lnSpc>
              <a:spcBef>
                <a:spcPts val="1400"/>
              </a:spcBef>
              <a:spcAft>
                <a:spcPts val="0"/>
              </a:spcAft>
              <a:buSzPts val="1760"/>
              <a:buNone/>
            </a:pPr>
            <a:r>
              <a:t/>
            </a:r>
          </a:p>
        </p:txBody>
      </p:sp>
      <p:pic>
        <p:nvPicPr>
          <p:cNvPr id="2097161" name="Google Shape;300;g1434e60ee89_7_107"/>
          <p:cNvPicPr preferRelativeResize="0">
            <a:picLocks/>
          </p:cNvPicPr>
          <p:nvPr/>
        </p:nvPicPr>
        <p:blipFill rotWithShape="1">
          <a:blip xmlns:r="http://schemas.openxmlformats.org/officeDocument/2006/relationships" r:embed="rId1">
            <a:alphaModFix/>
          </a:blip>
          <a:srcRect l="0" t="0" r="0" b="0"/>
          <a:stretch>
            <a:fillRect/>
          </a:stretch>
        </p:blipFill>
        <p:spPr>
          <a:xfrm>
            <a:off x="841829" y="1095375"/>
            <a:ext cx="10464799" cy="5254625"/>
          </a:xfrm>
          <a:prstGeom prst="rect"/>
          <a:noFill/>
          <a:ln w="9525" cap="flat" cmpd="sng">
            <a:solidFill>
              <a:schemeClr val="dk1"/>
            </a:solidFill>
            <a:prstDash val="solid"/>
            <a:round/>
            <a:headEnd type="none" w="sm" len="sm"/>
            <a:tailEnd type="none" w="sm" len="sm"/>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35" name="Shape 304"/>
        <p:cNvGrpSpPr/>
        <p:nvPr/>
      </p:nvGrpSpPr>
      <p:grpSpPr>
        <a:xfrm>
          <a:off x="0" y="0"/>
          <a:ext cx="0" cy="0"/>
          <a:chOff x="0" y="0"/>
          <a:chExt cx="0" cy="0"/>
        </a:xfrm>
      </p:grpSpPr>
      <p:sp>
        <p:nvSpPr>
          <p:cNvPr id="1048680" name="Google Shape;305;g1434e60ee89_7_112"/>
          <p:cNvSpPr txBox="1"/>
          <p:nvPr>
            <p:ph type="body" idx="1"/>
          </p:nvPr>
        </p:nvSpPr>
        <p:spPr>
          <a:xfrm>
            <a:off x="580572" y="478972"/>
            <a:ext cx="11016342" cy="5878286"/>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440"/>
              <a:buChar char="•"/>
            </a:pPr>
            <a:r>
              <a:rPr b="1" sz="1800" lang="en-US">
                <a:solidFill>
                  <a:schemeClr val="dk1"/>
                </a:solidFill>
                <a:latin typeface="Times New Roman"/>
                <a:ea typeface="Times New Roman"/>
                <a:cs typeface="Times New Roman"/>
                <a:sym typeface="Times New Roman"/>
              </a:rPr>
              <a:t>Multiple Catch Blocks </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A try block can throw multiple exceptions, which can handle by using multiple catch blocks. </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More specialized catch block should come before a generalized one, Otherwise the compiler will show a compilation error.</a:t>
            </a:r>
          </a:p>
          <a:p>
            <a:pPr algn="l" indent="-91440" lvl="0" marL="228600" rtl="0">
              <a:lnSpc>
                <a:spcPct val="90000"/>
              </a:lnSpc>
              <a:spcBef>
                <a:spcPts val="1400"/>
              </a:spcBef>
              <a:spcAft>
                <a:spcPts val="0"/>
              </a:spcAft>
              <a:buSzPts val="1440"/>
              <a:buNone/>
            </a:pPr>
            <a:r>
              <a:t/>
            </a:r>
            <a:endParaRPr b="1" sz="1800">
              <a:solidFill>
                <a:schemeClr val="dk1"/>
              </a:solidFill>
              <a:latin typeface="Times New Roman"/>
              <a:ea typeface="Times New Roman"/>
              <a:cs typeface="Times New Roman"/>
              <a:sym typeface="Times New Roman"/>
            </a:endParaRPr>
          </a:p>
        </p:txBody>
      </p:sp>
      <p:pic>
        <p:nvPicPr>
          <p:cNvPr id="2097162" name="Google Shape;306;g1434e60ee89_7_112"/>
          <p:cNvPicPr preferRelativeResize="0">
            <a:picLocks/>
          </p:cNvPicPr>
          <p:nvPr/>
        </p:nvPicPr>
        <p:blipFill rotWithShape="1">
          <a:blip xmlns:r="http://schemas.openxmlformats.org/officeDocument/2006/relationships" r:embed="rId1">
            <a:alphaModFix/>
          </a:blip>
          <a:srcRect l="0" t="0" r="0" b="0"/>
          <a:stretch>
            <a:fillRect/>
          </a:stretch>
        </p:blipFill>
        <p:spPr>
          <a:xfrm>
            <a:off x="580571" y="1852840"/>
            <a:ext cx="7402285" cy="4504418"/>
          </a:xfrm>
          <a:prstGeom prst="rect"/>
          <a:noFill/>
          <a:ln w="9525" cap="flat" cmpd="sng">
            <a:solidFill>
              <a:schemeClr val="dk1"/>
            </a:solidFill>
            <a:prstDash val="solid"/>
            <a:round/>
            <a:headEnd type="none" w="sm" len="sm"/>
            <a:tailEnd type="none" w="sm" len="sm"/>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38" name="Shape 310"/>
        <p:cNvGrpSpPr/>
        <p:nvPr/>
      </p:nvGrpSpPr>
      <p:grpSpPr>
        <a:xfrm>
          <a:off x="0" y="0"/>
          <a:ext cx="0" cy="0"/>
          <a:chOff x="0" y="0"/>
          <a:chExt cx="0" cy="0"/>
        </a:xfrm>
      </p:grpSpPr>
      <p:sp>
        <p:nvSpPr>
          <p:cNvPr id="1048683" name="Google Shape;311;g1434e60ee89_7_117"/>
          <p:cNvSpPr txBox="1"/>
          <p:nvPr>
            <p:ph type="body" idx="1"/>
          </p:nvPr>
        </p:nvSpPr>
        <p:spPr>
          <a:xfrm>
            <a:off x="531845" y="485192"/>
            <a:ext cx="11084767" cy="5610808"/>
          </a:xfrm>
          <a:prstGeom prst="rect"/>
          <a:noFill/>
          <a:ln>
            <a:noFill/>
          </a:ln>
        </p:spPr>
        <p:txBody>
          <a:bodyPr anchor="t" anchorCtr="0" bIns="45700" lIns="91425" rIns="91425" spcFirstLastPara="1" tIns="45700" wrap="square">
            <a:normAutofit/>
          </a:bodyPr>
          <a:p>
            <a:pPr algn="l" indent="-91440" lvl="0" marL="228600" rtl="0">
              <a:lnSpc>
                <a:spcPct val="90000"/>
              </a:lnSpc>
              <a:spcBef>
                <a:spcPts val="0"/>
              </a:spcBef>
              <a:spcAft>
                <a:spcPts val="0"/>
              </a:spcAft>
              <a:buSzPts val="1440"/>
              <a:buNone/>
            </a:pPr>
            <a:r>
              <a:t/>
            </a:r>
            <a:endParaRPr sz="18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The main purpose of the catch block is to handle the exception raised in the try block. This block is only going to execute when the exception raised in the program.</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In C#, You can use more than one catch block with the try block. </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Generally, multiple catch block is used to handle different types of exceptions means each catch block is used to handle different type of exception. </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If you use multiple catch blocks for the same type of exception, then it will give you a compile-time error because C# does not allow you to use multiple catch block for the same type of exception. </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A catch block is always preceded by the try block.</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In general, the catch block is checked within the order in which they have occurred in the program. </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If the given type of exception is matched with the first catch block, then first catch block executes and the remaining of the catch blocks are ignored. </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And if the starting catch block is not suitable for the exception type, then compiler search for the next catch block.</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41" name="Shape 316"/>
        <p:cNvGrpSpPr/>
        <p:nvPr/>
      </p:nvGrpSpPr>
      <p:grpSpPr>
        <a:xfrm>
          <a:off x="0" y="0"/>
          <a:ext cx="0" cy="0"/>
          <a:chOff x="0" y="0"/>
          <a:chExt cx="0" cy="0"/>
        </a:xfrm>
      </p:grpSpPr>
      <p:sp>
        <p:nvSpPr>
          <p:cNvPr id="1048686" name="Google Shape;317;g1434e60ee89_7_121"/>
          <p:cNvSpPr txBox="1"/>
          <p:nvPr>
            <p:ph type="body" idx="1"/>
          </p:nvPr>
        </p:nvSpPr>
        <p:spPr>
          <a:xfrm>
            <a:off x="457200" y="583324"/>
            <a:ext cx="11160175" cy="5766933"/>
          </a:xfrm>
          <a:prstGeom prst="rect"/>
          <a:noFill/>
          <a:ln>
            <a:noFill/>
          </a:ln>
        </p:spPr>
        <p:txBody>
          <a:bodyPr anchor="t" anchorCtr="0" bIns="45700" lIns="91425" rIns="91425" spcFirstLastPara="1" tIns="45700" wrap="square">
            <a:normAutofit lnSpcReduction="10000"/>
          </a:bodyPr>
          <a:p>
            <a:pPr algn="l" indent="0" lvl="0" marL="45720" rtl="0">
              <a:lnSpc>
                <a:spcPct val="90000"/>
              </a:lnSpc>
              <a:spcBef>
                <a:spcPts val="0"/>
              </a:spcBef>
              <a:spcAft>
                <a:spcPts val="0"/>
              </a:spcAft>
              <a:buSzPts val="1440"/>
              <a:buNone/>
            </a:pPr>
            <a:r>
              <a:rPr b="1" sz="1800" lang="en-US">
                <a:solidFill>
                  <a:schemeClr val="dk1"/>
                </a:solidFill>
                <a:latin typeface="Times New Roman"/>
                <a:ea typeface="Times New Roman"/>
                <a:cs typeface="Times New Roman"/>
                <a:sym typeface="Times New Roman"/>
              </a:rPr>
              <a:t>Example 1</a:t>
            </a:r>
            <a:r>
              <a:rPr sz="1800" lang="en-US">
                <a:solidFill>
                  <a:schemeClr val="dk1"/>
                </a:solidFill>
                <a:latin typeface="Times New Roman"/>
                <a:ea typeface="Times New Roman"/>
                <a:cs typeface="Times New Roman"/>
                <a:sym typeface="Times New Roman"/>
              </a:rPr>
              <a:t>: In the below example, try block generate two different types of exception i.e DivideByZeroException and IndexOutOfRangeException. </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Now we use two catch blocks to handle these exceptions that are associated with a single try block. </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Each catch block caught a different type of exception like catch block 1 is used to catch DivideByZeroException, catch block 2 is used to catch IndexOutOfRangeException.</a:t>
            </a:r>
          </a:p>
          <a:p>
            <a:pPr algn="l" indent="0" lvl="0" marL="4572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440"/>
              <a:buNone/>
            </a:pPr>
            <a:r>
              <a:rPr b="1" sz="1800" lang="en-US">
                <a:solidFill>
                  <a:schemeClr val="dk1"/>
                </a:solidFill>
                <a:latin typeface="Times New Roman"/>
                <a:ea typeface="Times New Roman"/>
                <a:cs typeface="Times New Roman"/>
                <a:sym typeface="Times New Roman"/>
              </a:rPr>
              <a:t>program to illustrate the  use of multiple catch block </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using System;  </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class GFG { </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    // Main Method </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    static void Main() </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    {</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        // Here, number is greater than divisor </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        int[] number = { 8, 17, 24, 5, 25 }; </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        int[] divisor = { 2, 0, 0, 5 };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44" name="Shape 322"/>
        <p:cNvGrpSpPr/>
        <p:nvPr/>
      </p:nvGrpSpPr>
      <p:grpSpPr>
        <a:xfrm>
          <a:off x="0" y="0"/>
          <a:ext cx="0" cy="0"/>
          <a:chOff x="0" y="0"/>
          <a:chExt cx="0" cy="0"/>
        </a:xfrm>
      </p:grpSpPr>
      <p:sp>
        <p:nvSpPr>
          <p:cNvPr id="1048690" name="Google Shape;323;g1434e60ee89_7_126"/>
          <p:cNvSpPr txBox="1"/>
          <p:nvPr>
            <p:ph type="body" idx="1"/>
          </p:nvPr>
        </p:nvSpPr>
        <p:spPr>
          <a:xfrm>
            <a:off x="624840" y="472440"/>
            <a:ext cx="10911840" cy="5974080"/>
          </a:xfrm>
          <a:prstGeom prst="rect"/>
          <a:noFill/>
          <a:ln>
            <a:noFill/>
          </a:ln>
        </p:spPr>
        <p:txBody>
          <a:bodyPr anchor="t" anchorCtr="0" bIns="45700" lIns="91425" rIns="91425" spcFirstLastPara="1" tIns="45700" wrap="square">
            <a:normAutofit/>
          </a:bodyPr>
          <a:p>
            <a:pPr algn="l" indent="0" lvl="0" marL="45720" rtl="0">
              <a:lnSpc>
                <a:spcPct val="90000"/>
              </a:lnSpc>
              <a:spcBef>
                <a:spcPts val="0"/>
              </a:spcBef>
              <a:spcAft>
                <a:spcPts val="0"/>
              </a:spcAft>
              <a:buSzPct val="79999"/>
              <a:buNone/>
            </a:pPr>
            <a:r>
              <a:rPr sz="1800" lang="en-US">
                <a:solidFill>
                  <a:schemeClr val="dk1"/>
                </a:solidFill>
                <a:latin typeface="Times New Roman"/>
                <a:ea typeface="Times New Roman"/>
                <a:cs typeface="Times New Roman"/>
                <a:sym typeface="Times New Roman"/>
              </a:rPr>
              <a:t>// --------- try block --------- </a:t>
            </a:r>
          </a:p>
          <a:p>
            <a:pPr algn="l" indent="0" lvl="0" marL="45720" rtl="0">
              <a:lnSpc>
                <a:spcPct val="90000"/>
              </a:lnSpc>
              <a:spcBef>
                <a:spcPts val="1400"/>
              </a:spcBef>
              <a:spcAft>
                <a:spcPts val="0"/>
              </a:spcAft>
              <a:buSzPct val="79999"/>
              <a:buNone/>
            </a:pPr>
            <a:r>
              <a:rPr sz="1800" lang="en-US">
                <a:solidFill>
                  <a:schemeClr val="dk1"/>
                </a:solidFill>
                <a:latin typeface="Times New Roman"/>
                <a:ea typeface="Times New Roman"/>
                <a:cs typeface="Times New Roman"/>
                <a:sym typeface="Times New Roman"/>
              </a:rPr>
              <a:t>        for (int j = 0; j &lt; number.Length; j++) </a:t>
            </a:r>
          </a:p>
          <a:p>
            <a:pPr algn="l" indent="0" lvl="0" marL="45720" rtl="0">
              <a:lnSpc>
                <a:spcPct val="90000"/>
              </a:lnSpc>
              <a:spcBef>
                <a:spcPts val="1400"/>
              </a:spcBef>
              <a:spcAft>
                <a:spcPts val="0"/>
              </a:spcAft>
              <a:buSzPct val="79999"/>
              <a:buNone/>
            </a:pPr>
            <a:r>
              <a:rPr sz="1800" lang="en-US">
                <a:solidFill>
                  <a:schemeClr val="dk1"/>
                </a:solidFill>
                <a:latin typeface="Times New Roman"/>
                <a:ea typeface="Times New Roman"/>
                <a:cs typeface="Times New Roman"/>
                <a:sym typeface="Times New Roman"/>
              </a:rPr>
              <a:t>            // Here this block raises two different </a:t>
            </a:r>
          </a:p>
          <a:p>
            <a:pPr algn="l" indent="0" lvl="0" marL="45720" rtl="0">
              <a:lnSpc>
                <a:spcPct val="90000"/>
              </a:lnSpc>
              <a:spcBef>
                <a:spcPts val="1400"/>
              </a:spcBef>
              <a:spcAft>
                <a:spcPts val="0"/>
              </a:spcAft>
              <a:buSzPct val="79999"/>
              <a:buNone/>
            </a:pPr>
            <a:r>
              <a:rPr sz="1800" lang="en-US">
                <a:solidFill>
                  <a:schemeClr val="dk1"/>
                </a:solidFill>
                <a:latin typeface="Times New Roman"/>
                <a:ea typeface="Times New Roman"/>
                <a:cs typeface="Times New Roman"/>
                <a:sym typeface="Times New Roman"/>
              </a:rPr>
              <a:t>            // types of exception, i.e. DivideByZeroException </a:t>
            </a:r>
          </a:p>
          <a:p>
            <a:pPr algn="l" indent="0" lvl="0" marL="45720" rtl="0">
              <a:lnSpc>
                <a:spcPct val="90000"/>
              </a:lnSpc>
              <a:spcBef>
                <a:spcPts val="1400"/>
              </a:spcBef>
              <a:spcAft>
                <a:spcPts val="0"/>
              </a:spcAft>
              <a:buSzPct val="79999"/>
              <a:buNone/>
            </a:pPr>
            <a:r>
              <a:rPr sz="1800" lang="en-US">
                <a:solidFill>
                  <a:schemeClr val="dk1"/>
                </a:solidFill>
                <a:latin typeface="Times New Roman"/>
                <a:ea typeface="Times New Roman"/>
                <a:cs typeface="Times New Roman"/>
                <a:sym typeface="Times New Roman"/>
              </a:rPr>
              <a:t>            // and IndexOutOfRangeException </a:t>
            </a:r>
          </a:p>
          <a:p>
            <a:pPr algn="l" indent="0" lvl="0" marL="45720" rtl="0">
              <a:lnSpc>
                <a:spcPct val="90000"/>
              </a:lnSpc>
              <a:spcBef>
                <a:spcPts val="1400"/>
              </a:spcBef>
              <a:spcAft>
                <a:spcPts val="0"/>
              </a:spcAft>
              <a:buSzPct val="79999"/>
              <a:buNone/>
            </a:pPr>
            <a:r>
              <a:rPr sz="1800" lang="en-US">
                <a:solidFill>
                  <a:schemeClr val="dk1"/>
                </a:solidFill>
                <a:latin typeface="Times New Roman"/>
                <a:ea typeface="Times New Roman"/>
                <a:cs typeface="Times New Roman"/>
                <a:sym typeface="Times New Roman"/>
              </a:rPr>
              <a:t>            try { </a:t>
            </a:r>
          </a:p>
          <a:p>
            <a:pPr algn="l" indent="0" lvl="0" marL="45720" rtl="0">
              <a:lnSpc>
                <a:spcPct val="90000"/>
              </a:lnSpc>
              <a:spcBef>
                <a:spcPts val="1400"/>
              </a:spcBef>
              <a:spcAft>
                <a:spcPts val="0"/>
              </a:spcAft>
              <a:buSzPct val="79999"/>
              <a:buNone/>
            </a:pPr>
            <a:r>
              <a:rPr sz="1800" lang="en-US">
                <a:solidFill>
                  <a:schemeClr val="dk1"/>
                </a:solidFill>
                <a:latin typeface="Times New Roman"/>
                <a:ea typeface="Times New Roman"/>
                <a:cs typeface="Times New Roman"/>
                <a:sym typeface="Times New Roman"/>
              </a:rPr>
              <a:t>                Console.WriteLine("Number: " + number[j]); </a:t>
            </a:r>
          </a:p>
          <a:p>
            <a:pPr algn="l" indent="0" lvl="0" marL="45720" rtl="0">
              <a:lnSpc>
                <a:spcPct val="90000"/>
              </a:lnSpc>
              <a:spcBef>
                <a:spcPts val="1400"/>
              </a:spcBef>
              <a:spcAft>
                <a:spcPts val="0"/>
              </a:spcAft>
              <a:buSzPct val="79999"/>
              <a:buNone/>
            </a:pPr>
            <a:r>
              <a:rPr sz="1800" lang="en-US">
                <a:solidFill>
                  <a:schemeClr val="dk1"/>
                </a:solidFill>
                <a:latin typeface="Times New Roman"/>
                <a:ea typeface="Times New Roman"/>
                <a:cs typeface="Times New Roman"/>
                <a:sym typeface="Times New Roman"/>
              </a:rPr>
              <a:t>                Console.WriteLine("Divisor: " + divisor[j]); </a:t>
            </a:r>
          </a:p>
          <a:p>
            <a:pPr algn="l" indent="0" lvl="0" marL="45720" rtl="0">
              <a:lnSpc>
                <a:spcPct val="90000"/>
              </a:lnSpc>
              <a:spcBef>
                <a:spcPts val="1400"/>
              </a:spcBef>
              <a:spcAft>
                <a:spcPts val="0"/>
              </a:spcAft>
              <a:buSzPct val="79999"/>
              <a:buNone/>
            </a:pPr>
            <a:r>
              <a:rPr sz="1800" lang="en-US">
                <a:solidFill>
                  <a:schemeClr val="dk1"/>
                </a:solidFill>
                <a:latin typeface="Times New Roman"/>
                <a:ea typeface="Times New Roman"/>
                <a:cs typeface="Times New Roman"/>
                <a:sym typeface="Times New Roman"/>
              </a:rPr>
              <a:t>                Console.WriteLine("Quotient: " + number[j] / divisor[j]); </a:t>
            </a:r>
          </a:p>
          <a:p>
            <a:pPr algn="l" indent="0" lvl="0" marL="45720" rtl="0">
              <a:lnSpc>
                <a:spcPct val="90000"/>
              </a:lnSpc>
              <a:spcBef>
                <a:spcPts val="1400"/>
              </a:spcBef>
              <a:spcAft>
                <a:spcPts val="0"/>
              </a:spcAft>
              <a:buSzPct val="79999"/>
              <a:buNone/>
            </a:pPr>
            <a:r>
              <a:rPr sz="1800" lang="en-US">
                <a:solidFill>
                  <a:schemeClr val="dk1"/>
                </a:solidFill>
                <a:latin typeface="Times New Roman"/>
                <a:ea typeface="Times New Roman"/>
                <a:cs typeface="Times New Roman"/>
                <a:sym typeface="Times New Roman"/>
              </a:rPr>
              <a:t>            } </a:t>
            </a:r>
          </a:p>
          <a:p>
            <a:pPr algn="l" indent="0" lvl="0" marL="45720" rtl="0">
              <a:lnSpc>
                <a:spcPct val="90000"/>
              </a:lnSpc>
              <a:spcBef>
                <a:spcPts val="1400"/>
              </a:spcBef>
              <a:spcAft>
                <a:spcPts val="0"/>
              </a:spcAft>
              <a:buSzPct val="79999"/>
              <a:buNone/>
            </a:pPr>
            <a:r>
              <a:rPr sz="1800" lang="en-US">
                <a:solidFill>
                  <a:schemeClr val="dk1"/>
                </a:solidFill>
                <a:latin typeface="Times New Roman"/>
                <a:ea typeface="Times New Roman"/>
                <a:cs typeface="Times New Roman"/>
                <a:sym typeface="Times New Roman"/>
              </a:rPr>
              <a:t>// Catch block 1 </a:t>
            </a:r>
          </a:p>
          <a:p>
            <a:pPr algn="l" indent="0" lvl="0" marL="45720" rtl="0">
              <a:lnSpc>
                <a:spcPct val="90000"/>
              </a:lnSpc>
              <a:spcBef>
                <a:spcPts val="1400"/>
              </a:spcBef>
              <a:spcAft>
                <a:spcPts val="0"/>
              </a:spcAft>
              <a:buSzPct val="79999"/>
              <a:buNone/>
            </a:pPr>
            <a:r>
              <a:rPr sz="1800" lang="en-US">
                <a:solidFill>
                  <a:schemeClr val="dk1"/>
                </a:solidFill>
                <a:latin typeface="Times New Roman"/>
                <a:ea typeface="Times New Roman"/>
                <a:cs typeface="Times New Roman"/>
                <a:sym typeface="Times New Roman"/>
              </a:rPr>
              <a:t>            // This Catch block is for </a:t>
            </a:r>
          </a:p>
          <a:p>
            <a:pPr algn="l" indent="0" lvl="0" marL="45720" rtl="0">
              <a:lnSpc>
                <a:spcPct val="90000"/>
              </a:lnSpc>
              <a:spcBef>
                <a:spcPts val="1400"/>
              </a:spcBef>
              <a:spcAft>
                <a:spcPts val="0"/>
              </a:spcAft>
              <a:buSzPct val="79999"/>
              <a:buNone/>
            </a:pPr>
            <a:r>
              <a:rPr sz="1800" lang="en-US">
                <a:solidFill>
                  <a:schemeClr val="dk1"/>
                </a:solidFill>
                <a:latin typeface="Times New Roman"/>
                <a:ea typeface="Times New Roman"/>
                <a:cs typeface="Times New Roman"/>
                <a:sym typeface="Times New Roman"/>
              </a:rPr>
              <a:t>            // handling DivideByZeroException </a:t>
            </a:r>
          </a:p>
          <a:p>
            <a:pPr algn="l" indent="0" lvl="0" marL="45720" rtl="0">
              <a:lnSpc>
                <a:spcPct val="90000"/>
              </a:lnSpc>
              <a:spcBef>
                <a:spcPts val="1400"/>
              </a:spcBef>
              <a:spcAft>
                <a:spcPts val="0"/>
              </a:spcAft>
              <a:buSzPct val="79999"/>
              <a:buNone/>
            </a:pPr>
            <a:r>
              <a:rPr sz="1800" lang="en-US">
                <a:solidFill>
                  <a:schemeClr val="dk1"/>
                </a:solidFill>
                <a:latin typeface="Times New Roman"/>
                <a:ea typeface="Times New Roman"/>
                <a:cs typeface="Times New Roman"/>
                <a:sym typeface="Times New Roman"/>
              </a:rPr>
              <a:t>            catch (DivideByZeroException) { </a:t>
            </a:r>
          </a:p>
          <a:p>
            <a:pPr algn="l" indent="0" lvl="0" marL="45720" rtl="0">
              <a:lnSpc>
                <a:spcPct val="90000"/>
              </a:lnSpc>
              <a:spcBef>
                <a:spcPts val="1400"/>
              </a:spcBef>
              <a:spcAft>
                <a:spcPts val="0"/>
              </a:spcAft>
              <a:buSzPct val="79999"/>
              <a:buNone/>
            </a:pPr>
            <a:r>
              <a:rPr sz="1800" lang="en-US">
                <a:solidFill>
                  <a:schemeClr val="dk1"/>
                </a:solidFill>
                <a:latin typeface="Times New Roman"/>
                <a:ea typeface="Times New Roman"/>
                <a:cs typeface="Times New Roman"/>
                <a:sym typeface="Times New Roman"/>
              </a:rPr>
              <a:t>                Console.WriteLine("Not possible to Divide by zero"); </a:t>
            </a:r>
          </a:p>
          <a:p>
            <a:pPr algn="l" indent="0" lvl="0" marL="45720" rtl="0">
              <a:lnSpc>
                <a:spcPct val="90000"/>
              </a:lnSpc>
              <a:spcBef>
                <a:spcPts val="1400"/>
              </a:spcBef>
              <a:spcAft>
                <a:spcPts val="0"/>
              </a:spcAft>
              <a:buSzPct val="79999"/>
              <a:buNone/>
            </a:pPr>
            <a:r>
              <a:rPr sz="1800" lang="en-US">
                <a:solidFill>
                  <a:schemeClr val="dk1"/>
                </a:solidFill>
                <a:latin typeface="Times New Roman"/>
                <a:ea typeface="Times New Roman"/>
                <a:cs typeface="Times New Roman"/>
                <a:sym typeface="Times New Roman"/>
              </a:rPr>
              <a:t>            }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47" name="Shape 327"/>
        <p:cNvGrpSpPr/>
        <p:nvPr/>
      </p:nvGrpSpPr>
      <p:grpSpPr>
        <a:xfrm>
          <a:off x="0" y="0"/>
          <a:ext cx="0" cy="0"/>
          <a:chOff x="0" y="0"/>
          <a:chExt cx="0" cy="0"/>
        </a:xfrm>
      </p:grpSpPr>
      <p:sp>
        <p:nvSpPr>
          <p:cNvPr id="1048694" name="Google Shape;328;g1434e60ee89_7_131"/>
          <p:cNvSpPr txBox="1"/>
          <p:nvPr>
            <p:ph type="body" idx="1"/>
          </p:nvPr>
        </p:nvSpPr>
        <p:spPr>
          <a:xfrm>
            <a:off x="503854" y="606490"/>
            <a:ext cx="11206064" cy="5850294"/>
          </a:xfrm>
          <a:prstGeom prst="rect"/>
          <a:noFill/>
          <a:ln>
            <a:noFill/>
          </a:ln>
        </p:spPr>
        <p:txBody>
          <a:bodyPr anchor="t" anchorCtr="0" bIns="45700" lIns="91425" rIns="91425" spcFirstLastPara="1" tIns="45700" wrap="square">
            <a:normAutofit/>
          </a:bodyPr>
          <a:p>
            <a:pPr algn="l" indent="0" lvl="0" marL="45720" rtl="0">
              <a:lnSpc>
                <a:spcPct val="90000"/>
              </a:lnSpc>
              <a:spcBef>
                <a:spcPts val="0"/>
              </a:spcBef>
              <a:spcAft>
                <a:spcPts val="0"/>
              </a:spcAft>
              <a:buSzPts val="1440"/>
              <a:buNone/>
            </a:pPr>
            <a:r>
              <a:rPr b="0" sz="1800" i="0" lang="en-US" strike="noStrike" u="none">
                <a:solidFill>
                  <a:srgbClr val="000000"/>
                </a:solidFill>
                <a:latin typeface="Times New Roman"/>
                <a:ea typeface="Times New Roman"/>
                <a:cs typeface="Times New Roman"/>
                <a:sym typeface="Times New Roman"/>
              </a:rPr>
              <a:t> // Catch block 2 </a:t>
            </a:r>
          </a:p>
          <a:p>
            <a:pPr algn="l" indent="0" lvl="0" marL="45720" rtl="0">
              <a:lnSpc>
                <a:spcPct val="90000"/>
              </a:lnSpc>
              <a:spcBef>
                <a:spcPts val="1400"/>
              </a:spcBef>
              <a:spcAft>
                <a:spcPts val="0"/>
              </a:spcAft>
              <a:buSzPts val="1440"/>
              <a:buNone/>
            </a:pPr>
            <a:r>
              <a:rPr b="0" sz="1800" i="0" lang="en-US" strike="noStrike" u="none">
                <a:solidFill>
                  <a:srgbClr val="000000"/>
                </a:solidFill>
                <a:latin typeface="Times New Roman"/>
                <a:ea typeface="Times New Roman"/>
                <a:cs typeface="Times New Roman"/>
                <a:sym typeface="Times New Roman"/>
              </a:rPr>
              <a:t>            // This Catch block is for </a:t>
            </a:r>
          </a:p>
          <a:p>
            <a:pPr algn="l" indent="0" lvl="0" marL="45720" rtl="0">
              <a:lnSpc>
                <a:spcPct val="90000"/>
              </a:lnSpc>
              <a:spcBef>
                <a:spcPts val="1400"/>
              </a:spcBef>
              <a:spcAft>
                <a:spcPts val="0"/>
              </a:spcAft>
              <a:buSzPts val="1440"/>
              <a:buNone/>
            </a:pPr>
            <a:r>
              <a:rPr b="0" sz="1800" i="0" lang="en-US" strike="noStrike" u="none">
                <a:solidFill>
                  <a:srgbClr val="000000"/>
                </a:solidFill>
                <a:latin typeface="Times New Roman"/>
                <a:ea typeface="Times New Roman"/>
                <a:cs typeface="Times New Roman"/>
                <a:sym typeface="Times New Roman"/>
              </a:rPr>
              <a:t>            // handling IndexOutOfRangeException </a:t>
            </a:r>
          </a:p>
          <a:p>
            <a:pPr algn="l" indent="0" lvl="0" marL="45720" rtl="0">
              <a:lnSpc>
                <a:spcPct val="90000"/>
              </a:lnSpc>
              <a:spcBef>
                <a:spcPts val="1400"/>
              </a:spcBef>
              <a:spcAft>
                <a:spcPts val="0"/>
              </a:spcAft>
              <a:buSzPts val="1440"/>
              <a:buNone/>
            </a:pPr>
            <a:r>
              <a:rPr b="0" sz="1800" i="0" lang="en-US" strike="noStrike" u="none">
                <a:solidFill>
                  <a:srgbClr val="000000"/>
                </a:solidFill>
                <a:latin typeface="Times New Roman"/>
                <a:ea typeface="Times New Roman"/>
                <a:cs typeface="Times New Roman"/>
                <a:sym typeface="Times New Roman"/>
              </a:rPr>
              <a:t>            catch (IndexOutOfRangeException) { </a:t>
            </a:r>
          </a:p>
          <a:p>
            <a:pPr algn="l" indent="0" lvl="0" marL="45720" rtl="0">
              <a:lnSpc>
                <a:spcPct val="90000"/>
              </a:lnSpc>
              <a:spcBef>
                <a:spcPts val="1400"/>
              </a:spcBef>
              <a:spcAft>
                <a:spcPts val="0"/>
              </a:spcAft>
              <a:buSzPts val="1440"/>
              <a:buNone/>
            </a:pPr>
            <a:r>
              <a:rPr b="0" sz="1800" i="0" lang="en-US" strike="noStrike" u="none">
                <a:solidFill>
                  <a:srgbClr val="000000"/>
                </a:solidFill>
                <a:latin typeface="Times New Roman"/>
                <a:ea typeface="Times New Roman"/>
                <a:cs typeface="Times New Roman"/>
                <a:sym typeface="Times New Roman"/>
              </a:rPr>
              <a:t>                Console.WriteLine("Index is Out of Range"); </a:t>
            </a:r>
          </a:p>
          <a:p>
            <a:pPr algn="l" indent="0" lvl="0" marL="45720" rtl="0">
              <a:lnSpc>
                <a:spcPct val="90000"/>
              </a:lnSpc>
              <a:spcBef>
                <a:spcPts val="1400"/>
              </a:spcBef>
              <a:spcAft>
                <a:spcPts val="0"/>
              </a:spcAft>
              <a:buSzPts val="1440"/>
              <a:buNone/>
            </a:pPr>
            <a:r>
              <a:rPr b="0" sz="1800" i="0" lang="en-US" strike="noStrike" u="none">
                <a:solidFill>
                  <a:srgbClr val="000000"/>
                </a:solidFill>
                <a:latin typeface="Times New Roman"/>
                <a:ea typeface="Times New Roman"/>
                <a:cs typeface="Times New Roman"/>
                <a:sym typeface="Times New Roman"/>
              </a:rPr>
              <a:t>            } </a:t>
            </a:r>
          </a:p>
        </p:txBody>
      </p:sp>
      <p:pic>
        <p:nvPicPr>
          <p:cNvPr id="2097163" name="Google Shape;329;g1434e60ee89_7_131"/>
          <p:cNvPicPr preferRelativeResize="0">
            <a:picLocks/>
          </p:cNvPicPr>
          <p:nvPr/>
        </p:nvPicPr>
        <p:blipFill rotWithShape="1">
          <a:blip xmlns:r="http://schemas.openxmlformats.org/officeDocument/2006/relationships" r:embed="rId1">
            <a:alphaModFix/>
          </a:blip>
          <a:srcRect l="0" t="0" r="0" b="0"/>
          <a:stretch>
            <a:fillRect/>
          </a:stretch>
        </p:blipFill>
        <p:spPr>
          <a:xfrm>
            <a:off x="6705502" y="757724"/>
            <a:ext cx="4603200" cy="4821982"/>
          </a:xfrm>
          <a:prstGeom prst="rect"/>
          <a:noFill/>
          <a:ln w="9525" cap="flat" cmpd="sng">
            <a:solidFill>
              <a:schemeClr val="dk1"/>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6" name="Shape 181"/>
        <p:cNvGrpSpPr/>
        <p:nvPr/>
      </p:nvGrpSpPr>
      <p:grpSpPr>
        <a:xfrm>
          <a:off x="0" y="0"/>
          <a:ext cx="0" cy="0"/>
          <a:chOff x="0" y="0"/>
          <a:chExt cx="0" cy="0"/>
        </a:xfrm>
      </p:grpSpPr>
      <p:sp>
        <p:nvSpPr>
          <p:cNvPr id="1048600" name="Google Shape;182;p3"/>
          <p:cNvSpPr txBox="1"/>
          <p:nvPr>
            <p:ph type="body" idx="1"/>
          </p:nvPr>
        </p:nvSpPr>
        <p:spPr>
          <a:xfrm>
            <a:off x="697230" y="662940"/>
            <a:ext cx="10904220" cy="5433060"/>
          </a:xfrm>
          <a:prstGeom prst="rect"/>
          <a:noFill/>
          <a:ln>
            <a:noFill/>
          </a:ln>
        </p:spPr>
        <p:txBody>
          <a:bodyPr anchor="t" anchorCtr="0" bIns="45700" lIns="91425" rIns="91425" spcFirstLastPara="1" tIns="45700" wrap="square">
            <a:normAutofit fontScale="95455"/>
          </a:bodyPr>
          <a:p>
            <a:pPr algn="l" indent="-182880" lvl="0" marL="228600" rtl="0">
              <a:lnSpc>
                <a:spcPct val="90000"/>
              </a:lnSpc>
              <a:spcBef>
                <a:spcPts val="0"/>
              </a:spcBef>
              <a:spcAft>
                <a:spcPts val="0"/>
              </a:spcAft>
              <a:buSzPts val="1760"/>
              <a:buChar char="•"/>
            </a:pPr>
            <a:r>
              <a:rPr b="1" lang="en-US">
                <a:solidFill>
                  <a:schemeClr val="dk1"/>
                </a:solidFill>
                <a:latin typeface="Times New Roman"/>
                <a:ea typeface="Times New Roman"/>
                <a:cs typeface="Times New Roman"/>
                <a:sym typeface="Times New Roman"/>
              </a:rPr>
              <a:t>Error Handling</a:t>
            </a:r>
          </a:p>
          <a:p>
            <a:pPr algn="l" indent="-182880" lvl="0" marL="228600" rtl="0">
              <a:lnSpc>
                <a:spcPct val="90000"/>
              </a:lnSpc>
              <a:spcBef>
                <a:spcPts val="1400"/>
              </a:spcBef>
              <a:spcAft>
                <a:spcPts val="0"/>
              </a:spcAft>
              <a:buSzPts val="1760"/>
              <a:buChar char="•"/>
            </a:pPr>
            <a:br>
              <a:rPr lang="en-US"/>
            </a:br>
            <a:r>
              <a:rPr b="0" i="0" lang="en-US">
                <a:solidFill>
                  <a:srgbClr val="333333"/>
                </a:solidFill>
                <a:latin typeface="Times New Roman"/>
                <a:ea typeface="Times New Roman"/>
                <a:cs typeface="Times New Roman"/>
                <a:sym typeface="Times New Roman"/>
              </a:rPr>
              <a:t>The goal of error handling (also known as exception handling) is quite simple: to prevent exceptions or errors thrown during the execution of an application request from reaching users.</a:t>
            </a:r>
          </a:p>
          <a:p>
            <a:pPr algn="l" indent="-182880" lvl="0" marL="228600" rtl="0">
              <a:lnSpc>
                <a:spcPct val="90000"/>
              </a:lnSpc>
              <a:spcBef>
                <a:spcPts val="1400"/>
              </a:spcBef>
              <a:spcAft>
                <a:spcPts val="0"/>
              </a:spcAft>
              <a:buSzPts val="1760"/>
              <a:buChar char="•"/>
            </a:pPr>
            <a:r>
              <a:rPr b="0" i="0" lang="en-US">
                <a:solidFill>
                  <a:srgbClr val="333333"/>
                </a:solidFill>
                <a:latin typeface="Times New Roman"/>
                <a:ea typeface="Times New Roman"/>
                <a:cs typeface="Times New Roman"/>
                <a:sym typeface="Times New Roman"/>
              </a:rPr>
              <a:t> Ideally, users should not know that an exception occurred, or they should at least be provided with an informative message that tells them what they can do to resolve the problem. </a:t>
            </a:r>
          </a:p>
          <a:p>
            <a:pPr algn="l" indent="-182880" lvl="0" marL="228600" rtl="0">
              <a:lnSpc>
                <a:spcPct val="90000"/>
              </a:lnSpc>
              <a:spcBef>
                <a:spcPts val="1400"/>
              </a:spcBef>
              <a:spcAft>
                <a:spcPts val="0"/>
              </a:spcAft>
              <a:buSzPts val="1760"/>
              <a:buChar char="•"/>
            </a:pPr>
            <a:r>
              <a:rPr b="0" i="0" lang="en-US">
                <a:solidFill>
                  <a:srgbClr val="333333"/>
                </a:solidFill>
                <a:latin typeface="Times New Roman"/>
                <a:ea typeface="Times New Roman"/>
                <a:cs typeface="Times New Roman"/>
                <a:sym typeface="Times New Roman"/>
              </a:rPr>
              <a:t>ASP.NET provides three techniques for achieving this goal:</a:t>
            </a:r>
          </a:p>
          <a:p>
            <a:pPr algn="l" indent="-457200" lvl="0" marL="502919" rtl="0">
              <a:lnSpc>
                <a:spcPct val="90000"/>
              </a:lnSpc>
              <a:spcBef>
                <a:spcPts val="1400"/>
              </a:spcBef>
              <a:spcAft>
                <a:spcPts val="0"/>
              </a:spcAft>
              <a:buSzPts val="1760"/>
              <a:buAutoNum type="alphaLcPeriod"/>
            </a:pPr>
            <a:r>
              <a:rPr lang="en-US">
                <a:solidFill>
                  <a:srgbClr val="333333"/>
                </a:solidFill>
                <a:latin typeface="Times New Roman"/>
                <a:ea typeface="Times New Roman"/>
                <a:cs typeface="Times New Roman"/>
                <a:sym typeface="Times New Roman"/>
              </a:rPr>
              <a:t>Custom error pages</a:t>
            </a:r>
          </a:p>
          <a:p>
            <a:pPr algn="l" indent="-457200" lvl="0" marL="502919" rtl="0">
              <a:lnSpc>
                <a:spcPct val="90000"/>
              </a:lnSpc>
              <a:spcBef>
                <a:spcPts val="1400"/>
              </a:spcBef>
              <a:spcAft>
                <a:spcPts val="0"/>
              </a:spcAft>
              <a:buSzPts val="1760"/>
              <a:buAutoNum type="alphaLcPeriod"/>
            </a:pPr>
            <a:r>
              <a:rPr lang="en-US">
                <a:solidFill>
                  <a:srgbClr val="333333"/>
                </a:solidFill>
                <a:latin typeface="Times New Roman"/>
                <a:ea typeface="Times New Roman"/>
                <a:cs typeface="Times New Roman"/>
                <a:sym typeface="Times New Roman"/>
              </a:rPr>
              <a:t>Page_Error and Application_Error events</a:t>
            </a:r>
          </a:p>
          <a:p>
            <a:pPr algn="l" indent="-457200" lvl="0" marL="502919" rtl="0">
              <a:lnSpc>
                <a:spcPct val="90000"/>
              </a:lnSpc>
              <a:spcBef>
                <a:spcPts val="1400"/>
              </a:spcBef>
              <a:spcAft>
                <a:spcPts val="0"/>
              </a:spcAft>
              <a:buSzPts val="1760"/>
              <a:buAutoNum type="alphaLcPeriod"/>
            </a:pPr>
            <a:r>
              <a:rPr lang="en-US">
                <a:solidFill>
                  <a:srgbClr val="333333"/>
                </a:solidFill>
                <a:latin typeface="Times New Roman"/>
                <a:ea typeface="Times New Roman"/>
                <a:cs typeface="Times New Roman"/>
                <a:sym typeface="Times New Roman"/>
              </a:rPr>
              <a:t>Structured exception handling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50" name="Shape 333"/>
        <p:cNvGrpSpPr/>
        <p:nvPr/>
      </p:nvGrpSpPr>
      <p:grpSpPr>
        <a:xfrm>
          <a:off x="0" y="0"/>
          <a:ext cx="0" cy="0"/>
          <a:chOff x="0" y="0"/>
          <a:chExt cx="0" cy="0"/>
        </a:xfrm>
      </p:grpSpPr>
      <p:sp>
        <p:nvSpPr>
          <p:cNvPr id="1048697" name="Google Shape;334;g1434e60ee89_7_136"/>
          <p:cNvSpPr txBox="1"/>
          <p:nvPr>
            <p:ph type="body" idx="1"/>
          </p:nvPr>
        </p:nvSpPr>
        <p:spPr>
          <a:xfrm>
            <a:off x="667658" y="449943"/>
            <a:ext cx="10348214" cy="5965371"/>
          </a:xfrm>
          <a:prstGeom prst="rect"/>
          <a:noFill/>
          <a:ln>
            <a:noFill/>
          </a:ln>
        </p:spPr>
        <p:txBody>
          <a:bodyPr anchor="t" anchorCtr="0" bIns="45700" lIns="91425" rIns="91425" spcFirstLastPara="1" tIns="45700" wrap="square">
            <a:normAutofit lnSpcReduction="10000"/>
          </a:bodyPr>
          <a:p>
            <a:pPr algn="l" indent="-182880" lvl="0" marL="228600" rtl="0">
              <a:lnSpc>
                <a:spcPct val="90000"/>
              </a:lnSpc>
              <a:spcBef>
                <a:spcPts val="0"/>
              </a:spcBef>
              <a:spcAft>
                <a:spcPts val="0"/>
              </a:spcAft>
              <a:buSzPts val="1440"/>
              <a:buChar char="•"/>
            </a:pPr>
            <a:r>
              <a:rPr sz="1800" lang="en-US">
                <a:solidFill>
                  <a:schemeClr val="dk1"/>
                </a:solidFill>
                <a:latin typeface="Times New Roman"/>
                <a:ea typeface="Times New Roman"/>
                <a:cs typeface="Times New Roman"/>
                <a:sym typeface="Times New Roman"/>
              </a:rPr>
              <a:t>Example 2: In the below example, try block raise an exception. So we will use three different type of catch blocks to handle the exception raised by the try block. Catch block 1 will handle IndexOutOfRangeException, catch block 2 will handle FormatException, and catch block 3 will handle OverflowException.</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 C# program to illustrate the concept </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 of multiple catch clause </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using System; </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  class GFG { </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    // Main method </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    static void Main() </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    { </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        // This block raises an exception </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 try { </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            byte data = byte.Parse("a"); </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            Console.WriteLine(data); </a:t>
            </a:r>
          </a:p>
          <a:p>
            <a:pPr algn="l" indent="0" lvl="0" marL="45720" rtl="0">
              <a:lnSpc>
                <a:spcPct val="90000"/>
              </a:lnSpc>
              <a:spcBef>
                <a:spcPts val="1400"/>
              </a:spcBef>
              <a:spcAft>
                <a:spcPts val="0"/>
              </a:spcAft>
              <a:buSzPts val="1440"/>
              <a:buNone/>
            </a:pPr>
            <a:r>
              <a:rPr sz="1800" lang="en-US">
                <a:solidFill>
                  <a:schemeClr val="dk1"/>
                </a:solidFill>
                <a:latin typeface="Times New Roman"/>
                <a:ea typeface="Times New Roman"/>
                <a:cs typeface="Times New Roman"/>
                <a:sym typeface="Times New Roman"/>
              </a:rPr>
              <a:t>       } </a:t>
            </a:r>
          </a:p>
          <a:p>
            <a:pPr algn="l" indent="0" lvl="0" marL="4572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53" name="Shape 338"/>
        <p:cNvGrpSpPr/>
        <p:nvPr/>
      </p:nvGrpSpPr>
      <p:grpSpPr>
        <a:xfrm>
          <a:off x="0" y="0"/>
          <a:ext cx="0" cy="0"/>
          <a:chOff x="0" y="0"/>
          <a:chExt cx="0" cy="0"/>
        </a:xfrm>
      </p:grpSpPr>
      <p:sp>
        <p:nvSpPr>
          <p:cNvPr id="1048700" name="Google Shape;339;g1434e60ee89_7_140"/>
          <p:cNvSpPr txBox="1"/>
          <p:nvPr>
            <p:ph type="body" idx="1"/>
          </p:nvPr>
        </p:nvSpPr>
        <p:spPr>
          <a:xfrm>
            <a:off x="599090" y="520263"/>
            <a:ext cx="11012339" cy="5575738"/>
          </a:xfrm>
          <a:prstGeom prst="rect"/>
          <a:noFill/>
          <a:ln>
            <a:noFill/>
          </a:ln>
        </p:spPr>
        <p:txBody>
          <a:bodyPr anchor="t" anchorCtr="0" bIns="45700" lIns="91425" rIns="91425" spcFirstLastPara="1" tIns="45700" wrap="square">
            <a:normAutofit/>
          </a:bodyPr>
          <a:p>
            <a:pPr algn="l" indent="0" lvl="0" marL="45720" rtl="0">
              <a:lnSpc>
                <a:spcPct val="90000"/>
              </a:lnSpc>
              <a:spcBef>
                <a:spcPts val="0"/>
              </a:spcBef>
              <a:spcAft>
                <a:spcPts val="0"/>
              </a:spcAft>
              <a:buSzPct val="79999"/>
              <a:buNone/>
            </a:pPr>
            <a:r>
              <a:rPr sz="7200" lang="en-US">
                <a:solidFill>
                  <a:schemeClr val="dk1"/>
                </a:solidFill>
                <a:latin typeface="Times New Roman"/>
                <a:ea typeface="Times New Roman"/>
                <a:cs typeface="Times New Roman"/>
                <a:sym typeface="Times New Roman"/>
              </a:rPr>
              <a:t>// Catch block 1   </a:t>
            </a:r>
          </a:p>
          <a:p>
            <a:pPr algn="l" indent="0" lvl="0" marL="45720" rtl="0">
              <a:lnSpc>
                <a:spcPct val="90000"/>
              </a:lnSpc>
              <a:spcBef>
                <a:spcPts val="1400"/>
              </a:spcBef>
              <a:spcAft>
                <a:spcPts val="0"/>
              </a:spcAft>
              <a:buSzPct val="79999"/>
              <a:buNone/>
            </a:pPr>
            <a:r>
              <a:rPr sz="7200" lang="en-US">
                <a:solidFill>
                  <a:schemeClr val="dk1"/>
                </a:solidFill>
                <a:latin typeface="Times New Roman"/>
                <a:ea typeface="Times New Roman"/>
                <a:cs typeface="Times New Roman"/>
                <a:sym typeface="Times New Roman"/>
              </a:rPr>
              <a:t>      // This block is used to handle </a:t>
            </a:r>
          </a:p>
          <a:p>
            <a:pPr algn="l" indent="0" lvl="0" marL="45720" rtl="0">
              <a:lnSpc>
                <a:spcPct val="90000"/>
              </a:lnSpc>
              <a:spcBef>
                <a:spcPts val="1400"/>
              </a:spcBef>
              <a:spcAft>
                <a:spcPts val="0"/>
              </a:spcAft>
              <a:buSzPct val="79999"/>
              <a:buNone/>
            </a:pPr>
            <a:r>
              <a:rPr sz="7200" lang="en-US">
                <a:solidFill>
                  <a:schemeClr val="dk1"/>
                </a:solidFill>
                <a:latin typeface="Times New Roman"/>
                <a:ea typeface="Times New Roman"/>
                <a:cs typeface="Times New Roman"/>
                <a:sym typeface="Times New Roman"/>
              </a:rPr>
              <a:t>        // IndexOutOfRangeException type exception </a:t>
            </a:r>
          </a:p>
          <a:p>
            <a:pPr algn="l" indent="0" lvl="0" marL="45720" rtl="0">
              <a:lnSpc>
                <a:spcPct val="90000"/>
              </a:lnSpc>
              <a:spcBef>
                <a:spcPts val="1400"/>
              </a:spcBef>
              <a:spcAft>
                <a:spcPts val="0"/>
              </a:spcAft>
              <a:buSzPct val="79999"/>
              <a:buNone/>
            </a:pPr>
            <a:r>
              <a:rPr sz="7200" lang="en-US">
                <a:solidFill>
                  <a:schemeClr val="dk1"/>
                </a:solidFill>
                <a:latin typeface="Times New Roman"/>
                <a:ea typeface="Times New Roman"/>
                <a:cs typeface="Times New Roman"/>
                <a:sym typeface="Times New Roman"/>
              </a:rPr>
              <a:t>        catch (IndexOutOfRangeException) { </a:t>
            </a:r>
          </a:p>
          <a:p>
            <a:pPr algn="l" indent="0" lvl="0" marL="45720" rtl="0">
              <a:lnSpc>
                <a:spcPct val="90000"/>
              </a:lnSpc>
              <a:spcBef>
                <a:spcPts val="1400"/>
              </a:spcBef>
              <a:spcAft>
                <a:spcPts val="0"/>
              </a:spcAft>
              <a:buSzPct val="79999"/>
              <a:buNone/>
            </a:pPr>
            <a:r>
              <a:rPr sz="7200" lang="en-US">
                <a:solidFill>
                  <a:schemeClr val="dk1"/>
                </a:solidFill>
                <a:latin typeface="Times New Roman"/>
                <a:ea typeface="Times New Roman"/>
                <a:cs typeface="Times New Roman"/>
                <a:sym typeface="Times New Roman"/>
              </a:rPr>
              <a:t>            Console.WriteLine("At least provide one Argument!"); </a:t>
            </a:r>
          </a:p>
          <a:p>
            <a:pPr algn="l" indent="0" lvl="0" marL="45720" rtl="0">
              <a:lnSpc>
                <a:spcPct val="90000"/>
              </a:lnSpc>
              <a:spcBef>
                <a:spcPts val="1400"/>
              </a:spcBef>
              <a:spcAft>
                <a:spcPts val="0"/>
              </a:spcAft>
              <a:buSzPct val="79999"/>
              <a:buNone/>
            </a:pPr>
            <a:r>
              <a:rPr sz="7200" lang="en-US">
                <a:solidFill>
                  <a:schemeClr val="dk1"/>
                </a:solidFill>
                <a:latin typeface="Times New Roman"/>
                <a:ea typeface="Times New Roman"/>
                <a:cs typeface="Times New Roman"/>
                <a:sym typeface="Times New Roman"/>
              </a:rPr>
              <a:t>        } </a:t>
            </a:r>
            <a:endParaRPr b="1" sz="7200">
              <a:solidFill>
                <a:schemeClr val="dk1"/>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ct val="79999"/>
              <a:buNone/>
            </a:pPr>
            <a:r>
              <a:rPr sz="7200" lang="en-US">
                <a:solidFill>
                  <a:schemeClr val="dk1"/>
                </a:solidFill>
                <a:latin typeface="Times New Roman"/>
                <a:ea typeface="Times New Roman"/>
                <a:cs typeface="Times New Roman"/>
                <a:sym typeface="Times New Roman"/>
              </a:rPr>
              <a:t>// Catch block 2 </a:t>
            </a:r>
          </a:p>
          <a:p>
            <a:pPr algn="l" indent="0" lvl="0" marL="45720" rtl="0">
              <a:lnSpc>
                <a:spcPct val="90000"/>
              </a:lnSpc>
              <a:spcBef>
                <a:spcPts val="1400"/>
              </a:spcBef>
              <a:spcAft>
                <a:spcPts val="0"/>
              </a:spcAft>
              <a:buSzPct val="79999"/>
              <a:buNone/>
            </a:pPr>
            <a:r>
              <a:rPr sz="7200" lang="en-US">
                <a:solidFill>
                  <a:schemeClr val="dk1"/>
                </a:solidFill>
                <a:latin typeface="Times New Roman"/>
                <a:ea typeface="Times New Roman"/>
                <a:cs typeface="Times New Roman"/>
                <a:sym typeface="Times New Roman"/>
              </a:rPr>
              <a:t>  </a:t>
            </a:r>
          </a:p>
          <a:p>
            <a:pPr algn="l" indent="0" lvl="0" marL="45720" rtl="0">
              <a:lnSpc>
                <a:spcPct val="90000"/>
              </a:lnSpc>
              <a:spcBef>
                <a:spcPts val="1400"/>
              </a:spcBef>
              <a:spcAft>
                <a:spcPts val="0"/>
              </a:spcAft>
              <a:buSzPct val="79999"/>
              <a:buNone/>
            </a:pPr>
            <a:r>
              <a:rPr sz="7200" lang="en-US">
                <a:solidFill>
                  <a:schemeClr val="dk1"/>
                </a:solidFill>
                <a:latin typeface="Times New Roman"/>
                <a:ea typeface="Times New Roman"/>
                <a:cs typeface="Times New Roman"/>
                <a:sym typeface="Times New Roman"/>
              </a:rPr>
              <a:t>        // This block is used to handle </a:t>
            </a:r>
          </a:p>
          <a:p>
            <a:pPr algn="l" indent="0" lvl="0" marL="45720" rtl="0">
              <a:lnSpc>
                <a:spcPct val="90000"/>
              </a:lnSpc>
              <a:spcBef>
                <a:spcPts val="1400"/>
              </a:spcBef>
              <a:spcAft>
                <a:spcPts val="0"/>
              </a:spcAft>
              <a:buSzPct val="79999"/>
              <a:buNone/>
            </a:pPr>
            <a:r>
              <a:rPr sz="7200" lang="en-US">
                <a:solidFill>
                  <a:schemeClr val="dk1"/>
                </a:solidFill>
                <a:latin typeface="Times New Roman"/>
                <a:ea typeface="Times New Roman"/>
                <a:cs typeface="Times New Roman"/>
                <a:sym typeface="Times New Roman"/>
              </a:rPr>
              <a:t>        // FormatException type exception </a:t>
            </a:r>
          </a:p>
          <a:p>
            <a:pPr algn="l" indent="0" lvl="0" marL="45720" rtl="0">
              <a:lnSpc>
                <a:spcPct val="90000"/>
              </a:lnSpc>
              <a:spcBef>
                <a:spcPts val="1400"/>
              </a:spcBef>
              <a:spcAft>
                <a:spcPts val="0"/>
              </a:spcAft>
              <a:buSzPct val="79999"/>
              <a:buNone/>
            </a:pPr>
            <a:r>
              <a:rPr sz="7200" lang="en-US">
                <a:solidFill>
                  <a:schemeClr val="dk1"/>
                </a:solidFill>
                <a:latin typeface="Times New Roman"/>
                <a:ea typeface="Times New Roman"/>
                <a:cs typeface="Times New Roman"/>
                <a:sym typeface="Times New Roman"/>
              </a:rPr>
              <a:t>        catch (FormatException) { </a:t>
            </a:r>
          </a:p>
          <a:p>
            <a:pPr algn="l" indent="0" lvl="0" marL="45720" rtl="0">
              <a:lnSpc>
                <a:spcPct val="90000"/>
              </a:lnSpc>
              <a:spcBef>
                <a:spcPts val="1400"/>
              </a:spcBef>
              <a:spcAft>
                <a:spcPts val="0"/>
              </a:spcAft>
              <a:buSzPct val="80000"/>
              <a:buNone/>
            </a:pPr>
            <a:r>
              <a:rPr lang="en-US">
                <a:solidFill>
                  <a:schemeClr val="dk1"/>
                </a:solidFill>
                <a:latin typeface="Times New Roman"/>
                <a:ea typeface="Times New Roman"/>
                <a:cs typeface="Times New Roman"/>
                <a:sym typeface="Times New Roman"/>
              </a:rPr>
              <a:t>  </a:t>
            </a:r>
          </a:p>
          <a:p>
            <a:pPr algn="l" indent="0" lvl="0" marL="45720" rtl="0">
              <a:lnSpc>
                <a:spcPct val="90000"/>
              </a:lnSpc>
              <a:spcBef>
                <a:spcPts val="1400"/>
              </a:spcBef>
              <a:spcAft>
                <a:spcPts val="0"/>
              </a:spcAft>
              <a:buSzPct val="79999"/>
              <a:buNone/>
            </a:pPr>
            <a:r>
              <a:rPr sz="7200" lang="en-US">
                <a:solidFill>
                  <a:schemeClr val="dk1"/>
                </a:solidFill>
                <a:latin typeface="Times New Roman"/>
                <a:ea typeface="Times New Roman"/>
                <a:cs typeface="Times New Roman"/>
                <a:sym typeface="Times New Roman"/>
              </a:rPr>
              <a:t>            Console.WriteLine("Entered value in not a number!"); </a:t>
            </a:r>
          </a:p>
          <a:p>
            <a:pPr algn="l" indent="0" lvl="0" marL="45720" rtl="0">
              <a:lnSpc>
                <a:spcPct val="90000"/>
              </a:lnSpc>
              <a:spcBef>
                <a:spcPts val="1400"/>
              </a:spcBef>
              <a:spcAft>
                <a:spcPts val="0"/>
              </a:spcAft>
              <a:buSzPct val="79999"/>
              <a:buNone/>
            </a:pPr>
            <a:r>
              <a:rPr sz="7200" lang="en-US">
                <a:solidFill>
                  <a:schemeClr val="dk1"/>
                </a:solidFill>
                <a:latin typeface="Times New Roman"/>
                <a:ea typeface="Times New Roman"/>
                <a:cs typeface="Times New Roman"/>
                <a:sym typeface="Times New Roman"/>
              </a:rPr>
              <a:t>        } </a:t>
            </a:r>
          </a:p>
          <a:p>
            <a:pPr algn="l" indent="0" lvl="0" marL="45720" rtl="0">
              <a:lnSpc>
                <a:spcPct val="90000"/>
              </a:lnSpc>
              <a:spcBef>
                <a:spcPts val="1400"/>
              </a:spcBef>
              <a:spcAft>
                <a:spcPts val="0"/>
              </a:spcAft>
              <a:buSzPct val="80000"/>
              <a:buNone/>
            </a:pPr>
            <a:r>
              <a:rPr lang="en-US">
                <a:solidFill>
                  <a:schemeClr val="dk1"/>
                </a:solidFill>
                <a:latin typeface="Times New Roman"/>
                <a:ea typeface="Times New Roman"/>
                <a:cs typeface="Times New Roman"/>
                <a:sym typeface="Times New Roman"/>
              </a:rPr>
              <a:t>  </a:t>
            </a:r>
          </a:p>
          <a:p>
            <a:pPr algn="l" indent="0" lvl="0" marL="45720" rtl="0">
              <a:lnSpc>
                <a:spcPct val="90000"/>
              </a:lnSpc>
              <a:spcBef>
                <a:spcPts val="1400"/>
              </a:spcBef>
              <a:spcAft>
                <a:spcPts val="0"/>
              </a:spcAft>
              <a:buSzPct val="80000"/>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56" name="Shape 343"/>
        <p:cNvGrpSpPr/>
        <p:nvPr/>
      </p:nvGrpSpPr>
      <p:grpSpPr>
        <a:xfrm>
          <a:off x="0" y="0"/>
          <a:ext cx="0" cy="0"/>
          <a:chOff x="0" y="0"/>
          <a:chExt cx="0" cy="0"/>
        </a:xfrm>
      </p:grpSpPr>
      <p:sp>
        <p:nvSpPr>
          <p:cNvPr id="1048703" name="Google Shape;344;g1434e60ee89_7_144"/>
          <p:cNvSpPr txBox="1"/>
          <p:nvPr>
            <p:ph type="body" idx="1"/>
          </p:nvPr>
        </p:nvSpPr>
        <p:spPr>
          <a:xfrm>
            <a:off x="537029" y="711200"/>
            <a:ext cx="11321141" cy="5384800"/>
          </a:xfrm>
          <a:prstGeom prst="rect"/>
          <a:noFill/>
          <a:ln>
            <a:noFill/>
          </a:ln>
        </p:spPr>
        <p:txBody>
          <a:bodyPr anchor="t" anchorCtr="0" bIns="45700" lIns="91425" rIns="91425" spcFirstLastPara="1" tIns="45700" wrap="square">
            <a:normAutofit/>
          </a:bodyPr>
          <a:p>
            <a:pPr algn="l" indent="0" lvl="0" marL="45720" rtl="0">
              <a:lnSpc>
                <a:spcPct val="90000"/>
              </a:lnSpc>
              <a:spcBef>
                <a:spcPts val="0"/>
              </a:spcBef>
              <a:spcAft>
                <a:spcPts val="0"/>
              </a:spcAft>
              <a:buSzPts val="1760"/>
              <a:buNone/>
            </a:pPr>
            <a:r>
              <a:rPr lang="en-US">
                <a:solidFill>
                  <a:schemeClr val="dk1"/>
                </a:solidFill>
                <a:latin typeface="Times New Roman"/>
                <a:ea typeface="Times New Roman"/>
                <a:cs typeface="Times New Roman"/>
                <a:sym typeface="Times New Roman"/>
              </a:rPr>
              <a:t> // Catch block 3 </a:t>
            </a:r>
          </a:p>
          <a:p>
            <a:pPr algn="l" indent="0" lvl="0" marL="45720" rtl="0">
              <a:lnSpc>
                <a:spcPct val="90000"/>
              </a:lnSpc>
              <a:spcBef>
                <a:spcPts val="1400"/>
              </a:spcBef>
              <a:spcAft>
                <a:spcPts val="0"/>
              </a:spcAft>
              <a:buSzPts val="1760"/>
              <a:buNone/>
            </a:pPr>
            <a:r>
              <a:rPr lang="en-US">
                <a:solidFill>
                  <a:schemeClr val="dk1"/>
                </a:solidFill>
                <a:latin typeface="Times New Roman"/>
                <a:ea typeface="Times New Roman"/>
                <a:cs typeface="Times New Roman"/>
                <a:sym typeface="Times New Roman"/>
              </a:rPr>
              <a:t>        // This block is used to handle </a:t>
            </a:r>
          </a:p>
          <a:p>
            <a:pPr algn="l" indent="0" lvl="0" marL="45720" rtl="0">
              <a:lnSpc>
                <a:spcPct val="90000"/>
              </a:lnSpc>
              <a:spcBef>
                <a:spcPts val="1400"/>
              </a:spcBef>
              <a:spcAft>
                <a:spcPts val="0"/>
              </a:spcAft>
              <a:buSzPts val="1760"/>
              <a:buNone/>
            </a:pPr>
            <a:r>
              <a:rPr lang="en-US">
                <a:solidFill>
                  <a:schemeClr val="dk1"/>
                </a:solidFill>
                <a:latin typeface="Times New Roman"/>
                <a:ea typeface="Times New Roman"/>
                <a:cs typeface="Times New Roman"/>
                <a:sym typeface="Times New Roman"/>
              </a:rPr>
              <a:t>        // OverflowException type exception </a:t>
            </a:r>
          </a:p>
          <a:p>
            <a:pPr algn="l" indent="0" lvl="0" marL="45720" rtl="0">
              <a:lnSpc>
                <a:spcPct val="90000"/>
              </a:lnSpc>
              <a:spcBef>
                <a:spcPts val="1400"/>
              </a:spcBef>
              <a:spcAft>
                <a:spcPts val="0"/>
              </a:spcAft>
              <a:buSzPts val="1760"/>
              <a:buNone/>
            </a:pPr>
            <a:r>
              <a:rPr lang="en-US">
                <a:solidFill>
                  <a:schemeClr val="dk1"/>
                </a:solidFill>
                <a:latin typeface="Times New Roman"/>
                <a:ea typeface="Times New Roman"/>
                <a:cs typeface="Times New Roman"/>
                <a:sym typeface="Times New Roman"/>
              </a:rPr>
              <a:t>        catch (OverflowException) { </a:t>
            </a:r>
          </a:p>
          <a:p>
            <a:pPr algn="l" indent="0" lvl="0" marL="45720" rtl="0">
              <a:lnSpc>
                <a:spcPct val="90000"/>
              </a:lnSpc>
              <a:spcBef>
                <a:spcPts val="1400"/>
              </a:spcBef>
              <a:spcAft>
                <a:spcPts val="0"/>
              </a:spcAft>
              <a:buSzPts val="1760"/>
              <a:buNone/>
            </a:pPr>
            <a:r>
              <a:rPr lang="en-US">
                <a:solidFill>
                  <a:schemeClr val="dk1"/>
                </a:solidFill>
                <a:latin typeface="Times New Roman"/>
                <a:ea typeface="Times New Roman"/>
                <a:cs typeface="Times New Roman"/>
                <a:sym typeface="Times New Roman"/>
              </a:rPr>
              <a:t>            Console.WriteLine("Data is out of Range!"); </a:t>
            </a:r>
          </a:p>
          <a:p>
            <a:pPr algn="l" indent="0" lvl="0" marL="45720" rtl="0">
              <a:lnSpc>
                <a:spcPct val="90000"/>
              </a:lnSpc>
              <a:spcBef>
                <a:spcPts val="1400"/>
              </a:spcBef>
              <a:spcAft>
                <a:spcPts val="0"/>
              </a:spcAft>
              <a:buSzPts val="1760"/>
              <a:buNone/>
            </a:pPr>
            <a:r>
              <a:rPr lang="en-US">
                <a:solidFill>
                  <a:schemeClr val="dk1"/>
                </a:solidFill>
                <a:latin typeface="Times New Roman"/>
                <a:ea typeface="Times New Roman"/>
                <a:cs typeface="Times New Roman"/>
                <a:sym typeface="Times New Roman"/>
              </a:rPr>
              <a:t>        } </a:t>
            </a:r>
          </a:p>
          <a:p>
            <a:pPr algn="l" indent="0" lvl="0" marL="45720" rtl="0">
              <a:lnSpc>
                <a:spcPct val="90000"/>
              </a:lnSpc>
              <a:spcBef>
                <a:spcPts val="1400"/>
              </a:spcBef>
              <a:spcAft>
                <a:spcPts val="0"/>
              </a:spcAft>
              <a:buSzPts val="1760"/>
              <a:buNone/>
            </a:pPr>
            <a:r>
              <a:rPr lang="en-US">
                <a:solidFill>
                  <a:schemeClr val="dk1"/>
                </a:solidFill>
                <a:latin typeface="Times New Roman"/>
                <a:ea typeface="Times New Roman"/>
                <a:cs typeface="Times New Roman"/>
                <a:sym typeface="Times New Roman"/>
              </a:rPr>
              <a:t>    } </a:t>
            </a:r>
          </a:p>
          <a:p>
            <a:pPr algn="l" indent="0" lvl="0" marL="45720" rtl="0">
              <a:lnSpc>
                <a:spcPct val="90000"/>
              </a:lnSpc>
              <a:spcBef>
                <a:spcPts val="1400"/>
              </a:spcBef>
              <a:spcAft>
                <a:spcPts val="0"/>
              </a:spcAft>
              <a:buSzPts val="1760"/>
              <a:buNone/>
            </a:pPr>
            <a:r>
              <a:rPr lang="en-US">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p:txBody>
      </p:sp>
      <p:pic>
        <p:nvPicPr>
          <p:cNvPr id="2097164" name="Google Shape;345;g1434e60ee89_7_144"/>
          <p:cNvPicPr preferRelativeResize="0">
            <a:picLocks/>
          </p:cNvPicPr>
          <p:nvPr/>
        </p:nvPicPr>
        <p:blipFill rotWithShape="1">
          <a:blip xmlns:r="http://schemas.openxmlformats.org/officeDocument/2006/relationships" r:embed="rId1">
            <a:alphaModFix/>
          </a:blip>
          <a:srcRect l="0" t="0" r="0" b="0"/>
          <a:stretch>
            <a:fillRect/>
          </a:stretch>
        </p:blipFill>
        <p:spPr>
          <a:xfrm>
            <a:off x="6734628" y="1078819"/>
            <a:ext cx="4760685" cy="1461181"/>
          </a:xfrm>
          <a:prstGeom prst="rect"/>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59" name="Shape 349"/>
        <p:cNvGrpSpPr/>
        <p:nvPr/>
      </p:nvGrpSpPr>
      <p:grpSpPr>
        <a:xfrm>
          <a:off x="0" y="0"/>
          <a:ext cx="0" cy="0"/>
          <a:chOff x="0" y="0"/>
          <a:chExt cx="0" cy="0"/>
        </a:xfrm>
      </p:grpSpPr>
      <p:sp>
        <p:nvSpPr>
          <p:cNvPr id="1048706" name="Google Shape;350;p18"/>
          <p:cNvSpPr txBox="1"/>
          <p:nvPr>
            <p:ph type="body" idx="1"/>
          </p:nvPr>
        </p:nvSpPr>
        <p:spPr>
          <a:xfrm>
            <a:off x="1143000" y="1380931"/>
            <a:ext cx="9872871" cy="4715069"/>
          </a:xfrm>
          <a:prstGeom prst="rect"/>
          <a:noFill/>
          <a:ln>
            <a:noFill/>
          </a:ln>
        </p:spPr>
        <p:txBody>
          <a:bodyPr anchor="t" anchorCtr="0" bIns="45700" lIns="91425" rIns="91425" spcFirstLastPara="1" tIns="45700" wrap="square">
            <a:normAutofit/>
          </a:bodyPr>
          <a:p>
            <a:pPr algn="ctr" indent="0" lvl="0" marL="45720" rtl="0">
              <a:lnSpc>
                <a:spcPct val="90000"/>
              </a:lnSpc>
              <a:spcBef>
                <a:spcPts val="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ctr" indent="0" lvl="0" marL="45720" rtl="0">
              <a:lnSpc>
                <a:spcPct val="90000"/>
              </a:lnSpc>
              <a:spcBef>
                <a:spcPts val="1400"/>
              </a:spcBef>
              <a:spcAft>
                <a:spcPts val="0"/>
              </a:spcAft>
              <a:buSzPts val="1920"/>
              <a:buNone/>
            </a:pPr>
            <a:r>
              <a:t/>
            </a:r>
            <a:endParaRPr sz="2400">
              <a:solidFill>
                <a:srgbClr val="212529"/>
              </a:solidFill>
              <a:latin typeface="Times New Roman"/>
              <a:ea typeface="Times New Roman"/>
              <a:cs typeface="Times New Roman"/>
              <a:sym typeface="Times New Roman"/>
            </a:endParaRPr>
          </a:p>
          <a:p>
            <a:pPr algn="ctr" indent="0" lvl="0" marL="45720" rtl="0">
              <a:lnSpc>
                <a:spcPct val="90000"/>
              </a:lnSpc>
              <a:spcBef>
                <a:spcPts val="1400"/>
              </a:spcBef>
              <a:spcAft>
                <a:spcPts val="0"/>
              </a:spcAft>
              <a:buSzPts val="3520"/>
              <a:buNone/>
            </a:pPr>
            <a:r>
              <a:t/>
            </a:r>
            <a:endParaRPr sz="4400">
              <a:solidFill>
                <a:srgbClr val="212529"/>
              </a:solidFill>
              <a:latin typeface="Times New Roman"/>
              <a:ea typeface="Times New Roman"/>
              <a:cs typeface="Times New Roman"/>
              <a:sym typeface="Times New Roman"/>
            </a:endParaRPr>
          </a:p>
        </p:txBody>
      </p:sp>
      <p:sp>
        <p:nvSpPr>
          <p:cNvPr id="1048707" name="Google Shape;351;p18"/>
          <p:cNvSpPr/>
          <p:nvPr/>
        </p:nvSpPr>
        <p:spPr>
          <a:xfrm>
            <a:off x="3217359" y="2967335"/>
            <a:ext cx="5757282" cy="923330"/>
          </a:xfrm>
          <a:prstGeom prst="rect"/>
          <a:noFill/>
          <a:ln>
            <a:noFill/>
          </a:ln>
        </p:spPr>
        <p:txBody>
          <a:bodyPr anchor="t" anchorCtr="0" bIns="45700" lIns="91425" rIns="91425" spcFirstLastPara="1" tIns="45700" wrap="square">
            <a:spAutoFit/>
          </a:bodyPr>
          <a:p>
            <a:pPr algn="ctr" indent="0" lvl="0" marL="0" marR="0" rtl="0">
              <a:lnSpc>
                <a:spcPct val="100000"/>
              </a:lnSpc>
              <a:spcBef>
                <a:spcPts val="0"/>
              </a:spcBef>
              <a:spcAft>
                <a:spcPts val="0"/>
              </a:spcAft>
              <a:buClr>
                <a:srgbClr val="000000"/>
              </a:buClr>
              <a:buSzPts val="5400"/>
              <a:buFont typeface="Arial"/>
              <a:buNone/>
            </a:pPr>
            <a:r>
              <a:rPr b="1" cap="none" sz="5400" i="0" lang="en-US" strike="noStrike" u="none">
                <a:solidFill>
                  <a:schemeClr val="dk1"/>
                </a:solidFill>
                <a:latin typeface="Times New Roman"/>
                <a:ea typeface="Times New Roman"/>
                <a:cs typeface="Times New Roman"/>
                <a:sym typeface="Times New Roman"/>
              </a:rPr>
              <a:t>To be continued….</a:t>
            </a:r>
            <a:endParaRPr b="1" cap="none" sz="5400" i="0" strike="noStrike" u="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9" name="Shape 186"/>
        <p:cNvGrpSpPr/>
        <p:nvPr/>
      </p:nvGrpSpPr>
      <p:grpSpPr>
        <a:xfrm>
          <a:off x="0" y="0"/>
          <a:ext cx="0" cy="0"/>
          <a:chOff x="0" y="0"/>
          <a:chExt cx="0" cy="0"/>
        </a:xfrm>
      </p:grpSpPr>
      <p:sp>
        <p:nvSpPr>
          <p:cNvPr id="1048603" name="Google Shape;187;p4"/>
          <p:cNvSpPr txBox="1"/>
          <p:nvPr>
            <p:ph type="body" idx="1"/>
          </p:nvPr>
        </p:nvSpPr>
        <p:spPr>
          <a:xfrm>
            <a:off x="583096" y="520261"/>
            <a:ext cx="11171583" cy="5943601"/>
          </a:xfrm>
          <a:prstGeom prst="rect"/>
          <a:noFill/>
          <a:ln>
            <a:noFill/>
          </a:ln>
        </p:spPr>
        <p:txBody>
          <a:bodyPr anchor="t" anchorCtr="0" bIns="45700" lIns="91425" rIns="91425" spcFirstLastPara="1" tIns="45700" wrap="square">
            <a:normAutofit fontScale="90909" lnSpcReduction="20000"/>
          </a:bodyPr>
          <a:p>
            <a:pPr algn="l" indent="0" lvl="0" marL="45720" rtl="0">
              <a:lnSpc>
                <a:spcPct val="90000"/>
              </a:lnSpc>
              <a:spcBef>
                <a:spcPts val="0"/>
              </a:spcBef>
              <a:spcAft>
                <a:spcPts val="0"/>
              </a:spcAft>
              <a:buSzPts val="1760"/>
              <a:buNone/>
            </a:pPr>
            <a:r>
              <a:rPr lang="en-US">
                <a:solidFill>
                  <a:srgbClr val="000000"/>
                </a:solidFill>
                <a:latin typeface="Times New Roman"/>
                <a:ea typeface="Times New Roman"/>
                <a:cs typeface="Times New Roman"/>
                <a:sym typeface="Times New Roman"/>
              </a:rPr>
              <a:t>a. Custom error pages</a:t>
            </a:r>
          </a:p>
          <a:p>
            <a:pPr algn="l" indent="-182880" lvl="0" marL="228600" rtl="0">
              <a:lnSpc>
                <a:spcPct val="90000"/>
              </a:lnSpc>
              <a:spcBef>
                <a:spcPts val="1400"/>
              </a:spcBef>
              <a:spcAft>
                <a:spcPts val="0"/>
              </a:spcAft>
              <a:buSzPts val="1760"/>
              <a:buChar char="•"/>
            </a:pPr>
            <a:r>
              <a:rPr lang="en-US">
                <a:solidFill>
                  <a:srgbClr val="000000"/>
                </a:solidFill>
                <a:latin typeface="Times New Roman"/>
                <a:ea typeface="Times New Roman"/>
                <a:cs typeface="Times New Roman"/>
                <a:sym typeface="Times New Roman"/>
              </a:rPr>
              <a:t>Allow you to assign one or more error pages to be displayed when an exception occurs.</a:t>
            </a:r>
          </a:p>
          <a:p>
            <a:pPr algn="l" indent="-71120" lvl="0" marL="228600" rtl="0">
              <a:lnSpc>
                <a:spcPct val="90000"/>
              </a:lnSpc>
              <a:spcBef>
                <a:spcPts val="1400"/>
              </a:spcBef>
              <a:spcAft>
                <a:spcPts val="0"/>
              </a:spcAft>
              <a:buSzPts val="1760"/>
              <a:buNone/>
            </a:pPr>
            <a:r>
              <a:t/>
            </a:r>
            <a:endParaRPr>
              <a:solidFill>
                <a:srgbClr val="000000"/>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760"/>
              <a:buNone/>
            </a:pPr>
            <a:r>
              <a:rPr lang="en-US">
                <a:solidFill>
                  <a:srgbClr val="000000"/>
                </a:solidFill>
                <a:latin typeface="Times New Roman"/>
                <a:ea typeface="Times New Roman"/>
                <a:cs typeface="Times New Roman"/>
                <a:sym typeface="Times New Roman"/>
              </a:rPr>
              <a:t>b. Page_Error and Application_Error events</a:t>
            </a:r>
          </a:p>
          <a:p>
            <a:pPr algn="l" indent="-182880" lvl="0" marL="228600" rtl="0">
              <a:lnSpc>
                <a:spcPct val="90000"/>
              </a:lnSpc>
              <a:spcBef>
                <a:spcPts val="1400"/>
              </a:spcBef>
              <a:spcAft>
                <a:spcPts val="0"/>
              </a:spcAft>
              <a:buSzPts val="1760"/>
              <a:buChar char="•"/>
            </a:pPr>
            <a:r>
              <a:rPr lang="en-US">
                <a:solidFill>
                  <a:srgbClr val="000000"/>
                </a:solidFill>
                <a:latin typeface="Times New Roman"/>
                <a:ea typeface="Times New Roman"/>
                <a:cs typeface="Times New Roman"/>
                <a:sym typeface="Times New Roman"/>
              </a:rPr>
              <a:t>Writing event handlers for either or both of these events allows you to catch and handle exceptions at the page or application level.</a:t>
            </a:r>
          </a:p>
          <a:p>
            <a:pPr algn="l" indent="-71120" lvl="0" marL="228600" rtl="0">
              <a:lnSpc>
                <a:spcPct val="90000"/>
              </a:lnSpc>
              <a:spcBef>
                <a:spcPts val="1400"/>
              </a:spcBef>
              <a:spcAft>
                <a:spcPts val="0"/>
              </a:spcAft>
              <a:buSzPts val="1760"/>
              <a:buNone/>
            </a:pPr>
            <a:r>
              <a:t/>
            </a:r>
            <a:endParaRPr>
              <a:solidFill>
                <a:srgbClr val="000000"/>
              </a:solidFill>
              <a:latin typeface="Times New Roman"/>
              <a:ea typeface="Times New Roman"/>
              <a:cs typeface="Times New Roman"/>
              <a:sym typeface="Times New Roman"/>
            </a:endParaRPr>
          </a:p>
          <a:p>
            <a:pPr algn="l" indent="0" lvl="0" marL="45720" rtl="0">
              <a:lnSpc>
                <a:spcPct val="90000"/>
              </a:lnSpc>
              <a:spcBef>
                <a:spcPts val="1400"/>
              </a:spcBef>
              <a:spcAft>
                <a:spcPts val="0"/>
              </a:spcAft>
              <a:buSzPts val="1760"/>
              <a:buNone/>
            </a:pPr>
            <a:r>
              <a:rPr lang="en-US">
                <a:solidFill>
                  <a:srgbClr val="000000"/>
                </a:solidFill>
                <a:latin typeface="Times New Roman"/>
                <a:ea typeface="Times New Roman"/>
                <a:cs typeface="Times New Roman"/>
                <a:sym typeface="Times New Roman"/>
              </a:rPr>
              <a:t>c. Structured exception handling</a:t>
            </a:r>
          </a:p>
          <a:p>
            <a:pPr algn="l" indent="-182880" lvl="0" marL="228600" rtl="0">
              <a:lnSpc>
                <a:spcPct val="90000"/>
              </a:lnSpc>
              <a:spcBef>
                <a:spcPts val="1400"/>
              </a:spcBef>
              <a:spcAft>
                <a:spcPts val="0"/>
              </a:spcAft>
              <a:buSzPts val="1760"/>
              <a:buChar char="•"/>
            </a:pPr>
            <a:r>
              <a:rPr lang="en-US">
                <a:solidFill>
                  <a:srgbClr val="000000"/>
                </a:solidFill>
                <a:latin typeface="Times New Roman"/>
                <a:ea typeface="Times New Roman"/>
                <a:cs typeface="Times New Roman"/>
                <a:sym typeface="Times New Roman"/>
              </a:rPr>
              <a:t>New to Visual Basic .NET, and also available in C#, this type of exception handling allows exceptions to be caught and handled in particular blocks of code.</a:t>
            </a:r>
          </a:p>
          <a:p>
            <a:pPr algn="l" indent="-71120" lvl="0" marL="228600" rtl="0">
              <a:lnSpc>
                <a:spcPct val="90000"/>
              </a:lnSpc>
              <a:spcBef>
                <a:spcPts val="1400"/>
              </a:spcBef>
              <a:spcAft>
                <a:spcPts val="0"/>
              </a:spcAft>
              <a:buSzPts val="1760"/>
              <a:buNone/>
            </a:pPr>
            <a:r>
              <a:t/>
            </a:r>
            <a:endParaRPr>
              <a:solidFill>
                <a:srgbClr val="000000"/>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760"/>
              <a:buChar char="•"/>
            </a:pPr>
            <a:r>
              <a:rPr lang="en-US">
                <a:solidFill>
                  <a:srgbClr val="000000"/>
                </a:solidFill>
                <a:latin typeface="Times New Roman"/>
                <a:ea typeface="Times New Roman"/>
                <a:cs typeface="Times New Roman"/>
                <a:sym typeface="Times New Roman"/>
              </a:rPr>
              <a:t>These three techniques provide broadest (custom error pages, which can handle exceptions from any page in the application) to narrowest (structured exception handling, which handles exceptions for a specific block of code) coverage for handling application exceptions.</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2" name="Shape 191"/>
        <p:cNvGrpSpPr/>
        <p:nvPr/>
      </p:nvGrpSpPr>
      <p:grpSpPr>
        <a:xfrm>
          <a:off x="0" y="0"/>
          <a:ext cx="0" cy="0"/>
          <a:chOff x="0" y="0"/>
          <a:chExt cx="0" cy="0"/>
        </a:xfrm>
      </p:grpSpPr>
      <p:pic>
        <p:nvPicPr>
          <p:cNvPr id="2097152" name="Google Shape;192;p5"/>
          <p:cNvPicPr preferRelativeResize="0">
            <a:picLocks/>
          </p:cNvPicPr>
          <p:nvPr>
            <p:ph type="body" idx="1"/>
          </p:nvPr>
        </p:nvPicPr>
        <p:blipFill rotWithShape="1">
          <a:blip xmlns:r="http://schemas.openxmlformats.org/officeDocument/2006/relationships" r:embed="rId1">
            <a:alphaModFix/>
          </a:blip>
          <a:srcRect l="0" t="0" r="0" b="0"/>
          <a:stretch>
            <a:fillRect/>
          </a:stretch>
        </p:blipFill>
        <p:spPr>
          <a:xfrm>
            <a:off x="2427890" y="630621"/>
            <a:ext cx="7315200" cy="5565227"/>
          </a:xfrm>
          <a:prstGeom prst="rect"/>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5" name="Shape 197"/>
        <p:cNvGrpSpPr/>
        <p:nvPr/>
      </p:nvGrpSpPr>
      <p:grpSpPr>
        <a:xfrm>
          <a:off x="0" y="0"/>
          <a:ext cx="0" cy="0"/>
          <a:chOff x="0" y="0"/>
          <a:chExt cx="0" cy="0"/>
        </a:xfrm>
      </p:grpSpPr>
      <p:sp>
        <p:nvSpPr>
          <p:cNvPr id="1048608" name="Google Shape;198;p6"/>
          <p:cNvSpPr txBox="1"/>
          <p:nvPr>
            <p:ph type="body" idx="1"/>
          </p:nvPr>
        </p:nvSpPr>
        <p:spPr>
          <a:xfrm>
            <a:off x="536028" y="378372"/>
            <a:ext cx="10988565" cy="6101256"/>
          </a:xfrm>
          <a:prstGeom prst="rect"/>
          <a:noFill/>
          <a:ln>
            <a:noFill/>
          </a:ln>
        </p:spPr>
        <p:txBody>
          <a:bodyPr anchor="t" anchorCtr="0" bIns="45700" lIns="91425" rIns="91425" spcFirstLastPara="1" tIns="45700" wrap="square">
            <a:normAutofit/>
          </a:bodyPr>
          <a:p>
            <a:pPr algn="l" indent="0" lvl="0" marL="45720" rtl="0">
              <a:lnSpc>
                <a:spcPct val="90000"/>
              </a:lnSpc>
              <a:spcBef>
                <a:spcPts val="0"/>
              </a:spcBef>
              <a:spcAft>
                <a:spcPts val="0"/>
              </a:spcAft>
              <a:buSzPts val="1760"/>
              <a:buNone/>
            </a:pPr>
            <a:r>
              <a:rPr b="1" lang="en-US">
                <a:solidFill>
                  <a:schemeClr val="dk1"/>
                </a:solidFill>
                <a:latin typeface="Times New Roman"/>
                <a:ea typeface="Times New Roman"/>
                <a:cs typeface="Times New Roman"/>
                <a:sym typeface="Times New Roman"/>
              </a:rPr>
              <a:t>a. Custom Error Pages</a:t>
            </a:r>
          </a:p>
          <a:p>
            <a:pPr algn="l" indent="-182880" lvl="0" marL="228600" rtl="0">
              <a:lnSpc>
                <a:spcPct val="90000"/>
              </a:lnSpc>
              <a:spcBef>
                <a:spcPts val="1400"/>
              </a:spcBef>
              <a:spcAft>
                <a:spcPts val="0"/>
              </a:spcAft>
              <a:buSzPts val="1760"/>
              <a:buChar char="•"/>
            </a:pPr>
            <a:r>
              <a:rPr lang="en-US">
                <a:solidFill>
                  <a:schemeClr val="dk1"/>
                </a:solidFill>
                <a:latin typeface="Times New Roman"/>
                <a:ea typeface="Times New Roman"/>
                <a:cs typeface="Times New Roman"/>
                <a:sym typeface="Times New Roman"/>
              </a:rPr>
              <a:t>The simplest, technique for handling exceptions in ASP.NET applications is to implement one or more custom error pages. </a:t>
            </a:r>
          </a:p>
          <a:p>
            <a:pPr algn="l" indent="-182880" lvl="0" marL="228600" rtl="0">
              <a:lnSpc>
                <a:spcPct val="90000"/>
              </a:lnSpc>
              <a:spcBef>
                <a:spcPts val="1400"/>
              </a:spcBef>
              <a:spcAft>
                <a:spcPts val="0"/>
              </a:spcAft>
              <a:buSzPts val="1760"/>
              <a:buChar char="•"/>
            </a:pPr>
            <a:r>
              <a:rPr lang="en-US">
                <a:solidFill>
                  <a:schemeClr val="dk1"/>
                </a:solidFill>
                <a:latin typeface="Times New Roman"/>
                <a:ea typeface="Times New Roman"/>
                <a:cs typeface="Times New Roman"/>
                <a:sym typeface="Times New Roman"/>
              </a:rPr>
              <a:t>You can do this by creating a web page to display an error message to the user. </a:t>
            </a:r>
          </a:p>
          <a:p>
            <a:pPr algn="l" indent="-182880" lvl="0" marL="228600" rtl="0">
              <a:lnSpc>
                <a:spcPct val="90000"/>
              </a:lnSpc>
              <a:spcBef>
                <a:spcPts val="1400"/>
              </a:spcBef>
              <a:spcAft>
                <a:spcPts val="0"/>
              </a:spcAft>
              <a:buSzPts val="1760"/>
              <a:buChar char="•"/>
            </a:pPr>
            <a:r>
              <a:rPr lang="en-US">
                <a:solidFill>
                  <a:schemeClr val="dk1"/>
                </a:solidFill>
                <a:latin typeface="Times New Roman"/>
                <a:ea typeface="Times New Roman"/>
                <a:cs typeface="Times New Roman"/>
                <a:sym typeface="Times New Roman"/>
              </a:rPr>
              <a:t>Then you specify that page as the default error page (or to handle a specific class of error) in web.config, using the &lt;customError&gt; configuration element.</a:t>
            </a:r>
          </a:p>
          <a:p>
            <a:pPr algn="l" indent="-182880" lvl="0" marL="228600" rtl="0">
              <a:lnSpc>
                <a:spcPct val="90000"/>
              </a:lnSpc>
              <a:spcBef>
                <a:spcPts val="1400"/>
              </a:spcBef>
              <a:spcAft>
                <a:spcPts val="0"/>
              </a:spcAft>
              <a:buSzPts val="1760"/>
              <a:buChar char="•"/>
            </a:pPr>
            <a:r>
              <a:rPr lang="en-US">
                <a:solidFill>
                  <a:schemeClr val="dk1"/>
                </a:solidFill>
                <a:latin typeface="Times New Roman"/>
                <a:ea typeface="Times New Roman"/>
                <a:cs typeface="Times New Roman"/>
                <a:sym typeface="Times New Roman"/>
              </a:rPr>
              <a:t>Example 10-1 shows a web.config file that defines a default custom error page called Error.aspx.</a:t>
            </a:r>
            <a:endParaRPr>
              <a:solidFill>
                <a:schemeClr val="dk1"/>
              </a:solidFill>
              <a:latin typeface="Times New Roman"/>
              <a:ea typeface="Times New Roman"/>
              <a:cs typeface="Times New Roman"/>
              <a:sym typeface="Times New Roman"/>
            </a:endParaRPr>
          </a:p>
        </p:txBody>
      </p:sp>
      <p:pic>
        <p:nvPicPr>
          <p:cNvPr id="2097153" name="Google Shape;199;p6"/>
          <p:cNvPicPr preferRelativeResize="0">
            <a:picLocks/>
          </p:cNvPicPr>
          <p:nvPr/>
        </p:nvPicPr>
        <p:blipFill rotWithShape="1">
          <a:blip xmlns:r="http://schemas.openxmlformats.org/officeDocument/2006/relationships" r:embed="rId1">
            <a:alphaModFix/>
          </a:blip>
          <a:srcRect l="0" t="0" r="0" b="0"/>
          <a:stretch>
            <a:fillRect/>
          </a:stretch>
        </p:blipFill>
        <p:spPr>
          <a:xfrm>
            <a:off x="667407" y="3783724"/>
            <a:ext cx="10595679" cy="2695904"/>
          </a:xfrm>
          <a:prstGeom prst="rect"/>
          <a:noFill/>
          <a:ln w="9525" cap="flat" cmpd="sng">
            <a:solidFill>
              <a:schemeClr val="dk1"/>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8" name="Shape 203"/>
        <p:cNvGrpSpPr/>
        <p:nvPr/>
      </p:nvGrpSpPr>
      <p:grpSpPr>
        <a:xfrm>
          <a:off x="0" y="0"/>
          <a:ext cx="0" cy="0"/>
          <a:chOff x="0" y="0"/>
          <a:chExt cx="0" cy="0"/>
        </a:xfrm>
      </p:grpSpPr>
      <p:sp>
        <p:nvSpPr>
          <p:cNvPr id="1048612" name="Google Shape;204;p7"/>
          <p:cNvSpPr txBox="1"/>
          <p:nvPr>
            <p:ph type="body" idx="1"/>
          </p:nvPr>
        </p:nvSpPr>
        <p:spPr>
          <a:xfrm>
            <a:off x="662152" y="630621"/>
            <a:ext cx="10353719" cy="5465379"/>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440"/>
              <a:buChar char="•"/>
            </a:pPr>
            <a:r>
              <a:rPr sz="1800" lang="en-US">
                <a:solidFill>
                  <a:schemeClr val="dk1"/>
                </a:solidFill>
                <a:latin typeface="Times New Roman"/>
                <a:ea typeface="Times New Roman"/>
                <a:cs typeface="Times New Roman"/>
                <a:sym typeface="Times New Roman"/>
              </a:rPr>
              <a:t>In addition to providing a default error page, the &lt;customErrors&gt; element also supports the use of child &lt;error&gt; elements to specify custom error pages for specific classes of errors, such as authentication (HTTP 403) or Not Found (HTTP 404) errors, as shown in the following code snippet:</a:t>
            </a:r>
          </a:p>
          <a:p>
            <a:pPr algn="l" indent="-91440" lvl="0" marL="22860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a:p>
            <a:pPr algn="l" indent="-91440" lvl="0" marL="22860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a:p>
            <a:pPr algn="l" indent="-91440" lvl="0" marL="22860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a:p>
            <a:pPr algn="l" indent="-91440" lvl="0" marL="22860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a:p>
            <a:pPr algn="l" indent="-91440" lvl="0" marL="22860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440"/>
              <a:buChar char="•"/>
            </a:pPr>
            <a:r>
              <a:rPr b="0" cap="none" sz="1800" i="0" lang="en-US" strike="noStrike" u="none">
                <a:solidFill>
                  <a:srgbClr val="333333"/>
                </a:solidFill>
                <a:latin typeface="Times New Roman"/>
                <a:ea typeface="Times New Roman"/>
                <a:cs typeface="Times New Roman"/>
                <a:sym typeface="Times New Roman"/>
              </a:rPr>
              <a:t>Any errors for which there is not a specific &lt;error&gt; element defined are handled by the page specified by the defaultRedirect attribute.</a:t>
            </a:r>
            <a:r>
              <a:rPr b="0" cap="none" sz="1400" i="0" lang="en-US" strike="noStrike" u="none">
                <a:solidFill>
                  <a:schemeClr val="dk1"/>
                </a:solidFill>
                <a:latin typeface="Times New Roman"/>
                <a:ea typeface="Times New Roman"/>
                <a:cs typeface="Times New Roman"/>
                <a:sym typeface="Times New Roman"/>
              </a:rPr>
              <a:t> </a:t>
            </a:r>
            <a:endParaRPr b="0" cap="none" sz="4000" i="0" strike="noStrike" u="none">
              <a:solidFill>
                <a:schemeClr val="dk1"/>
              </a:solidFill>
              <a:latin typeface="Times New Roman"/>
              <a:ea typeface="Times New Roman"/>
              <a:cs typeface="Times New Roman"/>
              <a:sym typeface="Times New Roman"/>
            </a:endParaRPr>
          </a:p>
          <a:p>
            <a:pPr algn="l" indent="-91440" lvl="0" marL="22860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a:p>
            <a:pPr algn="l" indent="-91440" lvl="0" marL="22860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p:txBody>
      </p:sp>
      <p:pic>
        <p:nvPicPr>
          <p:cNvPr id="2097154" name="Google Shape;205;p7"/>
          <p:cNvPicPr preferRelativeResize="0">
            <a:picLocks/>
          </p:cNvPicPr>
          <p:nvPr/>
        </p:nvPicPr>
        <p:blipFill rotWithShape="1">
          <a:blip xmlns:r="http://schemas.openxmlformats.org/officeDocument/2006/relationships" r:embed="rId1">
            <a:alphaModFix/>
          </a:blip>
          <a:srcRect l="0" t="0" r="0" b="0"/>
          <a:stretch>
            <a:fillRect/>
          </a:stretch>
        </p:blipFill>
        <p:spPr>
          <a:xfrm>
            <a:off x="1176128" y="1628548"/>
            <a:ext cx="9477357" cy="1800452"/>
          </a:xfrm>
          <a:prstGeom prst="rect"/>
          <a:noFill/>
          <a:ln w="9525" cap="flat" cmpd="sng">
            <a:solidFill>
              <a:schemeClr val="dk1"/>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71" name="Shape 209"/>
        <p:cNvGrpSpPr/>
        <p:nvPr/>
      </p:nvGrpSpPr>
      <p:grpSpPr>
        <a:xfrm>
          <a:off x="0" y="0"/>
          <a:ext cx="0" cy="0"/>
          <a:chOff x="0" y="0"/>
          <a:chExt cx="0" cy="0"/>
        </a:xfrm>
      </p:grpSpPr>
      <p:sp>
        <p:nvSpPr>
          <p:cNvPr id="1048615" name="Google Shape;210;p8"/>
          <p:cNvSpPr txBox="1"/>
          <p:nvPr>
            <p:ph type="body" idx="1"/>
          </p:nvPr>
        </p:nvSpPr>
        <p:spPr>
          <a:xfrm>
            <a:off x="580572" y="899886"/>
            <a:ext cx="10435300" cy="5457371"/>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440"/>
              <a:buChar char="•"/>
            </a:pPr>
            <a:r>
              <a:rPr b="1" sz="1800" lang="en-US">
                <a:solidFill>
                  <a:schemeClr val="dk1"/>
                </a:solidFill>
                <a:latin typeface="Times New Roman"/>
                <a:ea typeface="Times New Roman"/>
                <a:cs typeface="Times New Roman"/>
                <a:sym typeface="Times New Roman"/>
              </a:rPr>
              <a:t>B. Page_Error and Application_Error</a:t>
            </a:r>
            <a:endParaRPr b="1" sz="18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Another technique for error handling that provides the ability to handle a broad range of application errors is the use of the Error event defined by the Page and HttpApplication classes. </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Unless AutoEventWireup has been set to False (the default in Web Forms pages created with Visual Studio .NET), ASP.NET automatically calls page or application-level handlers with the name Page_Error or Application_Error if an unhandled exception occurs at the page or application level, respectively.</a:t>
            </a:r>
          </a:p>
          <a:p>
            <a:pPr algn="l" indent="-182880" lvl="0" marL="228600" rtl="0">
              <a:lnSpc>
                <a:spcPct val="90000"/>
              </a:lnSpc>
              <a:spcBef>
                <a:spcPts val="1400"/>
              </a:spcBef>
              <a:spcAft>
                <a:spcPts val="0"/>
              </a:spcAft>
              <a:buSzPts val="1440"/>
              <a:buChar char="•"/>
            </a:pPr>
            <a:r>
              <a:rPr sz="1800" lang="en-US">
                <a:solidFill>
                  <a:schemeClr val="dk1"/>
                </a:solidFill>
                <a:latin typeface="Times New Roman"/>
                <a:ea typeface="Times New Roman"/>
                <a:cs typeface="Times New Roman"/>
                <a:sym typeface="Times New Roman"/>
              </a:rPr>
              <a:t>The handler for Page_Error should be defined at the page level.</a:t>
            </a:r>
          </a:p>
          <a:p>
            <a:pPr algn="l" indent="0" lvl="0" marL="45720" rtl="0">
              <a:lnSpc>
                <a:spcPct val="90000"/>
              </a:lnSpc>
              <a:spcBef>
                <a:spcPts val="1400"/>
              </a:spcBef>
              <a:spcAft>
                <a:spcPts val="0"/>
              </a:spcAft>
              <a:buSzPts val="1440"/>
              <a:buNone/>
            </a:pPr>
            <a:r>
              <a:t/>
            </a:r>
            <a:endParaRPr sz="1800">
              <a:solidFill>
                <a:schemeClr val="dk1"/>
              </a:solidFill>
              <a:latin typeface="Times New Roman"/>
              <a:ea typeface="Times New Roman"/>
              <a:cs typeface="Times New Roman"/>
              <a:sym typeface="Times New Roman"/>
            </a:endParaRPr>
          </a:p>
          <a:p>
            <a:pPr algn="l" indent="-182880" lvl="0" marL="228600" rtl="0">
              <a:lnSpc>
                <a:spcPct val="90000"/>
              </a:lnSpc>
              <a:spcBef>
                <a:spcPts val="1400"/>
              </a:spcBef>
              <a:spcAft>
                <a:spcPts val="0"/>
              </a:spcAft>
              <a:buSzPts val="1440"/>
              <a:buChar char="•"/>
            </a:pPr>
            <a:r>
              <a:rPr b="1" sz="1800" lang="en-US">
                <a:solidFill>
                  <a:schemeClr val="dk1"/>
                </a:solidFill>
                <a:latin typeface="Times New Roman"/>
                <a:ea typeface="Times New Roman"/>
                <a:cs typeface="Times New Roman"/>
                <a:sym typeface="Times New Roman"/>
              </a:rPr>
              <a:t>C. Structured Exception Handling</a:t>
            </a:r>
          </a:p>
          <a:p>
            <a:pPr algn="l" indent="-182880" lvl="0" marL="228600" rtl="0">
              <a:lnSpc>
                <a:spcPct val="90000"/>
              </a:lnSpc>
              <a:spcBef>
                <a:spcPts val="1400"/>
              </a:spcBef>
              <a:spcAft>
                <a:spcPts val="0"/>
              </a:spcAft>
              <a:buSzPts val="1440"/>
              <a:buChar char="•"/>
            </a:pPr>
            <a:r>
              <a:rPr b="0" cap="none" sz="1800" i="0" lang="en-US" strike="noStrike" u="none">
                <a:solidFill>
                  <a:srgbClr val="333333"/>
                </a:solidFill>
                <a:latin typeface="Times New Roman"/>
                <a:ea typeface="Times New Roman"/>
                <a:cs typeface="Times New Roman"/>
                <a:sym typeface="Times New Roman"/>
              </a:rPr>
              <a:t>In structured exception handling, you wrap code that may throw an exception in a Try...Catch block</a:t>
            </a:r>
            <a:r>
              <a:rPr b="0" cap="none" sz="1400" i="0" lang="en-US" strike="noStrike" u="none">
                <a:solidFill>
                  <a:schemeClr val="dk1"/>
                </a:solidFill>
                <a:latin typeface="Times New Roman"/>
                <a:ea typeface="Times New Roman"/>
                <a:cs typeface="Times New Roman"/>
                <a:sym typeface="Times New Roman"/>
              </a:rPr>
              <a:t> </a:t>
            </a:r>
          </a:p>
          <a:p>
            <a:pPr algn="l" indent="-182880" lvl="0" marL="228600" rtl="0">
              <a:lnSpc>
                <a:spcPct val="90000"/>
              </a:lnSpc>
              <a:spcBef>
                <a:spcPts val="1400"/>
              </a:spcBef>
              <a:spcAft>
                <a:spcPts val="0"/>
              </a:spcAft>
              <a:buSzPts val="1520"/>
              <a:buChar char="•"/>
            </a:pPr>
            <a:r>
              <a:rPr b="0" cap="none" sz="1900" i="0" lang="en-US" strike="noStrike" u="none">
                <a:solidFill>
                  <a:srgbClr val="333333"/>
                </a:solidFill>
                <a:latin typeface="Times New Roman"/>
                <a:ea typeface="Times New Roman"/>
                <a:cs typeface="Times New Roman"/>
                <a:sym typeface="Times New Roman"/>
              </a:rPr>
              <a:t>The Try statement (lowercase try in C#) warns the runtime that the code contained within the Try block may cause an exception; the Catch statement (catch in C#) provides code to handle the exception.</a:t>
            </a:r>
            <a:r>
              <a:rPr b="0" cap="none" sz="1900" i="0" lang="en-US" strike="noStrike" u="none">
                <a:solidFill>
                  <a:schemeClr val="dk1"/>
                </a:solidFill>
                <a:latin typeface="Times New Roman"/>
                <a:ea typeface="Times New Roman"/>
                <a:cs typeface="Times New Roman"/>
                <a:sym typeface="Times New Roman"/>
              </a:rPr>
              <a:t> </a:t>
            </a:r>
          </a:p>
          <a:p>
            <a:pPr algn="l" indent="0" lvl="0" marL="228600" rtl="0">
              <a:lnSpc>
                <a:spcPct val="90000"/>
              </a:lnSpc>
              <a:spcBef>
                <a:spcPts val="1400"/>
              </a:spcBef>
              <a:spcAft>
                <a:spcPts val="0"/>
              </a:spcAft>
              <a:buSzPts val="3200"/>
              <a:buNone/>
            </a:pPr>
            <a:r>
              <a:t/>
            </a:r>
            <a:endParaRPr b="0" cap="none" sz="4000" i="0" strike="noStrike" u="none">
              <a:solidFill>
                <a:schemeClr val="dk1"/>
              </a:solidFill>
              <a:latin typeface="Times New Roman"/>
              <a:ea typeface="Times New Roman"/>
              <a:cs typeface="Times New Roman"/>
              <a:sym typeface="Times New Roman"/>
            </a:endParaRPr>
          </a:p>
          <a:p>
            <a:pPr algn="l" indent="-91440" lvl="0" marL="228600" rtl="0">
              <a:lnSpc>
                <a:spcPct val="90000"/>
              </a:lnSpc>
              <a:spcBef>
                <a:spcPts val="1400"/>
              </a:spcBef>
              <a:spcAft>
                <a:spcPts val="0"/>
              </a:spcAft>
              <a:buSzPts val="1440"/>
              <a:buNone/>
            </a:pPr>
            <a:r>
              <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74" name="Shape 214"/>
        <p:cNvGrpSpPr/>
        <p:nvPr/>
      </p:nvGrpSpPr>
      <p:grpSpPr>
        <a:xfrm>
          <a:off x="0" y="0"/>
          <a:ext cx="0" cy="0"/>
          <a:chOff x="0" y="0"/>
          <a:chExt cx="0" cy="0"/>
        </a:xfrm>
      </p:grpSpPr>
      <p:sp>
        <p:nvSpPr>
          <p:cNvPr id="1048618" name="Google Shape;215;p9"/>
          <p:cNvSpPr txBox="1"/>
          <p:nvPr>
            <p:ph type="body" idx="1"/>
          </p:nvPr>
        </p:nvSpPr>
        <p:spPr>
          <a:xfrm>
            <a:off x="1143000" y="478971"/>
            <a:ext cx="9872871" cy="5617029"/>
          </a:xfrm>
          <a:prstGeom prst="rect"/>
          <a:noFill/>
          <a:ln>
            <a:noFill/>
          </a:ln>
        </p:spPr>
        <p:txBody>
          <a:bodyPr anchor="t" anchorCtr="0" bIns="45700" lIns="91425" rIns="91425" spcFirstLastPara="1" tIns="45700" wrap="square">
            <a:normAutofit/>
          </a:bodyPr>
          <a:p>
            <a:pPr algn="l" indent="-182880" lvl="0" marL="228600" rtl="0">
              <a:lnSpc>
                <a:spcPct val="90000"/>
              </a:lnSpc>
              <a:spcBef>
                <a:spcPts val="0"/>
              </a:spcBef>
              <a:spcAft>
                <a:spcPts val="0"/>
              </a:spcAft>
              <a:buSzPts val="1760"/>
              <a:buChar char="•"/>
            </a:pPr>
            <a:r>
              <a:rPr b="1" i="0" lang="en-US">
                <a:solidFill>
                  <a:srgbClr val="333333"/>
                </a:solidFill>
                <a:latin typeface="Times New Roman"/>
                <a:ea typeface="Times New Roman"/>
                <a:cs typeface="Times New Roman"/>
                <a:sym typeface="Times New Roman"/>
              </a:rPr>
              <a:t>Structured Exception Handling</a:t>
            </a:r>
          </a:p>
          <a:p>
            <a:pPr algn="l" indent="-71120" lvl="0" marL="228600" rtl="0">
              <a:lnSpc>
                <a:spcPct val="90000"/>
              </a:lnSpc>
              <a:spcBef>
                <a:spcPts val="1400"/>
              </a:spcBef>
              <a:spcAft>
                <a:spcPts val="0"/>
              </a:spcAft>
              <a:buSzPts val="1760"/>
              <a:buNone/>
            </a:pPr>
            <a:r>
              <a:t/>
            </a:r>
          </a:p>
          <a:p>
            <a:pPr algn="l" indent="-71120" lvl="0" marL="228600" rtl="0">
              <a:lnSpc>
                <a:spcPct val="90000"/>
              </a:lnSpc>
              <a:spcBef>
                <a:spcPts val="1400"/>
              </a:spcBef>
              <a:spcAft>
                <a:spcPts val="0"/>
              </a:spcAft>
              <a:buSzPts val="1760"/>
              <a:buNone/>
            </a:pPr>
            <a:r>
              <a:t/>
            </a:r>
          </a:p>
        </p:txBody>
      </p:sp>
      <p:pic>
        <p:nvPicPr>
          <p:cNvPr id="2097155" name="Google Shape;216;p9"/>
          <p:cNvPicPr preferRelativeResize="0">
            <a:picLocks/>
          </p:cNvPicPr>
          <p:nvPr/>
        </p:nvPicPr>
        <p:blipFill rotWithShape="1">
          <a:blip xmlns:r="http://schemas.openxmlformats.org/officeDocument/2006/relationships" r:embed="rId1">
            <a:alphaModFix/>
          </a:blip>
          <a:srcRect l="0" t="0" r="0" b="0"/>
          <a:stretch>
            <a:fillRect/>
          </a:stretch>
        </p:blipFill>
        <p:spPr>
          <a:xfrm>
            <a:off x="1421946" y="1138237"/>
            <a:ext cx="7097940" cy="4957763"/>
          </a:xfrm>
          <a:prstGeom prst="rect"/>
          <a:noFill/>
          <a:ln>
            <a:noFill/>
          </a:ln>
        </p:spPr>
      </p:pic>
    </p:spTree>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Priyasha Sawant</dc:creator>
  <dcterms:created xsi:type="dcterms:W3CDTF">2020-07-14T02:29:53Z</dcterms:created>
  <dcterms:modified xsi:type="dcterms:W3CDTF">2023-10-08T12:20:40Z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dc84870931b14dc0a6f00c7e7183a503</vt:lpwstr>
  </property>
</Properties>
</file>