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type="screen16x9" cy="6858000" cx="12192000"/>
  <p:notesSz cx="6858000" cy="9144000"/>
  <p:embeddedFontLst>
    <p:embeddedFont>
      <p:font typeface="Corbel"/>
      <p:regular r:id="rId39"/>
      <p:bold r:id="rId40"/>
      <p:italic r:id="rId41"/>
      <p:boldItalic r:id="rId42"/>
    </p:embeddedFont>
    <p:embeddedFont>
      <p:font typeface="Open Sans"/>
      <p:regular r:id="rId43"/>
      <p:bold r:id="rId44"/>
      <p:italic r:id="rId45"/>
      <p:boldItalic r:id="rId4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font" Target="fonts/font1.fntdata"/><Relationship Id="rId40" Type="http://schemas.openxmlformats.org/officeDocument/2006/relationships/font" Target="fonts/font2.fntdata"/><Relationship Id="rId41" Type="http://schemas.openxmlformats.org/officeDocument/2006/relationships/font" Target="fonts/font3.fntdata"/><Relationship Id="rId42" Type="http://schemas.openxmlformats.org/officeDocument/2006/relationships/font" Target="fonts/font4.fntdata"/><Relationship Id="rId43" Type="http://schemas.openxmlformats.org/officeDocument/2006/relationships/font" Target="fonts/font5.fntdata"/><Relationship Id="rId44" Type="http://schemas.openxmlformats.org/officeDocument/2006/relationships/font" Target="fonts/font6.fntdata"/><Relationship Id="rId45" Type="http://schemas.openxmlformats.org/officeDocument/2006/relationships/font" Target="fonts/font7.fntdata"/><Relationship Id="rId46" Type="http://schemas.openxmlformats.org/officeDocument/2006/relationships/font" Target="fonts/font8.fntdata"/><Relationship Id="rId47" Type="http://schemas.openxmlformats.org/officeDocument/2006/relationships/tableStyles" Target="tableStyles.xml"/><Relationship Id="rId48" Type="http://schemas.openxmlformats.org/officeDocument/2006/relationships/presProps" Target="presProps.xml"/><Relationship Id="rId49" Type="http://schemas.openxmlformats.org/officeDocument/2006/relationships/viewProps" Target="viewProps.xml"/><Relationship Id="rId5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69" name="Shape 2"/>
        <p:cNvGrpSpPr/>
        <p:nvPr/>
      </p:nvGrpSpPr>
      <p:grpSpPr>
        <a:xfrm>
          <a:off x="0" y="0"/>
          <a:ext cx="0" cy="0"/>
          <a:chOff x="0" y="0"/>
          <a:chExt cx="0" cy="0"/>
        </a:xfrm>
      </p:grpSpPr>
      <p:sp>
        <p:nvSpPr>
          <p:cNvPr id="1048756"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7"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8"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59"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60"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1"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8"/>
        <p:cNvGrpSpPr/>
        <p:nvPr/>
      </p:nvGrpSpPr>
      <p:grpSpPr>
        <a:xfrm>
          <a:off x="0" y="0"/>
          <a:ext cx="0" cy="0"/>
          <a:chOff x="0" y="0"/>
          <a:chExt cx="0" cy="0"/>
        </a:xfrm>
      </p:grpSpPr>
      <p:sp>
        <p:nvSpPr>
          <p:cNvPr id="1048589" name="Google Shape;89;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90;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1" name="Google Shape;91;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138"/>
        <p:cNvGrpSpPr/>
        <p:nvPr/>
      </p:nvGrpSpPr>
      <p:grpSpPr>
        <a:xfrm>
          <a:off x="0" y="0"/>
          <a:ext cx="0" cy="0"/>
          <a:chOff x="0" y="0"/>
          <a:chExt cx="0" cy="0"/>
        </a:xfrm>
      </p:grpSpPr>
      <p:sp>
        <p:nvSpPr>
          <p:cNvPr id="1048624" name="Google Shape;139;p1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40;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44"/>
        <p:cNvGrpSpPr/>
        <p:nvPr/>
      </p:nvGrpSpPr>
      <p:grpSpPr>
        <a:xfrm>
          <a:off x="0" y="0"/>
          <a:ext cx="0" cy="0"/>
          <a:chOff x="0" y="0"/>
          <a:chExt cx="0" cy="0"/>
        </a:xfrm>
      </p:grpSpPr>
      <p:sp>
        <p:nvSpPr>
          <p:cNvPr id="1048627" name="Google Shape;145;p1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46;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150"/>
        <p:cNvGrpSpPr/>
        <p:nvPr/>
      </p:nvGrpSpPr>
      <p:grpSpPr>
        <a:xfrm>
          <a:off x="0" y="0"/>
          <a:ext cx="0" cy="0"/>
          <a:chOff x="0" y="0"/>
          <a:chExt cx="0" cy="0"/>
        </a:xfrm>
      </p:grpSpPr>
      <p:sp>
        <p:nvSpPr>
          <p:cNvPr id="1048630" name="Google Shape;151;p1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1" name="Google Shape;152;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155"/>
        <p:cNvGrpSpPr/>
        <p:nvPr/>
      </p:nvGrpSpPr>
      <p:grpSpPr>
        <a:xfrm>
          <a:off x="0" y="0"/>
          <a:ext cx="0" cy="0"/>
          <a:chOff x="0" y="0"/>
          <a:chExt cx="0" cy="0"/>
        </a:xfrm>
      </p:grpSpPr>
      <p:sp>
        <p:nvSpPr>
          <p:cNvPr id="1048633" name="Google Shape;156;p1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7;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160"/>
        <p:cNvGrpSpPr/>
        <p:nvPr/>
      </p:nvGrpSpPr>
      <p:grpSpPr>
        <a:xfrm>
          <a:off x="0" y="0"/>
          <a:ext cx="0" cy="0"/>
          <a:chOff x="0" y="0"/>
          <a:chExt cx="0" cy="0"/>
        </a:xfrm>
      </p:grpSpPr>
      <p:sp>
        <p:nvSpPr>
          <p:cNvPr id="1048636" name="Google Shape;161;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7" name="Google Shape;162;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8" name="Google Shape;163;p14: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167"/>
        <p:cNvGrpSpPr/>
        <p:nvPr/>
      </p:nvGrpSpPr>
      <p:grpSpPr>
        <a:xfrm>
          <a:off x="0" y="0"/>
          <a:ext cx="0" cy="0"/>
          <a:chOff x="0" y="0"/>
          <a:chExt cx="0" cy="0"/>
        </a:xfrm>
      </p:grpSpPr>
      <p:sp>
        <p:nvSpPr>
          <p:cNvPr id="1048640" name="Google Shape;168;p1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1" name="Google Shape;169;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173"/>
        <p:cNvGrpSpPr/>
        <p:nvPr/>
      </p:nvGrpSpPr>
      <p:grpSpPr>
        <a:xfrm>
          <a:off x="0" y="0"/>
          <a:ext cx="0" cy="0"/>
          <a:chOff x="0" y="0"/>
          <a:chExt cx="0" cy="0"/>
        </a:xfrm>
      </p:grpSpPr>
      <p:sp>
        <p:nvSpPr>
          <p:cNvPr id="1048643" name="Google Shape;174;p1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4" name="Google Shape;175;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80"/>
        <p:cNvGrpSpPr/>
        <p:nvPr/>
      </p:nvGrpSpPr>
      <p:grpSpPr>
        <a:xfrm>
          <a:off x="0" y="0"/>
          <a:ext cx="0" cy="0"/>
          <a:chOff x="0" y="0"/>
          <a:chExt cx="0" cy="0"/>
        </a:xfrm>
      </p:grpSpPr>
      <p:sp>
        <p:nvSpPr>
          <p:cNvPr id="1048646" name="Google Shape;181;p17: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82;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86"/>
        <p:cNvGrpSpPr/>
        <p:nvPr/>
      </p:nvGrpSpPr>
      <p:grpSpPr>
        <a:xfrm>
          <a:off x="0" y="0"/>
          <a:ext cx="0" cy="0"/>
          <a:chOff x="0" y="0"/>
          <a:chExt cx="0" cy="0"/>
        </a:xfrm>
      </p:grpSpPr>
      <p:sp>
        <p:nvSpPr>
          <p:cNvPr id="1048649" name="Google Shape;187;p18: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0" name="Google Shape;188;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91"/>
        <p:cNvGrpSpPr/>
        <p:nvPr/>
      </p:nvGrpSpPr>
      <p:grpSpPr>
        <a:xfrm>
          <a:off x="0" y="0"/>
          <a:ext cx="0" cy="0"/>
          <a:chOff x="0" y="0"/>
          <a:chExt cx="0" cy="0"/>
        </a:xfrm>
      </p:grpSpPr>
      <p:sp>
        <p:nvSpPr>
          <p:cNvPr id="1048652" name="Google Shape;192;p19: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3" name="Google Shape;193;p1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94"/>
        <p:cNvGrpSpPr/>
        <p:nvPr/>
      </p:nvGrpSpPr>
      <p:grpSpPr>
        <a:xfrm>
          <a:off x="0" y="0"/>
          <a:ext cx="0" cy="0"/>
          <a:chOff x="0" y="0"/>
          <a:chExt cx="0" cy="0"/>
        </a:xfrm>
      </p:grpSpPr>
      <p:sp>
        <p:nvSpPr>
          <p:cNvPr id="1048599" name="Google Shape;95;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0" name="Google Shape;96;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1" name="Google Shape;97;p2: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97"/>
        <p:cNvGrpSpPr/>
        <p:nvPr/>
      </p:nvGrpSpPr>
      <p:grpSpPr>
        <a:xfrm>
          <a:off x="0" y="0"/>
          <a:ext cx="0" cy="0"/>
          <a:chOff x="0" y="0"/>
          <a:chExt cx="0" cy="0"/>
        </a:xfrm>
      </p:grpSpPr>
      <p:sp>
        <p:nvSpPr>
          <p:cNvPr id="1048655" name="Google Shape;198;p2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99;p2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204"/>
        <p:cNvGrpSpPr/>
        <p:nvPr/>
      </p:nvGrpSpPr>
      <p:grpSpPr>
        <a:xfrm>
          <a:off x="0" y="0"/>
          <a:ext cx="0" cy="0"/>
          <a:chOff x="0" y="0"/>
          <a:chExt cx="0" cy="0"/>
        </a:xfrm>
      </p:grpSpPr>
      <p:sp>
        <p:nvSpPr>
          <p:cNvPr id="1048658" name="Google Shape;205;p2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9" name="Google Shape;206;p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209"/>
        <p:cNvGrpSpPr/>
        <p:nvPr/>
      </p:nvGrpSpPr>
      <p:grpSpPr>
        <a:xfrm>
          <a:off x="0" y="0"/>
          <a:ext cx="0" cy="0"/>
          <a:chOff x="0" y="0"/>
          <a:chExt cx="0" cy="0"/>
        </a:xfrm>
      </p:grpSpPr>
      <p:sp>
        <p:nvSpPr>
          <p:cNvPr id="1048661" name="Google Shape;210;p2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2" name="Google Shape;211;p2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214"/>
        <p:cNvGrpSpPr/>
        <p:nvPr/>
      </p:nvGrpSpPr>
      <p:grpSpPr>
        <a:xfrm>
          <a:off x="0" y="0"/>
          <a:ext cx="0" cy="0"/>
          <a:chOff x="0" y="0"/>
          <a:chExt cx="0" cy="0"/>
        </a:xfrm>
      </p:grpSpPr>
      <p:sp>
        <p:nvSpPr>
          <p:cNvPr id="1048664" name="Google Shape;215;p2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5" name="Google Shape;216;p2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220"/>
        <p:cNvGrpSpPr/>
        <p:nvPr/>
      </p:nvGrpSpPr>
      <p:grpSpPr>
        <a:xfrm>
          <a:off x="0" y="0"/>
          <a:ext cx="0" cy="0"/>
          <a:chOff x="0" y="0"/>
          <a:chExt cx="0" cy="0"/>
        </a:xfrm>
      </p:grpSpPr>
      <p:sp>
        <p:nvSpPr>
          <p:cNvPr id="1048667" name="Google Shape;221;p24: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222;p2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226"/>
        <p:cNvGrpSpPr/>
        <p:nvPr/>
      </p:nvGrpSpPr>
      <p:grpSpPr>
        <a:xfrm>
          <a:off x="0" y="0"/>
          <a:ext cx="0" cy="0"/>
          <a:chOff x="0" y="0"/>
          <a:chExt cx="0" cy="0"/>
        </a:xfrm>
      </p:grpSpPr>
      <p:sp>
        <p:nvSpPr>
          <p:cNvPr id="1048670" name="Google Shape;227;p2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1" name="Google Shape;228;p2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232"/>
        <p:cNvGrpSpPr/>
        <p:nvPr/>
      </p:nvGrpSpPr>
      <p:grpSpPr>
        <a:xfrm>
          <a:off x="0" y="0"/>
          <a:ext cx="0" cy="0"/>
          <a:chOff x="0" y="0"/>
          <a:chExt cx="0" cy="0"/>
        </a:xfrm>
      </p:grpSpPr>
      <p:sp>
        <p:nvSpPr>
          <p:cNvPr id="1048673" name="Google Shape;233;p2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4" name="Google Shape;234;p2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5" name="Google Shape;235;p2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239"/>
        <p:cNvGrpSpPr/>
        <p:nvPr/>
      </p:nvGrpSpPr>
      <p:grpSpPr>
        <a:xfrm>
          <a:off x="0" y="0"/>
          <a:ext cx="0" cy="0"/>
          <a:chOff x="0" y="0"/>
          <a:chExt cx="0" cy="0"/>
        </a:xfrm>
      </p:grpSpPr>
      <p:sp>
        <p:nvSpPr>
          <p:cNvPr id="1048677" name="Google Shape;240;p2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8" name="Google Shape;241;p2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9" name="Google Shape;242;p2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246"/>
        <p:cNvGrpSpPr/>
        <p:nvPr/>
      </p:nvGrpSpPr>
      <p:grpSpPr>
        <a:xfrm>
          <a:off x="0" y="0"/>
          <a:ext cx="0" cy="0"/>
          <a:chOff x="0" y="0"/>
          <a:chExt cx="0" cy="0"/>
        </a:xfrm>
      </p:grpSpPr>
      <p:sp>
        <p:nvSpPr>
          <p:cNvPr id="1048681" name="Google Shape;247;p28: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2" name="Google Shape;248;p2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252"/>
        <p:cNvGrpSpPr/>
        <p:nvPr/>
      </p:nvGrpSpPr>
      <p:grpSpPr>
        <a:xfrm>
          <a:off x="0" y="0"/>
          <a:ext cx="0" cy="0"/>
          <a:chOff x="0" y="0"/>
          <a:chExt cx="0" cy="0"/>
        </a:xfrm>
      </p:grpSpPr>
      <p:sp>
        <p:nvSpPr>
          <p:cNvPr id="1048684" name="Google Shape;253;p29: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5" name="Google Shape;254;p2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01"/>
        <p:cNvGrpSpPr/>
        <p:nvPr/>
      </p:nvGrpSpPr>
      <p:grpSpPr>
        <a:xfrm>
          <a:off x="0" y="0"/>
          <a:ext cx="0" cy="0"/>
          <a:chOff x="0" y="0"/>
          <a:chExt cx="0" cy="0"/>
        </a:xfrm>
      </p:grpSpPr>
      <p:sp>
        <p:nvSpPr>
          <p:cNvPr id="1048603" name="Google Shape;102;p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03;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257"/>
        <p:cNvGrpSpPr/>
        <p:nvPr/>
      </p:nvGrpSpPr>
      <p:grpSpPr>
        <a:xfrm>
          <a:off x="0" y="0"/>
          <a:ext cx="0" cy="0"/>
          <a:chOff x="0" y="0"/>
          <a:chExt cx="0" cy="0"/>
        </a:xfrm>
      </p:grpSpPr>
      <p:sp>
        <p:nvSpPr>
          <p:cNvPr id="1048687" name="Google Shape;258;p3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259;p3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263"/>
        <p:cNvGrpSpPr/>
        <p:nvPr/>
      </p:nvGrpSpPr>
      <p:grpSpPr>
        <a:xfrm>
          <a:off x="0" y="0"/>
          <a:ext cx="0" cy="0"/>
          <a:chOff x="0" y="0"/>
          <a:chExt cx="0" cy="0"/>
        </a:xfrm>
      </p:grpSpPr>
      <p:sp>
        <p:nvSpPr>
          <p:cNvPr id="1048690" name="Google Shape;264;p3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1" name="Google Shape;265;p3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269"/>
        <p:cNvGrpSpPr/>
        <p:nvPr/>
      </p:nvGrpSpPr>
      <p:grpSpPr>
        <a:xfrm>
          <a:off x="0" y="0"/>
          <a:ext cx="0" cy="0"/>
          <a:chOff x="0" y="0"/>
          <a:chExt cx="0" cy="0"/>
        </a:xfrm>
      </p:grpSpPr>
      <p:sp>
        <p:nvSpPr>
          <p:cNvPr id="1048693" name="Google Shape;270;p3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4" name="Google Shape;271;p3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275"/>
        <p:cNvGrpSpPr/>
        <p:nvPr/>
      </p:nvGrpSpPr>
      <p:grpSpPr>
        <a:xfrm>
          <a:off x="0" y="0"/>
          <a:ext cx="0" cy="0"/>
          <a:chOff x="0" y="0"/>
          <a:chExt cx="0" cy="0"/>
        </a:xfrm>
      </p:grpSpPr>
      <p:sp>
        <p:nvSpPr>
          <p:cNvPr id="1048696" name="Google Shape;276;p3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277;p3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281"/>
        <p:cNvGrpSpPr/>
        <p:nvPr/>
      </p:nvGrpSpPr>
      <p:grpSpPr>
        <a:xfrm>
          <a:off x="0" y="0"/>
          <a:ext cx="0" cy="0"/>
          <a:chOff x="0" y="0"/>
          <a:chExt cx="0" cy="0"/>
        </a:xfrm>
      </p:grpSpPr>
      <p:sp>
        <p:nvSpPr>
          <p:cNvPr id="1048699" name="Google Shape;282;p34: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0" name="Google Shape;283;p3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287"/>
        <p:cNvGrpSpPr/>
        <p:nvPr/>
      </p:nvGrpSpPr>
      <p:grpSpPr>
        <a:xfrm>
          <a:off x="0" y="0"/>
          <a:ext cx="0" cy="0"/>
          <a:chOff x="0" y="0"/>
          <a:chExt cx="0" cy="0"/>
        </a:xfrm>
      </p:grpSpPr>
      <p:sp>
        <p:nvSpPr>
          <p:cNvPr id="1048702" name="Google Shape;288;p3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289;p3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292"/>
        <p:cNvGrpSpPr/>
        <p:nvPr/>
      </p:nvGrpSpPr>
      <p:grpSpPr>
        <a:xfrm>
          <a:off x="0" y="0"/>
          <a:ext cx="0" cy="0"/>
          <a:chOff x="0" y="0"/>
          <a:chExt cx="0" cy="0"/>
        </a:xfrm>
      </p:grpSpPr>
      <p:sp>
        <p:nvSpPr>
          <p:cNvPr id="1048706" name="Google Shape;293;p3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7" name="Google Shape;294;p3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06"/>
        <p:cNvGrpSpPr/>
        <p:nvPr/>
      </p:nvGrpSpPr>
      <p:grpSpPr>
        <a:xfrm>
          <a:off x="0" y="0"/>
          <a:ext cx="0" cy="0"/>
          <a:chOff x="0" y="0"/>
          <a:chExt cx="0" cy="0"/>
        </a:xfrm>
      </p:grpSpPr>
      <p:sp>
        <p:nvSpPr>
          <p:cNvPr id="1048606" name="Google Shape;107;p4: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7" name="Google Shape;108;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11"/>
        <p:cNvGrpSpPr/>
        <p:nvPr/>
      </p:nvGrpSpPr>
      <p:grpSpPr>
        <a:xfrm>
          <a:off x="0" y="0"/>
          <a:ext cx="0" cy="0"/>
          <a:chOff x="0" y="0"/>
          <a:chExt cx="0" cy="0"/>
        </a:xfrm>
      </p:grpSpPr>
      <p:sp>
        <p:nvSpPr>
          <p:cNvPr id="1048609" name="Google Shape;112;p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0" name="Google Shape;113;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17"/>
        <p:cNvGrpSpPr/>
        <p:nvPr/>
      </p:nvGrpSpPr>
      <p:grpSpPr>
        <a:xfrm>
          <a:off x="0" y="0"/>
          <a:ext cx="0" cy="0"/>
          <a:chOff x="0" y="0"/>
          <a:chExt cx="0" cy="0"/>
        </a:xfrm>
      </p:grpSpPr>
      <p:sp>
        <p:nvSpPr>
          <p:cNvPr id="1048612" name="Google Shape;118;p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3" name="Google Shape;119;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22"/>
        <p:cNvGrpSpPr/>
        <p:nvPr/>
      </p:nvGrpSpPr>
      <p:grpSpPr>
        <a:xfrm>
          <a:off x="0" y="0"/>
          <a:ext cx="0" cy="0"/>
          <a:chOff x="0" y="0"/>
          <a:chExt cx="0" cy="0"/>
        </a:xfrm>
      </p:grpSpPr>
      <p:sp>
        <p:nvSpPr>
          <p:cNvPr id="1048615" name="Google Shape;123;p7: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6" name="Google Shape;124;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27"/>
        <p:cNvGrpSpPr/>
        <p:nvPr/>
      </p:nvGrpSpPr>
      <p:grpSpPr>
        <a:xfrm>
          <a:off x="0" y="0"/>
          <a:ext cx="0" cy="0"/>
          <a:chOff x="0" y="0"/>
          <a:chExt cx="0" cy="0"/>
        </a:xfrm>
      </p:grpSpPr>
      <p:sp>
        <p:nvSpPr>
          <p:cNvPr id="1048618" name="Google Shape;128;p8: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9" name="Google Shape;129;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132"/>
        <p:cNvGrpSpPr/>
        <p:nvPr/>
      </p:nvGrpSpPr>
      <p:grpSpPr>
        <a:xfrm>
          <a:off x="0" y="0"/>
          <a:ext cx="0" cy="0"/>
          <a:chOff x="0" y="0"/>
          <a:chExt cx="0" cy="0"/>
        </a:xfrm>
      </p:grpSpPr>
      <p:sp>
        <p:nvSpPr>
          <p:cNvPr id="1048621" name="Google Shape;133;p9: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2" name="Google Shape;134;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6"/>
        <p:cNvGrpSpPr/>
        <p:nvPr/>
      </p:nvGrpSpPr>
      <p:grpSpPr>
        <a:xfrm>
          <a:off x="0" y="0"/>
          <a:ext cx="0" cy="0"/>
          <a:chOff x="0" y="0"/>
          <a:chExt cx="0" cy="0"/>
        </a:xfrm>
      </p:grpSpPr>
      <p:sp>
        <p:nvSpPr>
          <p:cNvPr id="1048582" name="Google Shape;17;p39"/>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3" name="Google Shape;18;p39"/>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4" name="Google Shape;19;p39"/>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3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6" name="Google Shape;21;p3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2;p3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defRPr b="0" cap="none" sz="1200" i="0" strike="noStrike" u="none">
                <a:solidFill>
                  <a:srgbClr val="FFFFFF"/>
                </a:solidFill>
                <a:latin typeface="Corbel"/>
                <a:ea typeface="Corbel"/>
                <a:cs typeface="Corbel"/>
                <a:sym typeface="Corbel"/>
              </a:defRPr>
            </a:lvl1pPr>
            <a:lvl2pPr algn="r" indent="0" lvl="1" marL="0">
              <a:spcBef>
                <a:spcPts val="0"/>
              </a:spcBef>
              <a:buNone/>
              <a:defRPr b="0" cap="none" sz="1200" i="0" strike="noStrike" u="none">
                <a:solidFill>
                  <a:srgbClr val="FFFFFF"/>
                </a:solidFill>
                <a:latin typeface="Corbel"/>
                <a:ea typeface="Corbel"/>
                <a:cs typeface="Corbel"/>
                <a:sym typeface="Corbel"/>
              </a:defRPr>
            </a:lvl2pPr>
            <a:lvl3pPr algn="r" indent="0" lvl="2" marL="0">
              <a:spcBef>
                <a:spcPts val="0"/>
              </a:spcBef>
              <a:buNone/>
              <a:defRPr b="0" cap="none" sz="1200" i="0" strike="noStrike" u="none">
                <a:solidFill>
                  <a:srgbClr val="FFFFFF"/>
                </a:solidFill>
                <a:latin typeface="Corbel"/>
                <a:ea typeface="Corbel"/>
                <a:cs typeface="Corbel"/>
                <a:sym typeface="Corbel"/>
              </a:defRPr>
            </a:lvl3pPr>
            <a:lvl4pPr algn="r" indent="0" lvl="3" marL="0">
              <a:spcBef>
                <a:spcPts val="0"/>
              </a:spcBef>
              <a:buNone/>
              <a:defRPr b="0" cap="none" sz="1200" i="0" strike="noStrike" u="none">
                <a:solidFill>
                  <a:srgbClr val="FFFFFF"/>
                </a:solidFill>
                <a:latin typeface="Corbel"/>
                <a:ea typeface="Corbel"/>
                <a:cs typeface="Corbel"/>
                <a:sym typeface="Corbel"/>
              </a:defRPr>
            </a:lvl4pPr>
            <a:lvl5pPr algn="r" indent="0" lvl="4" marL="0">
              <a:spcBef>
                <a:spcPts val="0"/>
              </a:spcBef>
              <a:buNone/>
              <a:defRPr b="0" cap="none" sz="1200" i="0" strike="noStrike" u="none">
                <a:solidFill>
                  <a:srgbClr val="FFFFFF"/>
                </a:solidFill>
                <a:latin typeface="Corbel"/>
                <a:ea typeface="Corbel"/>
                <a:cs typeface="Corbel"/>
                <a:sym typeface="Corbel"/>
              </a:defRPr>
            </a:lvl5pPr>
            <a:lvl6pPr algn="r" indent="0" lvl="5" marL="0">
              <a:spcBef>
                <a:spcPts val="0"/>
              </a:spcBef>
              <a:buNone/>
              <a:defRPr b="0" cap="none" sz="1200" i="0" strike="noStrike" u="none">
                <a:solidFill>
                  <a:srgbClr val="FFFFFF"/>
                </a:solidFill>
                <a:latin typeface="Corbel"/>
                <a:ea typeface="Corbel"/>
                <a:cs typeface="Corbel"/>
                <a:sym typeface="Corbel"/>
              </a:defRPr>
            </a:lvl6pPr>
            <a:lvl7pPr algn="r" indent="0" lvl="6" marL="0">
              <a:spcBef>
                <a:spcPts val="0"/>
              </a:spcBef>
              <a:buNone/>
              <a:defRPr b="0" cap="none" sz="1200" i="0" strike="noStrike" u="none">
                <a:solidFill>
                  <a:srgbClr val="FFFFFF"/>
                </a:solidFill>
                <a:latin typeface="Corbel"/>
                <a:ea typeface="Corbel"/>
                <a:cs typeface="Corbel"/>
                <a:sym typeface="Corbel"/>
              </a:defRPr>
            </a:lvl7pPr>
            <a:lvl8pPr algn="r" indent="0" lvl="7" marL="0">
              <a:spcBef>
                <a:spcPts val="0"/>
              </a:spcBef>
              <a:buNone/>
              <a:defRPr b="0" cap="none" sz="1200" i="0" strike="noStrike" u="none">
                <a:solidFill>
                  <a:srgbClr val="FFFFFF"/>
                </a:solidFill>
                <a:latin typeface="Corbel"/>
                <a:ea typeface="Corbel"/>
                <a:cs typeface="Corbel"/>
                <a:sym typeface="Corbel"/>
              </a:defRPr>
            </a:lvl8pPr>
            <a:lvl9pPr algn="r" indent="0" lvl="8" marL="0">
              <a:spcBef>
                <a:spcPts val="0"/>
              </a:spcBef>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39"/>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63" name="Shape 76"/>
        <p:cNvGrpSpPr/>
        <p:nvPr/>
      </p:nvGrpSpPr>
      <p:grpSpPr>
        <a:xfrm>
          <a:off x="0" y="0"/>
          <a:ext cx="0" cy="0"/>
          <a:chOff x="0" y="0"/>
          <a:chExt cx="0" cy="0"/>
        </a:xfrm>
      </p:grpSpPr>
      <p:sp>
        <p:nvSpPr>
          <p:cNvPr id="1048723" name="Google Shape;77;p4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4" name="Google Shape;78;p48"/>
          <p:cNvSpPr txBox="1"/>
          <p:nvPr>
            <p:ph type="body" idx="1"/>
          </p:nvPr>
        </p:nvSpPr>
        <p:spPr>
          <a:xfrm rot="5400000">
            <a:off x="4060136" y="-859736"/>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25" name="Google Shape;79;p4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80;p4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7" name="Google Shape;81;p4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61" name="Shape 82"/>
        <p:cNvGrpSpPr/>
        <p:nvPr/>
      </p:nvGrpSpPr>
      <p:grpSpPr>
        <a:xfrm>
          <a:off x="0" y="0"/>
          <a:ext cx="0" cy="0"/>
          <a:chOff x="0" y="0"/>
          <a:chExt cx="0" cy="0"/>
        </a:xfrm>
      </p:grpSpPr>
      <p:sp>
        <p:nvSpPr>
          <p:cNvPr id="1048712" name="Google Shape;83;p49"/>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3" name="Google Shape;84;p49"/>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14" name="Google Shape;85;p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5" name="Google Shape;86;p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6" name="Google Shape;87;p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4" name="Shape 24"/>
        <p:cNvGrpSpPr/>
        <p:nvPr/>
      </p:nvGrpSpPr>
      <p:grpSpPr>
        <a:xfrm>
          <a:off x="0" y="0"/>
          <a:ext cx="0" cy="0"/>
          <a:chOff x="0" y="0"/>
          <a:chExt cx="0" cy="0"/>
        </a:xfrm>
      </p:grpSpPr>
      <p:sp>
        <p:nvSpPr>
          <p:cNvPr id="1048592" name="Google Shape;25;p4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3" name="Google Shape;26;p4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4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8;p4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6" name="Google Shape;29;p4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64" name="Shape 30"/>
        <p:cNvGrpSpPr/>
        <p:nvPr/>
      </p:nvGrpSpPr>
      <p:grpSpPr>
        <a:xfrm>
          <a:off x="0" y="0"/>
          <a:ext cx="0" cy="0"/>
          <a:chOff x="0" y="0"/>
          <a:chExt cx="0" cy="0"/>
        </a:xfrm>
      </p:grpSpPr>
      <p:sp>
        <p:nvSpPr>
          <p:cNvPr id="1048728" name="Google Shape;31;p4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9" name="Google Shape;32;p4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30" name="Google Shape;33;p4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1" name="Google Shape;34;p4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2" name="Google Shape;35;p4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cxnSp>
        <p:nvCxnSpPr>
          <p:cNvPr id="3145729" name="Google Shape;36;p4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65" name="Shape 37"/>
        <p:cNvGrpSpPr/>
        <p:nvPr/>
      </p:nvGrpSpPr>
      <p:grpSpPr>
        <a:xfrm>
          <a:off x="0" y="0"/>
          <a:ext cx="0" cy="0"/>
          <a:chOff x="0" y="0"/>
          <a:chExt cx="0" cy="0"/>
        </a:xfrm>
      </p:grpSpPr>
      <p:sp>
        <p:nvSpPr>
          <p:cNvPr id="1048733" name="Google Shape;38;p4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4" name="Google Shape;39;p42"/>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5" name="Google Shape;40;p42"/>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6" name="Google Shape;41;p4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7" name="Google Shape;42;p4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8" name="Google Shape;43;p4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66" name="Shape 44"/>
        <p:cNvGrpSpPr/>
        <p:nvPr/>
      </p:nvGrpSpPr>
      <p:grpSpPr>
        <a:xfrm>
          <a:off x="0" y="0"/>
          <a:ext cx="0" cy="0"/>
          <a:chOff x="0" y="0"/>
          <a:chExt cx="0" cy="0"/>
        </a:xfrm>
      </p:grpSpPr>
      <p:sp>
        <p:nvSpPr>
          <p:cNvPr id="1048739" name="Google Shape;45;p43"/>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40" name="Google Shape;46;p43"/>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1" name="Google Shape;47;p43"/>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2" name="Google Shape;48;p43"/>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43" name="Google Shape;49;p43"/>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44" name="Google Shape;50;p4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5" name="Google Shape;51;p4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6" name="Google Shape;52;p4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60" name="Shape 53"/>
        <p:cNvGrpSpPr/>
        <p:nvPr/>
      </p:nvGrpSpPr>
      <p:grpSpPr>
        <a:xfrm>
          <a:off x="0" y="0"/>
          <a:ext cx="0" cy="0"/>
          <a:chOff x="0" y="0"/>
          <a:chExt cx="0" cy="0"/>
        </a:xfrm>
      </p:grpSpPr>
      <p:sp>
        <p:nvSpPr>
          <p:cNvPr id="1048708" name="Google Shape;54;p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9" name="Google Shape;55;p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0" name="Google Shape;56;p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1" name="Google Shape;57;p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67" name="Shape 58"/>
        <p:cNvGrpSpPr/>
        <p:nvPr/>
      </p:nvGrpSpPr>
      <p:grpSpPr>
        <a:xfrm>
          <a:off x="0" y="0"/>
          <a:ext cx="0" cy="0"/>
          <a:chOff x="0" y="0"/>
          <a:chExt cx="0" cy="0"/>
        </a:xfrm>
      </p:grpSpPr>
      <p:sp>
        <p:nvSpPr>
          <p:cNvPr id="1048747" name="Google Shape;59;p4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8" name="Google Shape;60;p4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9" name="Google Shape;61;p4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68" name="Shape 62"/>
        <p:cNvGrpSpPr/>
        <p:nvPr/>
      </p:nvGrpSpPr>
      <p:grpSpPr>
        <a:xfrm>
          <a:off x="0" y="0"/>
          <a:ext cx="0" cy="0"/>
          <a:chOff x="0" y="0"/>
          <a:chExt cx="0" cy="0"/>
        </a:xfrm>
      </p:grpSpPr>
      <p:sp>
        <p:nvSpPr>
          <p:cNvPr id="1048750" name="Google Shape;63;p46"/>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51" name="Google Shape;64;p46"/>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52" name="Google Shape;65;p46"/>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53" name="Google Shape;66;p4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4" name="Google Shape;67;p4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5" name="Google Shape;68;p4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62" name="Shape 69"/>
        <p:cNvGrpSpPr/>
        <p:nvPr/>
      </p:nvGrpSpPr>
      <p:grpSpPr>
        <a:xfrm>
          <a:off x="0" y="0"/>
          <a:ext cx="0" cy="0"/>
          <a:chOff x="0" y="0"/>
          <a:chExt cx="0" cy="0"/>
        </a:xfrm>
      </p:grpSpPr>
      <p:sp>
        <p:nvSpPr>
          <p:cNvPr id="1048717" name="Google Shape;70;p47"/>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8" name="Google Shape;71;p47"/>
          <p:cNvSpPr/>
          <p:nvPr>
            <p:ph type="pic" idx="2"/>
          </p:nvPr>
        </p:nvSpPr>
        <p:spPr>
          <a:xfrm>
            <a:off x="5413248" y="1069847"/>
            <a:ext cx="6099048" cy="4800600"/>
          </a:xfrm>
          <a:prstGeom prst="rect"/>
          <a:noFill/>
          <a:ln>
            <a:noFill/>
          </a:ln>
        </p:spPr>
      </p:sp>
      <p:sp>
        <p:nvSpPr>
          <p:cNvPr id="1048719" name="Google Shape;72;p47"/>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20" name="Google Shape;73;p4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1" name="Google Shape;74;p4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2" name="Google Shape;75;p4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2" name="Shape 9"/>
        <p:cNvGrpSpPr/>
        <p:nvPr/>
      </p:nvGrpSpPr>
      <p:grpSpPr>
        <a:xfrm>
          <a:off x="0" y="0"/>
          <a:ext cx="0" cy="0"/>
          <a:chOff x="0" y="0"/>
          <a:chExt cx="0" cy="0"/>
        </a:xfrm>
      </p:grpSpPr>
      <p:sp>
        <p:nvSpPr>
          <p:cNvPr id="1048576" name="Google Shape;10;p38"/>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7" name="Google Shape;11;p3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8" name="Google Shape;12;p38"/>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3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accent1"/>
                </a:solidFill>
                <a:latin typeface="Corbel"/>
                <a:ea typeface="Corbel"/>
                <a:cs typeface="Corbel"/>
                <a:sym typeface="Corbel"/>
              </a:defRPr>
            </a:lvl1pPr>
            <a:lvl2pPr algn="l" lvl="1" marR="0" rtl="0">
              <a:spcBef>
                <a:spcPts val="0"/>
              </a:spcBef>
              <a:spcAft>
                <a:spcPts val="0"/>
              </a:spcAft>
              <a:buSzPts val="1400"/>
              <a:buNone/>
              <a:defRPr b="0" cap="none" sz="1800" i="0" strike="noStrike" u="none">
                <a:solidFill>
                  <a:schemeClr val="dk1"/>
                </a:solidFill>
                <a:latin typeface="Corbel"/>
                <a:ea typeface="Corbel"/>
                <a:cs typeface="Corbel"/>
                <a:sym typeface="Corbel"/>
              </a:defRPr>
            </a:lvl2pPr>
            <a:lvl3pPr algn="l" lvl="2" marR="0" rtl="0">
              <a:spcBef>
                <a:spcPts val="0"/>
              </a:spcBef>
              <a:spcAft>
                <a:spcPts val="0"/>
              </a:spcAft>
              <a:buSzPts val="1400"/>
              <a:buNone/>
              <a:defRPr b="0" cap="none" sz="1800" i="0" strike="noStrike" u="none">
                <a:solidFill>
                  <a:schemeClr val="dk1"/>
                </a:solidFill>
                <a:latin typeface="Corbel"/>
                <a:ea typeface="Corbel"/>
                <a:cs typeface="Corbel"/>
                <a:sym typeface="Corbel"/>
              </a:defRPr>
            </a:lvl3pPr>
            <a:lvl4pPr algn="l" lvl="3" marR="0" rtl="0">
              <a:spcBef>
                <a:spcPts val="0"/>
              </a:spcBef>
              <a:spcAft>
                <a:spcPts val="0"/>
              </a:spcAft>
              <a:buSzPts val="1400"/>
              <a:buNone/>
              <a:defRPr b="0" cap="none" sz="1800" i="0" strike="noStrike" u="none">
                <a:solidFill>
                  <a:schemeClr val="dk1"/>
                </a:solidFill>
                <a:latin typeface="Corbel"/>
                <a:ea typeface="Corbel"/>
                <a:cs typeface="Corbel"/>
                <a:sym typeface="Corbel"/>
              </a:defRPr>
            </a:lvl4pPr>
            <a:lvl5pPr algn="l" lvl="4" marR="0" rtl="0">
              <a:spcBef>
                <a:spcPts val="0"/>
              </a:spcBef>
              <a:spcAft>
                <a:spcPts val="0"/>
              </a:spcAft>
              <a:buSzPts val="1400"/>
              <a:buNone/>
              <a:defRPr b="0" cap="none" sz="1800" i="0" strike="noStrike" u="none">
                <a:solidFill>
                  <a:schemeClr val="dk1"/>
                </a:solidFill>
                <a:latin typeface="Corbel"/>
                <a:ea typeface="Corbel"/>
                <a:cs typeface="Corbel"/>
                <a:sym typeface="Corbel"/>
              </a:defRPr>
            </a:lvl5pPr>
            <a:lvl6pPr algn="l" lvl="5" marR="0" rtl="0">
              <a:spcBef>
                <a:spcPts val="0"/>
              </a:spcBef>
              <a:spcAft>
                <a:spcPts val="0"/>
              </a:spcAft>
              <a:buSzPts val="1400"/>
              <a:buNone/>
              <a:defRPr b="0" cap="none" sz="1800" i="0" strike="noStrike" u="none">
                <a:solidFill>
                  <a:schemeClr val="dk1"/>
                </a:solidFill>
                <a:latin typeface="Corbel"/>
                <a:ea typeface="Corbel"/>
                <a:cs typeface="Corbel"/>
                <a:sym typeface="Corbel"/>
              </a:defRPr>
            </a:lvl6pPr>
            <a:lvl7pPr algn="l" lvl="6" marR="0" rtl="0">
              <a:spcBef>
                <a:spcPts val="0"/>
              </a:spcBef>
              <a:spcAft>
                <a:spcPts val="0"/>
              </a:spcAft>
              <a:buSzPts val="1400"/>
              <a:buNone/>
              <a:defRPr b="0" cap="none" sz="1800" i="0" strike="noStrike" u="none">
                <a:solidFill>
                  <a:schemeClr val="dk1"/>
                </a:solidFill>
                <a:latin typeface="Corbel"/>
                <a:ea typeface="Corbel"/>
                <a:cs typeface="Corbel"/>
                <a:sym typeface="Corbel"/>
              </a:defRPr>
            </a:lvl7pPr>
            <a:lvl8pPr algn="l" lvl="7" marR="0" rtl="0">
              <a:spcBef>
                <a:spcPts val="0"/>
              </a:spcBef>
              <a:spcAft>
                <a:spcPts val="0"/>
              </a:spcAft>
              <a:buSzPts val="1400"/>
              <a:buNone/>
              <a:defRPr b="0" cap="none" sz="1800" i="0" strike="noStrike" u="none">
                <a:solidFill>
                  <a:schemeClr val="dk1"/>
                </a:solidFill>
                <a:latin typeface="Corbel"/>
                <a:ea typeface="Corbel"/>
                <a:cs typeface="Corbel"/>
                <a:sym typeface="Corbel"/>
              </a:defRPr>
            </a:lvl8pPr>
            <a:lvl9pPr algn="l" lvl="8" marR="0" rtl="0">
              <a:spcBef>
                <a:spcPts val="0"/>
              </a:spcBef>
              <a:spcAft>
                <a:spcPts val="0"/>
              </a:spcAft>
              <a:buSzPts val="1400"/>
              <a:buNone/>
              <a:defRPr b="0" cap="none" sz="1800" i="0" strike="noStrike" u="none">
                <a:solidFill>
                  <a:schemeClr val="dk1"/>
                </a:solidFill>
                <a:latin typeface="Corbel"/>
                <a:ea typeface="Corbel"/>
                <a:cs typeface="Corbel"/>
                <a:sym typeface="Corbel"/>
              </a:defRPr>
            </a:lvl9pPr>
          </a:lstStyle>
          <a:p/>
        </p:txBody>
      </p:sp>
      <p:sp>
        <p:nvSpPr>
          <p:cNvPr id="1048580" name="Google Shape;14;p3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chemeClr val="accent1"/>
                </a:solidFill>
                <a:latin typeface="Corbel"/>
                <a:ea typeface="Corbel"/>
                <a:cs typeface="Corbel"/>
                <a:sym typeface="Corbel"/>
              </a:defRPr>
            </a:lvl1pPr>
            <a:lvl2pPr algn="l" lvl="1" marR="0" rtl="0">
              <a:spcBef>
                <a:spcPts val="0"/>
              </a:spcBef>
              <a:spcAft>
                <a:spcPts val="0"/>
              </a:spcAft>
              <a:buSzPts val="1400"/>
              <a:buNone/>
              <a:defRPr b="0" cap="none" sz="1800" i="0" strike="noStrike" u="none">
                <a:solidFill>
                  <a:schemeClr val="dk1"/>
                </a:solidFill>
                <a:latin typeface="Corbel"/>
                <a:ea typeface="Corbel"/>
                <a:cs typeface="Corbel"/>
                <a:sym typeface="Corbel"/>
              </a:defRPr>
            </a:lvl2pPr>
            <a:lvl3pPr algn="l" lvl="2" marR="0" rtl="0">
              <a:spcBef>
                <a:spcPts val="0"/>
              </a:spcBef>
              <a:spcAft>
                <a:spcPts val="0"/>
              </a:spcAft>
              <a:buSzPts val="1400"/>
              <a:buNone/>
              <a:defRPr b="0" cap="none" sz="1800" i="0" strike="noStrike" u="none">
                <a:solidFill>
                  <a:schemeClr val="dk1"/>
                </a:solidFill>
                <a:latin typeface="Corbel"/>
                <a:ea typeface="Corbel"/>
                <a:cs typeface="Corbel"/>
                <a:sym typeface="Corbel"/>
              </a:defRPr>
            </a:lvl3pPr>
            <a:lvl4pPr algn="l" lvl="3" marR="0" rtl="0">
              <a:spcBef>
                <a:spcPts val="0"/>
              </a:spcBef>
              <a:spcAft>
                <a:spcPts val="0"/>
              </a:spcAft>
              <a:buSzPts val="1400"/>
              <a:buNone/>
              <a:defRPr b="0" cap="none" sz="1800" i="0" strike="noStrike" u="none">
                <a:solidFill>
                  <a:schemeClr val="dk1"/>
                </a:solidFill>
                <a:latin typeface="Corbel"/>
                <a:ea typeface="Corbel"/>
                <a:cs typeface="Corbel"/>
                <a:sym typeface="Corbel"/>
              </a:defRPr>
            </a:lvl4pPr>
            <a:lvl5pPr algn="l" lvl="4" marR="0" rtl="0">
              <a:spcBef>
                <a:spcPts val="0"/>
              </a:spcBef>
              <a:spcAft>
                <a:spcPts val="0"/>
              </a:spcAft>
              <a:buSzPts val="1400"/>
              <a:buNone/>
              <a:defRPr b="0" cap="none" sz="1800" i="0" strike="noStrike" u="none">
                <a:solidFill>
                  <a:schemeClr val="dk1"/>
                </a:solidFill>
                <a:latin typeface="Corbel"/>
                <a:ea typeface="Corbel"/>
                <a:cs typeface="Corbel"/>
                <a:sym typeface="Corbel"/>
              </a:defRPr>
            </a:lvl5pPr>
            <a:lvl6pPr algn="l" lvl="5" marR="0" rtl="0">
              <a:spcBef>
                <a:spcPts val="0"/>
              </a:spcBef>
              <a:spcAft>
                <a:spcPts val="0"/>
              </a:spcAft>
              <a:buSzPts val="1400"/>
              <a:buNone/>
              <a:defRPr b="0" cap="none" sz="1800" i="0" strike="noStrike" u="none">
                <a:solidFill>
                  <a:schemeClr val="dk1"/>
                </a:solidFill>
                <a:latin typeface="Corbel"/>
                <a:ea typeface="Corbel"/>
                <a:cs typeface="Corbel"/>
                <a:sym typeface="Corbel"/>
              </a:defRPr>
            </a:lvl6pPr>
            <a:lvl7pPr algn="l" lvl="6" marR="0" rtl="0">
              <a:spcBef>
                <a:spcPts val="0"/>
              </a:spcBef>
              <a:spcAft>
                <a:spcPts val="0"/>
              </a:spcAft>
              <a:buSzPts val="1400"/>
              <a:buNone/>
              <a:defRPr b="0" cap="none" sz="1800" i="0" strike="noStrike" u="none">
                <a:solidFill>
                  <a:schemeClr val="dk1"/>
                </a:solidFill>
                <a:latin typeface="Corbel"/>
                <a:ea typeface="Corbel"/>
                <a:cs typeface="Corbel"/>
                <a:sym typeface="Corbel"/>
              </a:defRPr>
            </a:lvl7pPr>
            <a:lvl8pPr algn="l" lvl="7" marR="0" rtl="0">
              <a:spcBef>
                <a:spcPts val="0"/>
              </a:spcBef>
              <a:spcAft>
                <a:spcPts val="0"/>
              </a:spcAft>
              <a:buSzPts val="1400"/>
              <a:buNone/>
              <a:defRPr b="0" cap="none" sz="1800" i="0" strike="noStrike" u="none">
                <a:solidFill>
                  <a:schemeClr val="dk1"/>
                </a:solidFill>
                <a:latin typeface="Corbel"/>
                <a:ea typeface="Corbel"/>
                <a:cs typeface="Corbel"/>
                <a:sym typeface="Corbel"/>
              </a:defRPr>
            </a:lvl8pPr>
            <a:lvl9pPr algn="l" lvl="8" marR="0" rtl="0">
              <a:spcBef>
                <a:spcPts val="0"/>
              </a:spcBef>
              <a:spcAft>
                <a:spcPts val="0"/>
              </a:spcAft>
              <a:buSzPts val="1400"/>
              <a:buNone/>
              <a:defRPr b="0" cap="none" sz="1800" i="0" strike="noStrike" u="none">
                <a:solidFill>
                  <a:schemeClr val="dk1"/>
                </a:solidFill>
                <a:latin typeface="Corbel"/>
                <a:ea typeface="Corbel"/>
                <a:cs typeface="Corbel"/>
                <a:sym typeface="Corbel"/>
              </a:defRPr>
            </a:lvl9pPr>
          </a:lstStyle>
          <a:p/>
        </p:txBody>
      </p:sp>
      <p:sp>
        <p:nvSpPr>
          <p:cNvPr id="1048581" name="Google Shape;15;p3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chemeClr val="accent1"/>
                </a:solidFill>
                <a:latin typeface="Corbel"/>
                <a:ea typeface="Corbel"/>
                <a:cs typeface="Corbel"/>
                <a:sym typeface="Corbel"/>
              </a:defRPr>
            </a:lvl1pPr>
            <a:lvl2pPr algn="r" indent="0" lvl="1" marL="0" marR="0" rtl="0">
              <a:spcBef>
                <a:spcPts val="0"/>
              </a:spcBef>
              <a:buNone/>
              <a:defRPr b="0" cap="none" sz="1200" i="0" strike="noStrike" u="none">
                <a:solidFill>
                  <a:schemeClr val="accent1"/>
                </a:solidFill>
                <a:latin typeface="Corbel"/>
                <a:ea typeface="Corbel"/>
                <a:cs typeface="Corbel"/>
                <a:sym typeface="Corbel"/>
              </a:defRPr>
            </a:lvl2pPr>
            <a:lvl3pPr algn="r" indent="0" lvl="2" marL="0" marR="0" rtl="0">
              <a:spcBef>
                <a:spcPts val="0"/>
              </a:spcBef>
              <a:buNone/>
              <a:defRPr b="0" cap="none" sz="1200" i="0" strike="noStrike" u="none">
                <a:solidFill>
                  <a:schemeClr val="accent1"/>
                </a:solidFill>
                <a:latin typeface="Corbel"/>
                <a:ea typeface="Corbel"/>
                <a:cs typeface="Corbel"/>
                <a:sym typeface="Corbel"/>
              </a:defRPr>
            </a:lvl3pPr>
            <a:lvl4pPr algn="r" indent="0" lvl="3" marL="0" marR="0" rtl="0">
              <a:spcBef>
                <a:spcPts val="0"/>
              </a:spcBef>
              <a:buNone/>
              <a:defRPr b="0" cap="none" sz="1200" i="0" strike="noStrike" u="none">
                <a:solidFill>
                  <a:schemeClr val="accent1"/>
                </a:solidFill>
                <a:latin typeface="Corbel"/>
                <a:ea typeface="Corbel"/>
                <a:cs typeface="Corbel"/>
                <a:sym typeface="Corbel"/>
              </a:defRPr>
            </a:lvl4pPr>
            <a:lvl5pPr algn="r" indent="0" lvl="4" marL="0" marR="0" rtl="0">
              <a:spcBef>
                <a:spcPts val="0"/>
              </a:spcBef>
              <a:buNone/>
              <a:defRPr b="0" cap="none" sz="1200" i="0" strike="noStrike" u="none">
                <a:solidFill>
                  <a:schemeClr val="accent1"/>
                </a:solidFill>
                <a:latin typeface="Corbel"/>
                <a:ea typeface="Corbel"/>
                <a:cs typeface="Corbel"/>
                <a:sym typeface="Corbel"/>
              </a:defRPr>
            </a:lvl5pPr>
            <a:lvl6pPr algn="r" indent="0" lvl="5" marL="0" marR="0" rtl="0">
              <a:spcBef>
                <a:spcPts val="0"/>
              </a:spcBef>
              <a:buNone/>
              <a:defRPr b="0" cap="none" sz="1200" i="0" strike="noStrike" u="none">
                <a:solidFill>
                  <a:schemeClr val="accent1"/>
                </a:solidFill>
                <a:latin typeface="Corbel"/>
                <a:ea typeface="Corbel"/>
                <a:cs typeface="Corbel"/>
                <a:sym typeface="Corbel"/>
              </a:defRPr>
            </a:lvl6pPr>
            <a:lvl7pPr algn="r" indent="0" lvl="6" marL="0" marR="0" rtl="0">
              <a:spcBef>
                <a:spcPts val="0"/>
              </a:spcBef>
              <a:buNone/>
              <a:defRPr b="0" cap="none" sz="1200" i="0" strike="noStrike" u="none">
                <a:solidFill>
                  <a:schemeClr val="accent1"/>
                </a:solidFill>
                <a:latin typeface="Corbel"/>
                <a:ea typeface="Corbel"/>
                <a:cs typeface="Corbel"/>
                <a:sym typeface="Corbel"/>
              </a:defRPr>
            </a:lvl7pPr>
            <a:lvl8pPr algn="r" indent="0" lvl="7" marL="0" marR="0" rtl="0">
              <a:spcBef>
                <a:spcPts val="0"/>
              </a:spcBef>
              <a:buNone/>
              <a:defRPr b="0" cap="none" sz="1200" i="0" strike="noStrike" u="none">
                <a:solidFill>
                  <a:schemeClr val="accent1"/>
                </a:solidFill>
                <a:latin typeface="Corbel"/>
                <a:ea typeface="Corbel"/>
                <a:cs typeface="Corbel"/>
                <a:sym typeface="Corbel"/>
              </a:defRPr>
            </a:lvl8pPr>
            <a:lvl9pPr algn="r" indent="0" lvl="8" marL="0" marR="0" rtl="0">
              <a:spcBef>
                <a:spcPts val="0"/>
              </a:spcBef>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2"/>
        <p:cNvGrpSpPr/>
        <p:nvPr/>
      </p:nvGrpSpPr>
      <p:grpSpPr>
        <a:xfrm>
          <a:off x="0" y="0"/>
          <a:ext cx="0" cy="0"/>
          <a:chOff x="0" y="0"/>
          <a:chExt cx="0" cy="0"/>
        </a:xfrm>
      </p:grpSpPr>
      <p:sp>
        <p:nvSpPr>
          <p:cNvPr id="1048588" name="Google Shape;93;p1"/>
          <p:cNvSpPr/>
          <p:nvPr/>
        </p:nvSpPr>
        <p:spPr>
          <a:xfrm>
            <a:off x="1009934" y="914400"/>
            <a:ext cx="10029127" cy="523490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5400" i="0" lang="en-US" strike="noStrike" u="none">
                <a:solidFill>
                  <a:srgbClr val="262626"/>
                </a:solidFill>
                <a:latin typeface="Corbel"/>
                <a:ea typeface="Corbel"/>
                <a:cs typeface="Corbel"/>
                <a:sym typeface="Corbel"/>
              </a:rPr>
              <a:t>Advanced Web programming</a:t>
            </a:r>
          </a:p>
          <a:p>
            <a:pPr algn="ctr" indent="0" lvl="0" marL="0" marR="0" rtl="0">
              <a:spcBef>
                <a:spcPts val="0"/>
              </a:spcBef>
              <a:spcAft>
                <a:spcPts val="0"/>
              </a:spcAft>
              <a:buNone/>
            </a:pPr>
            <a:r>
              <a:t/>
            </a:r>
            <a:endParaRPr b="1" cap="none" sz="5400" i="0" strike="noStrike" u="none">
              <a:solidFill>
                <a:srgbClr val="262626"/>
              </a:solidFill>
              <a:latin typeface="Corbel"/>
              <a:ea typeface="Corbel"/>
              <a:cs typeface="Corbel"/>
              <a:sym typeface="Corbel"/>
            </a:endParaRPr>
          </a:p>
          <a:p>
            <a:pPr algn="ctr" indent="0" lvl="0" marL="0" marR="0" rtl="0">
              <a:spcBef>
                <a:spcPts val="0"/>
              </a:spcBef>
              <a:spcAft>
                <a:spcPts val="0"/>
              </a:spcAft>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14</a:t>
            </a:r>
          </a:p>
          <a:p>
            <a:pPr algn="ctr" indent="0" lvl="0" marL="0" marR="0" rtl="0">
              <a:spcBef>
                <a:spcPts val="0"/>
              </a:spcBef>
              <a:spcAft>
                <a:spcPts val="0"/>
              </a:spcAft>
              <a:buNone/>
            </a:pPr>
            <a:r>
              <a:t/>
            </a:r>
            <a:endParaRPr b="1" cap="none" sz="5400" i="0" strike="noStrike" u="none">
              <a:solidFill>
                <a:srgbClr val="262626"/>
              </a:solidFill>
              <a:latin typeface="Corbel"/>
              <a:ea typeface="Corbel"/>
              <a:cs typeface="Corbel"/>
              <a:sym typeface="Corbel"/>
            </a:endParaRPr>
          </a:p>
          <a:p>
            <a:pPr algn="ctr" indent="0" lvl="0" marL="0" marR="0" rtl="0">
              <a:spcBef>
                <a:spcPts val="0"/>
              </a:spcBef>
              <a:spcAft>
                <a:spcPts val="0"/>
              </a:spcAft>
              <a:buNone/>
            </a:pPr>
            <a:r>
              <a:rPr b="1" cap="none" sz="5400" i="0" lang="en-US" strike="noStrike" u="none">
                <a:solidFill>
                  <a:srgbClr val="262626"/>
                </a:solidFill>
                <a:latin typeface="Corbel"/>
                <a:ea typeface="Corbel"/>
                <a:cs typeface="Corbel"/>
                <a:sym typeface="Corbel"/>
              </a:rPr>
              <a:t>Unit 3</a:t>
            </a:r>
          </a:p>
          <a:p>
            <a:pPr algn="ctr" indent="0" lvl="0" marL="0" marR="0" rtl="0">
              <a:spcBef>
                <a:spcPts val="0"/>
              </a:spcBef>
              <a:spcAft>
                <a:spcPts val="0"/>
              </a:spcAft>
              <a:buNone/>
            </a:pPr>
            <a:r>
              <a:rPr b="1" cap="none" sz="4000" i="0" lang="en-US" strike="noStrike" u="none">
                <a:solidFill>
                  <a:srgbClr val="262626"/>
                </a:solidFill>
                <a:latin typeface="Corbel"/>
                <a:ea typeface="Corbel"/>
                <a:cs typeface="Corbel"/>
                <a:sym typeface="Corbel"/>
              </a:rPr>
              <a:t>State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9" name="Shape 141"/>
        <p:cNvGrpSpPr/>
        <p:nvPr/>
      </p:nvGrpSpPr>
      <p:grpSpPr>
        <a:xfrm>
          <a:off x="0" y="0"/>
          <a:ext cx="0" cy="0"/>
          <a:chOff x="0" y="0"/>
          <a:chExt cx="0" cy="0"/>
        </a:xfrm>
      </p:grpSpPr>
      <p:sp>
        <p:nvSpPr>
          <p:cNvPr id="1048623" name="Google Shape;142;p10"/>
          <p:cNvSpPr txBox="1"/>
          <p:nvPr>
            <p:ph type="body" idx="1"/>
          </p:nvPr>
        </p:nvSpPr>
        <p:spPr>
          <a:xfrm>
            <a:off x="449706" y="629587"/>
            <a:ext cx="11212642" cy="546641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Client-Side State Management</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Whenever we use Client-Side State Management, the state related information will directly get stored on the client-side. That specific information will travel back and communicate with every request generated by the user then afterwards provides responses after server-side communication.</a:t>
            </a: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This architecture is something like the following,</a:t>
            </a:r>
          </a:p>
          <a:p>
            <a:pPr algn="l" indent="-71120" lvl="0" marL="228600" rtl="0">
              <a:lnSpc>
                <a:spcPct val="90000"/>
              </a:lnSpc>
              <a:spcBef>
                <a:spcPts val="1400"/>
              </a:spcBef>
              <a:spcAft>
                <a:spcPts val="0"/>
              </a:spcAft>
              <a:buSzPts val="1760"/>
              <a:buNone/>
            </a:pPr>
            <a:r>
              <a:t/>
            </a:r>
            <a:endParaRPr b="0" i="0">
              <a:solidFill>
                <a:srgbClr val="212121"/>
              </a:solidFill>
              <a:latin typeface="Open Sans"/>
              <a:ea typeface="Open Sans"/>
              <a:cs typeface="Open Sans"/>
              <a:sym typeface="Open Sans"/>
            </a:endParaRPr>
          </a:p>
          <a:p>
            <a:pPr algn="l" indent="-71120" lvl="0" marL="228600" rtl="0">
              <a:lnSpc>
                <a:spcPct val="90000"/>
              </a:lnSpc>
              <a:spcBef>
                <a:spcPts val="1400"/>
              </a:spcBef>
              <a:spcAft>
                <a:spcPts val="0"/>
              </a:spcAft>
              <a:buSzPts val="1760"/>
              <a:buNone/>
            </a:pPr>
            <a:r>
              <a:t/>
            </a:r>
          </a:p>
        </p:txBody>
      </p:sp>
      <p:pic>
        <p:nvPicPr>
          <p:cNvPr id="2097154" name="Google Shape;143;p10"/>
          <p:cNvPicPr preferRelativeResize="0">
            <a:picLocks/>
          </p:cNvPicPr>
          <p:nvPr/>
        </p:nvPicPr>
        <p:blipFill rotWithShape="1">
          <a:blip xmlns:r="http://schemas.openxmlformats.org/officeDocument/2006/relationships" r:embed="rId1">
            <a:alphaModFix/>
          </a:blip>
          <a:srcRect l="0" t="0" r="0" b="0"/>
          <a:stretch>
            <a:fillRect/>
          </a:stretch>
        </p:blipFill>
        <p:spPr>
          <a:xfrm>
            <a:off x="1274164" y="3429000"/>
            <a:ext cx="9323881" cy="26670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2" name="Shape 147"/>
        <p:cNvGrpSpPr/>
        <p:nvPr/>
      </p:nvGrpSpPr>
      <p:grpSpPr>
        <a:xfrm>
          <a:off x="0" y="0"/>
          <a:ext cx="0" cy="0"/>
          <a:chOff x="0" y="0"/>
          <a:chExt cx="0" cy="0"/>
        </a:xfrm>
      </p:grpSpPr>
      <p:sp>
        <p:nvSpPr>
          <p:cNvPr id="1048626" name="Google Shape;148;p11"/>
          <p:cNvSpPr txBox="1"/>
          <p:nvPr>
            <p:ph type="body" idx="1"/>
          </p:nvPr>
        </p:nvSpPr>
        <p:spPr>
          <a:xfrm>
            <a:off x="479685" y="539646"/>
            <a:ext cx="11122701" cy="555635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Server-Side State Management</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Server-Side State Management is different from Client-Side State Management but the operations and working is somewhat the same in functionality. In Server-Side State Management all the information is stored in the user memory. Due to this functionality there is more secure domains at the server side in comparison to Client-Side State Management.</a:t>
            </a: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The structure is something like the following,</a:t>
            </a:r>
          </a:p>
          <a:p>
            <a:pPr algn="l" indent="-91440" lvl="0" marL="228600" rtl="0">
              <a:lnSpc>
                <a:spcPct val="90000"/>
              </a:lnSpc>
              <a:spcBef>
                <a:spcPts val="1400"/>
              </a:spcBef>
              <a:spcAft>
                <a:spcPts val="0"/>
              </a:spcAft>
              <a:buSzPts val="1440"/>
              <a:buNone/>
            </a:pPr>
            <a:r>
              <a:t/>
            </a:r>
            <a:endParaRPr b="0" sz="1800" i="0">
              <a:solidFill>
                <a:srgbClr val="212121"/>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p>
        </p:txBody>
      </p:sp>
      <p:pic>
        <p:nvPicPr>
          <p:cNvPr id="2097155" name="Google Shape;149;p11"/>
          <p:cNvPicPr preferRelativeResize="0">
            <a:picLocks/>
          </p:cNvPicPr>
          <p:nvPr/>
        </p:nvPicPr>
        <p:blipFill rotWithShape="1">
          <a:blip xmlns:r="http://schemas.openxmlformats.org/officeDocument/2006/relationships" r:embed="rId1">
            <a:alphaModFix/>
          </a:blip>
          <a:srcRect l="0" t="0" r="0" b="0"/>
          <a:stretch>
            <a:fillRect/>
          </a:stretch>
        </p:blipFill>
        <p:spPr>
          <a:xfrm>
            <a:off x="1648917" y="2807142"/>
            <a:ext cx="7989757" cy="2724228"/>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5" name="Shape 153"/>
        <p:cNvGrpSpPr/>
        <p:nvPr/>
      </p:nvGrpSpPr>
      <p:grpSpPr>
        <a:xfrm>
          <a:off x="0" y="0"/>
          <a:ext cx="0" cy="0"/>
          <a:chOff x="0" y="0"/>
          <a:chExt cx="0" cy="0"/>
        </a:xfrm>
      </p:grpSpPr>
      <p:sp>
        <p:nvSpPr>
          <p:cNvPr id="1048629" name="Google Shape;154;p12"/>
          <p:cNvSpPr txBox="1"/>
          <p:nvPr>
            <p:ph type="body" idx="1"/>
          </p:nvPr>
        </p:nvSpPr>
        <p:spPr>
          <a:xfrm>
            <a:off x="348343" y="580571"/>
            <a:ext cx="11364685" cy="574765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lang="en-US">
                <a:solidFill>
                  <a:schemeClr val="dk1"/>
                </a:solidFill>
                <a:latin typeface="Times New Roman"/>
                <a:ea typeface="Times New Roman"/>
                <a:cs typeface="Times New Roman"/>
                <a:sym typeface="Times New Roman"/>
              </a:rPr>
              <a:t>Client-side | Techniques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Client-Side State Management techniques are,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View State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Hidden field</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Cookies</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Control State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Query Strings</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8" name="Shape 158"/>
        <p:cNvGrpSpPr/>
        <p:nvPr/>
      </p:nvGrpSpPr>
      <p:grpSpPr>
        <a:xfrm>
          <a:off x="0" y="0"/>
          <a:ext cx="0" cy="0"/>
          <a:chOff x="0" y="0"/>
          <a:chExt cx="0" cy="0"/>
        </a:xfrm>
      </p:grpSpPr>
      <p:sp>
        <p:nvSpPr>
          <p:cNvPr id="1048632" name="Google Shape;159;p13"/>
          <p:cNvSpPr txBox="1"/>
          <p:nvPr>
            <p:ph type="body" idx="1"/>
          </p:nvPr>
        </p:nvSpPr>
        <p:spPr>
          <a:xfrm>
            <a:off x="389744" y="524656"/>
            <a:ext cx="11377535" cy="592111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i="0" lang="en-US">
                <a:solidFill>
                  <a:srgbClr val="212121"/>
                </a:solidFill>
                <a:latin typeface="Times New Roman"/>
                <a:ea typeface="Times New Roman"/>
                <a:cs typeface="Times New Roman"/>
                <a:sym typeface="Times New Roman"/>
              </a:rPr>
              <a:t>View State</a:t>
            </a:r>
            <a:br>
              <a:rPr b="1" i="0" lang="en-US">
                <a:solidFill>
                  <a:srgbClr val="212121"/>
                </a:solidFill>
                <a:latin typeface="Times New Roman"/>
                <a:ea typeface="Times New Roman"/>
                <a:cs typeface="Times New Roman"/>
                <a:sym typeface="Times New Roman"/>
              </a:rPr>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View State can be used to maintain the State at a page level. </a:t>
            </a:r>
          </a:p>
          <a:p>
            <a:pPr algn="l" indent="-182880" lvl="0" marL="228600" rtl="0">
              <a:lnSpc>
                <a:spcPct val="90000"/>
              </a:lnSpc>
              <a:spcBef>
                <a:spcPts val="1400"/>
              </a:spcBef>
              <a:spcAft>
                <a:spcPts val="0"/>
              </a:spcAft>
              <a:buSzPts val="1760"/>
              <a:buChar char="•"/>
            </a:pPr>
            <a:r>
              <a:rPr b="0" i="0" lang="en-US">
                <a:solidFill>
                  <a:srgbClr val="212121"/>
                </a:solidFill>
                <a:latin typeface="Times New Roman"/>
                <a:ea typeface="Times New Roman"/>
                <a:cs typeface="Times New Roman"/>
                <a:sym typeface="Times New Roman"/>
              </a:rPr>
              <a:t>The term "Page Level" means that the information is being stored for a specific page and until that specific page is active (i.e. the page which is being currently viewed by the user). </a:t>
            </a:r>
          </a:p>
          <a:p>
            <a:pPr algn="l" indent="-182880" lvl="0" marL="228600" rtl="0">
              <a:lnSpc>
                <a:spcPct val="90000"/>
              </a:lnSpc>
              <a:spcBef>
                <a:spcPts val="1400"/>
              </a:spcBef>
              <a:spcAft>
                <a:spcPts val="0"/>
              </a:spcAft>
              <a:buSzPts val="1760"/>
              <a:buChar char="•"/>
            </a:pPr>
            <a:r>
              <a:rPr b="0" i="0" lang="en-US">
                <a:solidFill>
                  <a:srgbClr val="212121"/>
                </a:solidFill>
                <a:latin typeface="Times New Roman"/>
                <a:ea typeface="Times New Roman"/>
                <a:cs typeface="Times New Roman"/>
                <a:sym typeface="Times New Roman"/>
              </a:rPr>
              <a:t>Once the user is re-directed or goes to some other page, the information stored in the View State gets lost.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It basically makes use of a "Dictionary Object" to store data, which means that the information is stored in a key and value pair.</a:t>
            </a:r>
          </a:p>
          <a:p>
            <a:pPr algn="l" indent="-182880" lvl="0" marL="228600" rtl="0">
              <a:lnSpc>
                <a:spcPct val="90000"/>
              </a:lnSpc>
              <a:spcBef>
                <a:spcPts val="1400"/>
              </a:spcBef>
              <a:spcAft>
                <a:spcPts val="0"/>
              </a:spcAft>
              <a:buSzPts val="1760"/>
              <a:buChar char="•"/>
            </a:pPr>
            <a:r>
              <a:rPr b="0" i="0" lang="en-US">
                <a:solidFill>
                  <a:srgbClr val="212121"/>
                </a:solidFill>
                <a:latin typeface="Times New Roman"/>
                <a:ea typeface="Times New Roman"/>
                <a:cs typeface="Times New Roman"/>
                <a:sym typeface="Times New Roman"/>
              </a:rPr>
              <a:t> It stores this information in a Hidden field on the page itself in a hashed format. </a:t>
            </a:r>
          </a:p>
          <a:p>
            <a:pPr algn="l" indent="-182880" lvl="0" marL="228600" rtl="0">
              <a:lnSpc>
                <a:spcPct val="90000"/>
              </a:lnSpc>
              <a:spcBef>
                <a:spcPts val="1400"/>
              </a:spcBef>
              <a:spcAft>
                <a:spcPts val="0"/>
              </a:spcAft>
              <a:buSzPts val="1760"/>
              <a:buChar char="•"/>
            </a:pPr>
            <a:r>
              <a:rPr b="0" i="0" lang="en-US">
                <a:solidFill>
                  <a:srgbClr val="212121"/>
                </a:solidFill>
                <a:latin typeface="Times New Roman"/>
                <a:ea typeface="Times New Roman"/>
                <a:cs typeface="Times New Roman"/>
                <a:sym typeface="Times New Roman"/>
              </a:rPr>
              <a:t>A View State can store a string value only of a specific length. If the length is exceeded then the excess information is stored in another hidden field.</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1" name="Shape 164"/>
        <p:cNvGrpSpPr/>
        <p:nvPr/>
      </p:nvGrpSpPr>
      <p:grpSpPr>
        <a:xfrm>
          <a:off x="0" y="0"/>
          <a:ext cx="0" cy="0"/>
          <a:chOff x="0" y="0"/>
          <a:chExt cx="0" cy="0"/>
        </a:xfrm>
      </p:grpSpPr>
      <p:sp>
        <p:nvSpPr>
          <p:cNvPr id="1048635" name="Google Shape;165;p14"/>
          <p:cNvSpPr txBox="1"/>
          <p:nvPr>
            <p:ph type="body" idx="1"/>
          </p:nvPr>
        </p:nvSpPr>
        <p:spPr>
          <a:xfrm>
            <a:off x="580572" y="595086"/>
            <a:ext cx="10435300" cy="550091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i="0" lang="en-US">
                <a:solidFill>
                  <a:srgbClr val="212121"/>
                </a:solidFill>
                <a:latin typeface="Times New Roman"/>
                <a:ea typeface="Times New Roman"/>
                <a:cs typeface="Times New Roman"/>
                <a:sym typeface="Times New Roman"/>
              </a:rPr>
              <a:t>View State</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In general we can say it is used for storing user data in ASP.NET, sometimes in ASP.NET applications the user wants to maintain or store their data temporarily after a post-back.. In this case VIEW STATE is the most used and preferred way of doing that.</a:t>
            </a: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This property is enabled by default but we can make changes depending on our functionality, what we need to do is just change the EnableViewState value to either TRUE for enabling it or FALSE for the opposite operation.</a:t>
            </a:r>
          </a:p>
          <a:p>
            <a:pPr algn="l" indent="-91440" lvl="0" marL="228600" rtl="0">
              <a:lnSpc>
                <a:spcPct val="90000"/>
              </a:lnSpc>
              <a:spcBef>
                <a:spcPts val="1400"/>
              </a:spcBef>
              <a:spcAft>
                <a:spcPts val="0"/>
              </a:spcAft>
              <a:buSzPts val="1440"/>
              <a:buNone/>
            </a:pPr>
            <a:r>
              <a:t/>
            </a:r>
            <a:endParaRPr b="0" sz="1800" i="0">
              <a:solidFill>
                <a:srgbClr val="212121"/>
              </a:solidFill>
              <a:latin typeface="Times New Roman"/>
              <a:ea typeface="Times New Roman"/>
              <a:cs typeface="Times New Roman"/>
              <a:sym typeface="Times New Roman"/>
            </a:endParaRPr>
          </a:p>
          <a:p>
            <a:pPr algn="l" indent="-71120" lvl="0" marL="22860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p:txBody>
      </p:sp>
      <p:pic>
        <p:nvPicPr>
          <p:cNvPr id="2097156"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1607226" y="2976562"/>
            <a:ext cx="9020800" cy="3119438"/>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4" name="Shape 170"/>
        <p:cNvGrpSpPr/>
        <p:nvPr/>
      </p:nvGrpSpPr>
      <p:grpSpPr>
        <a:xfrm>
          <a:off x="0" y="0"/>
          <a:ext cx="0" cy="0"/>
          <a:chOff x="0" y="0"/>
          <a:chExt cx="0" cy="0"/>
        </a:xfrm>
      </p:grpSpPr>
      <p:sp>
        <p:nvSpPr>
          <p:cNvPr id="1048639" name="Google Shape;171;p15"/>
          <p:cNvSpPr txBox="1"/>
          <p:nvPr>
            <p:ph type="body" idx="1"/>
          </p:nvPr>
        </p:nvSpPr>
        <p:spPr>
          <a:xfrm>
            <a:off x="374754" y="614597"/>
            <a:ext cx="11467476" cy="583117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0" sz="1800" i="0" lang="en-US">
                <a:solidFill>
                  <a:srgbClr val="212121"/>
                </a:solidFill>
                <a:latin typeface="Times New Roman"/>
                <a:ea typeface="Times New Roman"/>
                <a:cs typeface="Times New Roman"/>
                <a:sym typeface="Times New Roman"/>
              </a:rPr>
              <a:t>Using a View State is quite simple. In fact, it is the default way for storing the page or the control's information. </a:t>
            </a: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Typically the View State is used, when we want a user to be re-directed to the same page and the information being added by the user remains persistent until the user is on the same page.</a:t>
            </a:r>
            <a:endParaRPr b="0" sz="1800" i="0">
              <a:solidFill>
                <a:srgbClr val="222222"/>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22222"/>
                </a:solidFill>
                <a:latin typeface="Times New Roman"/>
                <a:ea typeface="Times New Roman"/>
                <a:cs typeface="Times New Roman"/>
                <a:sym typeface="Times New Roman"/>
              </a:rPr>
              <a:t>The </a:t>
            </a:r>
            <a:r>
              <a:rPr b="1" sz="1800" i="0" lang="en-US">
                <a:solidFill>
                  <a:srgbClr val="222222"/>
                </a:solidFill>
                <a:latin typeface="Times New Roman"/>
                <a:ea typeface="Times New Roman"/>
                <a:cs typeface="Times New Roman"/>
                <a:sym typeface="Times New Roman"/>
              </a:rPr>
              <a:t>KeyValuePair</a:t>
            </a:r>
            <a:r>
              <a:rPr b="0" sz="1800" i="0" lang="en-US">
                <a:solidFill>
                  <a:srgbClr val="222222"/>
                </a:solidFill>
                <a:latin typeface="Times New Roman"/>
                <a:ea typeface="Times New Roman"/>
                <a:cs typeface="Times New Roman"/>
                <a:sym typeface="Times New Roman"/>
              </a:rPr>
              <a:t> class stores a </a:t>
            </a:r>
            <a:r>
              <a:rPr b="1" sz="1800" i="0" lang="en-US">
                <a:solidFill>
                  <a:srgbClr val="222222"/>
                </a:solidFill>
                <a:latin typeface="Times New Roman"/>
                <a:ea typeface="Times New Roman"/>
                <a:cs typeface="Times New Roman"/>
                <a:sym typeface="Times New Roman"/>
              </a:rPr>
              <a:t>pair</a:t>
            </a:r>
            <a:r>
              <a:rPr b="0" sz="1800" i="0" lang="en-US">
                <a:solidFill>
                  <a:srgbClr val="222222"/>
                </a:solidFill>
                <a:latin typeface="Times New Roman"/>
                <a:ea typeface="Times New Roman"/>
                <a:cs typeface="Times New Roman"/>
                <a:sym typeface="Times New Roman"/>
              </a:rPr>
              <a:t> of </a:t>
            </a:r>
            <a:r>
              <a:rPr b="1" sz="1800" i="0" lang="en-US">
                <a:solidFill>
                  <a:srgbClr val="222222"/>
                </a:solidFill>
                <a:latin typeface="Times New Roman"/>
                <a:ea typeface="Times New Roman"/>
                <a:cs typeface="Times New Roman"/>
                <a:sym typeface="Times New Roman"/>
              </a:rPr>
              <a:t>values</a:t>
            </a:r>
            <a:r>
              <a:rPr b="0" sz="1800" i="0" lang="en-US">
                <a:solidFill>
                  <a:srgbClr val="222222"/>
                </a:solidFill>
                <a:latin typeface="Times New Roman"/>
                <a:ea typeface="Times New Roman"/>
                <a:cs typeface="Times New Roman"/>
                <a:sym typeface="Times New Roman"/>
              </a:rPr>
              <a:t> in a single list with </a:t>
            </a:r>
            <a:r>
              <a:rPr b="1" sz="1800" i="0" lang="en-US">
                <a:solidFill>
                  <a:srgbClr val="222222"/>
                </a:solidFill>
                <a:latin typeface="Times New Roman"/>
                <a:ea typeface="Times New Roman"/>
                <a:cs typeface="Times New Roman"/>
                <a:sym typeface="Times New Roman"/>
              </a:rPr>
              <a:t>C#</a:t>
            </a:r>
            <a:r>
              <a:rPr b="0" sz="1800" i="0" lang="en-US">
                <a:solidFill>
                  <a:srgbClr val="222222"/>
                </a:solidFill>
                <a:latin typeface="Times New Roman"/>
                <a:ea typeface="Times New Roman"/>
                <a:cs typeface="Times New Roman"/>
                <a:sym typeface="Times New Roman"/>
              </a:rPr>
              <a:t>.</a:t>
            </a:r>
            <a:endParaRPr b="1"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1" sz="1800" i="0" lang="en-US">
                <a:solidFill>
                  <a:srgbClr val="212121"/>
                </a:solidFill>
                <a:latin typeface="Times New Roman"/>
                <a:ea typeface="Times New Roman"/>
                <a:cs typeface="Times New Roman"/>
                <a:sym typeface="Times New Roman"/>
              </a:rPr>
              <a:t>Example</a:t>
            </a:r>
            <a:r>
              <a:rPr b="0" sz="1800" i="0" lang="en-US">
                <a:solidFill>
                  <a:srgbClr val="212121"/>
                </a:solidFill>
                <a:latin typeface="Times New Roman"/>
                <a:ea typeface="Times New Roman"/>
                <a:cs typeface="Times New Roman"/>
                <a:sym typeface="Times New Roman"/>
              </a:rPr>
              <a:t> </a:t>
            </a: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A user fills in a Registration Form.</a:t>
            </a:r>
          </a:p>
          <a:p>
            <a:pPr algn="l" indent="-71120" lvl="0" marL="228600" rtl="0">
              <a:lnSpc>
                <a:spcPct val="90000"/>
              </a:lnSpc>
              <a:spcBef>
                <a:spcPts val="1400"/>
              </a:spcBef>
              <a:spcAft>
                <a:spcPts val="0"/>
              </a:spcAft>
              <a:buSzPts val="1760"/>
              <a:buNone/>
            </a:pPr>
            <a:r>
              <a:t/>
            </a:r>
            <a:endParaRPr>
              <a:latin typeface="Times New Roman"/>
              <a:ea typeface="Times New Roman"/>
              <a:cs typeface="Times New Roman"/>
              <a:sym typeface="Times New Roman"/>
            </a:endParaRPr>
          </a:p>
        </p:txBody>
      </p:sp>
      <p:pic>
        <p:nvPicPr>
          <p:cNvPr id="2097157" name="Google Shape;172;p15"/>
          <p:cNvPicPr preferRelativeResize="0">
            <a:picLocks/>
          </p:cNvPicPr>
          <p:nvPr/>
        </p:nvPicPr>
        <p:blipFill rotWithShape="1">
          <a:blip xmlns:r="http://schemas.openxmlformats.org/officeDocument/2006/relationships" r:embed="rId1">
            <a:alphaModFix/>
          </a:blip>
          <a:srcRect l="0" t="0" r="0" b="0"/>
          <a:stretch>
            <a:fillRect/>
          </a:stretch>
        </p:blipFill>
        <p:spPr>
          <a:xfrm>
            <a:off x="1859951" y="3297836"/>
            <a:ext cx="8573203" cy="3147934"/>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7" name="Shape 176"/>
        <p:cNvGrpSpPr/>
        <p:nvPr/>
      </p:nvGrpSpPr>
      <p:grpSpPr>
        <a:xfrm>
          <a:off x="0" y="0"/>
          <a:ext cx="0" cy="0"/>
          <a:chOff x="0" y="0"/>
          <a:chExt cx="0" cy="0"/>
        </a:xfrm>
      </p:grpSpPr>
      <p:sp>
        <p:nvSpPr>
          <p:cNvPr id="1048642" name="Google Shape;177;p16"/>
          <p:cNvSpPr txBox="1"/>
          <p:nvPr>
            <p:ph type="body" idx="1"/>
          </p:nvPr>
        </p:nvSpPr>
        <p:spPr>
          <a:xfrm>
            <a:off x="494676" y="434715"/>
            <a:ext cx="11377534" cy="6011055"/>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0" sz="1800" i="0" lang="en-US">
                <a:solidFill>
                  <a:srgbClr val="212121"/>
                </a:solidFill>
                <a:latin typeface="Times New Roman"/>
                <a:ea typeface="Times New Roman"/>
                <a:cs typeface="Times New Roman"/>
                <a:sym typeface="Times New Roman"/>
              </a:rPr>
              <a:t>Storing Value in a View State</a:t>
            </a: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 "Username" is the key and the value is the text being inputted by the user (txtFName.Text).</a:t>
            </a:r>
          </a:p>
          <a:p>
            <a:pPr algn="l" indent="-91440" lvl="0" marL="228600" rtl="0">
              <a:lnSpc>
                <a:spcPct val="90000"/>
              </a:lnSpc>
              <a:spcBef>
                <a:spcPts val="1400"/>
              </a:spcBef>
              <a:spcAft>
                <a:spcPts val="0"/>
              </a:spcAft>
              <a:buSzPts val="1440"/>
              <a:buNone/>
            </a:pPr>
            <a:r>
              <a:t/>
            </a:r>
            <a:endParaRPr b="0" sz="1800" i="0">
              <a:solidFill>
                <a:srgbClr val="21212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Retrieving Value from a View State</a:t>
            </a:r>
            <a:br>
              <a:rPr lang="en-US"/>
            </a:b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Retrieving the value from the View State, in the Page Load event of a page by first checking if the View State is not empty or null and then assigning its value to a Label.</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58" name="Google Shape;178;p16"/>
          <p:cNvPicPr preferRelativeResize="0">
            <a:picLocks/>
          </p:cNvPicPr>
          <p:nvPr/>
        </p:nvPicPr>
        <p:blipFill rotWithShape="1">
          <a:blip xmlns:r="http://schemas.openxmlformats.org/officeDocument/2006/relationships" r:embed="rId1">
            <a:alphaModFix/>
          </a:blip>
          <a:srcRect l="0" t="0" r="0" b="0"/>
          <a:stretch>
            <a:fillRect/>
          </a:stretch>
        </p:blipFill>
        <p:spPr>
          <a:xfrm>
            <a:off x="674557" y="1492692"/>
            <a:ext cx="10313233" cy="1492615"/>
          </a:xfrm>
          <a:prstGeom prst="rect"/>
          <a:noFill/>
          <a:ln>
            <a:noFill/>
          </a:ln>
        </p:spPr>
      </p:pic>
      <p:pic>
        <p:nvPicPr>
          <p:cNvPr id="2097159" name="Google Shape;179;p16"/>
          <p:cNvPicPr preferRelativeResize="0">
            <a:picLocks/>
          </p:cNvPicPr>
          <p:nvPr/>
        </p:nvPicPr>
        <p:blipFill rotWithShape="1">
          <a:blip xmlns:r="http://schemas.openxmlformats.org/officeDocument/2006/relationships" r:embed="rId2">
            <a:alphaModFix/>
          </a:blip>
          <a:srcRect l="0" t="0" r="0" b="0"/>
          <a:stretch>
            <a:fillRect/>
          </a:stretch>
        </p:blipFill>
        <p:spPr>
          <a:xfrm>
            <a:off x="757002" y="4422098"/>
            <a:ext cx="10148341" cy="2024532"/>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0" name="Shape 183"/>
        <p:cNvGrpSpPr/>
        <p:nvPr/>
      </p:nvGrpSpPr>
      <p:grpSpPr>
        <a:xfrm>
          <a:off x="0" y="0"/>
          <a:ext cx="0" cy="0"/>
          <a:chOff x="0" y="0"/>
          <a:chExt cx="0" cy="0"/>
        </a:xfrm>
      </p:grpSpPr>
      <p:sp>
        <p:nvSpPr>
          <p:cNvPr id="1048645" name="Google Shape;184;p17"/>
          <p:cNvSpPr txBox="1"/>
          <p:nvPr>
            <p:ph type="body" idx="1"/>
          </p:nvPr>
        </p:nvSpPr>
        <p:spPr>
          <a:xfrm>
            <a:off x="554636" y="524656"/>
            <a:ext cx="11347554" cy="589113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0" sz="1800" i="0" lang="en-US">
                <a:solidFill>
                  <a:srgbClr val="212121"/>
                </a:solidFill>
                <a:latin typeface="Times New Roman"/>
                <a:ea typeface="Times New Roman"/>
                <a:cs typeface="Times New Roman"/>
                <a:sym typeface="Times New Roman"/>
              </a:rPr>
              <a:t>View State Information is stored in a Hashed Format</a:t>
            </a:r>
          </a:p>
          <a:p>
            <a:pPr algn="l" indent="-182880" lvl="0" marL="228600" rtl="0">
              <a:lnSpc>
                <a:spcPct val="90000"/>
              </a:lnSpc>
              <a:spcBef>
                <a:spcPts val="1400"/>
              </a:spcBef>
              <a:spcAft>
                <a:spcPts val="0"/>
              </a:spcAft>
              <a:buSzPts val="1440"/>
              <a:buChar char="•"/>
            </a:pPr>
            <a:r>
              <a:rPr sz="1800" lang="en-US">
                <a:solidFill>
                  <a:srgbClr val="212121"/>
                </a:solidFill>
                <a:latin typeface="Times New Roman"/>
                <a:ea typeface="Times New Roman"/>
                <a:cs typeface="Times New Roman"/>
                <a:sym typeface="Times New Roman"/>
              </a:rPr>
              <a:t>A</a:t>
            </a:r>
            <a:r>
              <a:rPr b="0" sz="1800" i="0" lang="en-US">
                <a:solidFill>
                  <a:srgbClr val="212121"/>
                </a:solidFill>
                <a:latin typeface="Times New Roman"/>
                <a:ea typeface="Times New Roman"/>
                <a:cs typeface="Times New Roman"/>
                <a:sym typeface="Times New Roman"/>
              </a:rPr>
              <a:t>t the page source, the View State stores the value in Hashed Format.</a:t>
            </a:r>
            <a:br>
              <a:rPr lang="en-US"/>
            </a:br>
          </a:p>
          <a:p>
            <a:pPr algn="l" indent="-71120" lvl="0" marL="228600" rtl="0">
              <a:lnSpc>
                <a:spcPct val="90000"/>
              </a:lnSpc>
              <a:spcBef>
                <a:spcPts val="1400"/>
              </a:spcBef>
              <a:spcAft>
                <a:spcPts val="0"/>
              </a:spcAft>
              <a:buSzPts val="1760"/>
              <a:buNone/>
            </a:pPr>
            <a:r>
              <a:t/>
            </a:r>
          </a:p>
          <a:p>
            <a:pPr algn="l" indent="-71120" lvl="0" marL="228600" rtl="0">
              <a:lnSpc>
                <a:spcPct val="90000"/>
              </a:lnSpc>
              <a:spcBef>
                <a:spcPts val="1400"/>
              </a:spcBef>
              <a:spcAft>
                <a:spcPts val="0"/>
              </a:spcAft>
              <a:buSzPts val="1760"/>
              <a:buNone/>
            </a:pPr>
            <a:r>
              <a:t/>
            </a:r>
          </a:p>
          <a:p>
            <a:pPr algn="l" indent="0" lvl="0" marL="45720" rtl="0">
              <a:lnSpc>
                <a:spcPct val="90000"/>
              </a:lnSpc>
              <a:spcBef>
                <a:spcPts val="1400"/>
              </a:spcBef>
              <a:spcAft>
                <a:spcPts val="0"/>
              </a:spcAft>
              <a:buSzPts val="1760"/>
              <a:buNone/>
            </a:pPr>
            <a:br>
              <a:rPr lang="en-US"/>
            </a:br>
          </a:p>
        </p:txBody>
      </p:sp>
      <p:pic>
        <p:nvPicPr>
          <p:cNvPr id="2097160" name="Google Shape;185;p17"/>
          <p:cNvPicPr preferRelativeResize="0">
            <a:picLocks/>
          </p:cNvPicPr>
          <p:nvPr/>
        </p:nvPicPr>
        <p:blipFill rotWithShape="1">
          <a:blip xmlns:r="http://schemas.openxmlformats.org/officeDocument/2006/relationships" r:embed="rId1">
            <a:alphaModFix/>
          </a:blip>
          <a:srcRect l="0" t="0" r="0" b="0"/>
          <a:stretch>
            <a:fillRect/>
          </a:stretch>
        </p:blipFill>
        <p:spPr>
          <a:xfrm>
            <a:off x="1331236" y="1478951"/>
            <a:ext cx="9971348" cy="1609023"/>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3" name="Shape 189"/>
        <p:cNvGrpSpPr/>
        <p:nvPr/>
      </p:nvGrpSpPr>
      <p:grpSpPr>
        <a:xfrm>
          <a:off x="0" y="0"/>
          <a:ext cx="0" cy="0"/>
          <a:chOff x="0" y="0"/>
          <a:chExt cx="0" cy="0"/>
        </a:xfrm>
      </p:grpSpPr>
      <p:sp>
        <p:nvSpPr>
          <p:cNvPr id="1048648" name="Google Shape;190;p18"/>
          <p:cNvSpPr txBox="1"/>
          <p:nvPr>
            <p:ph type="body" idx="1"/>
          </p:nvPr>
        </p:nvSpPr>
        <p:spPr>
          <a:xfrm>
            <a:off x="494676" y="434715"/>
            <a:ext cx="11242622" cy="6011055"/>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760"/>
              <a:buChar char="•"/>
            </a:pPr>
            <a:r>
              <a:rPr b="1" i="0" lang="en-US">
                <a:solidFill>
                  <a:srgbClr val="212121"/>
                </a:solidFill>
                <a:latin typeface="Times New Roman"/>
                <a:ea typeface="Times New Roman"/>
                <a:cs typeface="Times New Roman"/>
                <a:sym typeface="Times New Roman"/>
              </a:rPr>
              <a:t>View State Settings</a:t>
            </a:r>
            <a:endParaRPr b="0" i="0">
              <a:solidFill>
                <a:srgbClr val="000000"/>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The view state could be customizable i.e. enabled or disabled for:</a:t>
            </a:r>
          </a:p>
          <a:p>
            <a:pPr algn="just" indent="-182880" lvl="0" marL="228600" rtl="0">
              <a:lnSpc>
                <a:spcPct val="90000"/>
              </a:lnSpc>
              <a:spcBef>
                <a:spcPts val="1400"/>
              </a:spcBef>
              <a:spcAft>
                <a:spcPts val="0"/>
              </a:spcAft>
              <a:buSzPts val="1440"/>
              <a:buFont typeface="Arial"/>
              <a:buChar char="•"/>
            </a:pPr>
            <a:r>
              <a:rPr b="1" sz="1800" i="0" lang="en-US">
                <a:solidFill>
                  <a:srgbClr val="000000"/>
                </a:solidFill>
                <a:latin typeface="Times New Roman"/>
                <a:ea typeface="Times New Roman"/>
                <a:cs typeface="Times New Roman"/>
                <a:sym typeface="Times New Roman"/>
              </a:rPr>
              <a:t>The entire application</a:t>
            </a:r>
            <a:r>
              <a:rPr b="0" sz="1800" i="0" lang="en-US">
                <a:solidFill>
                  <a:srgbClr val="000000"/>
                </a:solidFill>
                <a:latin typeface="Times New Roman"/>
                <a:ea typeface="Times New Roman"/>
                <a:cs typeface="Times New Roman"/>
                <a:sym typeface="Times New Roman"/>
              </a:rPr>
              <a:t> by setting the EnableViewState property in the &lt;pages&gt; section of web.config file.</a:t>
            </a:r>
          </a:p>
          <a:p>
            <a:pPr algn="just" indent="-182880" lvl="0" marL="228600" rtl="0">
              <a:lnSpc>
                <a:spcPct val="90000"/>
              </a:lnSpc>
              <a:spcBef>
                <a:spcPts val="1400"/>
              </a:spcBef>
              <a:spcAft>
                <a:spcPts val="0"/>
              </a:spcAft>
              <a:buSzPts val="1440"/>
              <a:buFont typeface="Arial"/>
              <a:buChar char="•"/>
            </a:pPr>
            <a:r>
              <a:rPr b="1" sz="1800" i="0" lang="en-US">
                <a:solidFill>
                  <a:srgbClr val="000000"/>
                </a:solidFill>
                <a:latin typeface="Times New Roman"/>
                <a:ea typeface="Times New Roman"/>
                <a:cs typeface="Times New Roman"/>
                <a:sym typeface="Times New Roman"/>
              </a:rPr>
              <a:t>A page</a:t>
            </a:r>
            <a:r>
              <a:rPr b="0" sz="1800" i="0" lang="en-US">
                <a:solidFill>
                  <a:srgbClr val="000000"/>
                </a:solidFill>
                <a:latin typeface="Times New Roman"/>
                <a:ea typeface="Times New Roman"/>
                <a:cs typeface="Times New Roman"/>
                <a:sym typeface="Times New Roman"/>
              </a:rPr>
              <a:t> by setting the EnableViewState attribute of the Page directive, as &lt;%@ Page Language="C#" EnableViewState="false" %&gt;</a:t>
            </a:r>
          </a:p>
          <a:p>
            <a:pPr algn="just" indent="-182880" lvl="0" marL="228600" rtl="0">
              <a:lnSpc>
                <a:spcPct val="90000"/>
              </a:lnSpc>
              <a:spcBef>
                <a:spcPts val="1400"/>
              </a:spcBef>
              <a:spcAft>
                <a:spcPts val="0"/>
              </a:spcAft>
              <a:buSzPts val="1440"/>
              <a:buFont typeface="Arial"/>
              <a:buChar char="•"/>
            </a:pPr>
            <a:r>
              <a:rPr b="1" sz="1800" i="0" lang="en-US">
                <a:solidFill>
                  <a:srgbClr val="000000"/>
                </a:solidFill>
                <a:latin typeface="Times New Roman"/>
                <a:ea typeface="Times New Roman"/>
                <a:cs typeface="Times New Roman"/>
                <a:sym typeface="Times New Roman"/>
              </a:rPr>
              <a:t>A control</a:t>
            </a:r>
            <a:r>
              <a:rPr b="0" sz="1800" i="0" lang="en-US">
                <a:solidFill>
                  <a:srgbClr val="000000"/>
                </a:solidFill>
                <a:latin typeface="Times New Roman"/>
                <a:ea typeface="Times New Roman"/>
                <a:cs typeface="Times New Roman"/>
                <a:sym typeface="Times New Roman"/>
              </a:rPr>
              <a:t> by setting the Control.EnableViewState property.</a:t>
            </a:r>
          </a:p>
          <a:p>
            <a:pPr algn="just"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It is implemented using a view state object defined by the StateBag class which defines a collection of view state items. The state bag is a data structure containing attribute value pairs, stored as strings associated with objects.</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6" name="Shape 194"/>
        <p:cNvGrpSpPr/>
        <p:nvPr/>
      </p:nvGrpSpPr>
      <p:grpSpPr>
        <a:xfrm>
          <a:off x="0" y="0"/>
          <a:ext cx="0" cy="0"/>
          <a:chOff x="0" y="0"/>
          <a:chExt cx="0" cy="0"/>
        </a:xfrm>
      </p:grpSpPr>
      <p:sp>
        <p:nvSpPr>
          <p:cNvPr id="1048651" name="Google Shape;195;p19"/>
          <p:cNvSpPr txBox="1"/>
          <p:nvPr>
            <p:ph type="body" idx="1"/>
          </p:nvPr>
        </p:nvSpPr>
        <p:spPr>
          <a:xfrm>
            <a:off x="464695" y="556188"/>
            <a:ext cx="11332563" cy="557134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b="0" sz="2400" i="0" lang="en-US">
                <a:solidFill>
                  <a:srgbClr val="212121"/>
                </a:solidFill>
                <a:latin typeface="Times New Roman"/>
                <a:ea typeface="Times New Roman"/>
                <a:cs typeface="Times New Roman"/>
                <a:sym typeface="Times New Roman"/>
              </a:rPr>
              <a:t>View State is customizable, that we can apply settings to a View State to store a value at various levels. </a:t>
            </a:r>
          </a:p>
          <a:p>
            <a:pPr algn="l" indent="-182880" lvl="0" marL="228600" rtl="0">
              <a:lnSpc>
                <a:spcPct val="90000"/>
              </a:lnSpc>
              <a:spcBef>
                <a:spcPts val="1400"/>
              </a:spcBef>
              <a:spcAft>
                <a:spcPts val="0"/>
              </a:spcAft>
              <a:buSzPts val="1920"/>
              <a:buChar char="•"/>
            </a:pPr>
            <a:r>
              <a:rPr b="0" sz="2400" i="0" lang="en-US">
                <a:solidFill>
                  <a:srgbClr val="212121"/>
                </a:solidFill>
                <a:latin typeface="Times New Roman"/>
                <a:ea typeface="Times New Roman"/>
                <a:cs typeface="Times New Roman"/>
                <a:sym typeface="Times New Roman"/>
              </a:rPr>
              <a:t>We can set the View State at various levels like:</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1. Setting View State at </a:t>
            </a:r>
            <a:r>
              <a:rPr b="1" sz="2400" lang="en-US">
                <a:solidFill>
                  <a:schemeClr val="dk1"/>
                </a:solidFill>
                <a:latin typeface="Times New Roman"/>
                <a:ea typeface="Times New Roman"/>
                <a:cs typeface="Times New Roman"/>
                <a:sym typeface="Times New Roman"/>
              </a:rPr>
              <a:t>Application Level </a:t>
            </a: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If we do not want our pages in the Application to use view state, then we can disable or enable it in the web.config file, as shown in the image below.</a:t>
            </a:r>
          </a:p>
          <a:p>
            <a:pPr algn="l" indent="-71120" lvl="0" marL="228600" rtl="0">
              <a:lnSpc>
                <a:spcPct val="90000"/>
              </a:lnSpc>
              <a:spcBef>
                <a:spcPts val="1400"/>
              </a:spcBef>
              <a:spcAft>
                <a:spcPts val="0"/>
              </a:spcAft>
              <a:buSzPts val="1760"/>
              <a:buNone/>
            </a:pPr>
            <a:r>
              <a:t/>
            </a:r>
          </a:p>
        </p:txBody>
      </p:sp>
      <p:pic>
        <p:nvPicPr>
          <p:cNvPr id="2097161" name="Google Shape;196;p19"/>
          <p:cNvPicPr preferRelativeResize="0">
            <a:picLocks/>
          </p:cNvPicPr>
          <p:nvPr/>
        </p:nvPicPr>
        <p:blipFill rotWithShape="1">
          <a:blip xmlns:r="http://schemas.openxmlformats.org/officeDocument/2006/relationships" r:embed="rId1">
            <a:alphaModFix/>
          </a:blip>
          <a:srcRect l="0" t="0" r="0" b="0"/>
          <a:stretch>
            <a:fillRect/>
          </a:stretch>
        </p:blipFill>
        <p:spPr>
          <a:xfrm>
            <a:off x="1251913" y="3429000"/>
            <a:ext cx="9945739" cy="2904344"/>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 name="Shape 98"/>
        <p:cNvGrpSpPr/>
        <p:nvPr/>
      </p:nvGrpSpPr>
      <p:grpSpPr>
        <a:xfrm>
          <a:off x="0" y="0"/>
          <a:ext cx="0" cy="0"/>
          <a:chOff x="0" y="0"/>
          <a:chExt cx="0" cy="0"/>
        </a:xfrm>
      </p:grpSpPr>
      <p:sp>
        <p:nvSpPr>
          <p:cNvPr id="1048597" name="Google Shape;99;p2"/>
          <p:cNvSpPr txBox="1"/>
          <p:nvPr>
            <p:ph type="title"/>
          </p:nvPr>
        </p:nvSpPr>
        <p:spPr>
          <a:xfrm>
            <a:off x="1035065" y="382401"/>
            <a:ext cx="9875520" cy="625305"/>
          </a:xfrm>
          <a:prstGeom prst="rect"/>
          <a:noFill/>
          <a:ln>
            <a:noFill/>
          </a:ln>
        </p:spPr>
        <p:txBody>
          <a:bodyPr anchor="ctr" anchorCtr="0" bIns="45700" lIns="91425" rIns="91425" spcFirstLastPara="1" tIns="45700" wrap="square">
            <a:normAutofit fontScale="90000"/>
          </a:bodyPr>
          <a:p>
            <a:pPr algn="ctr" indent="0" lvl="0" marL="0" rtl="0">
              <a:lnSpc>
                <a:spcPct val="90000"/>
              </a:lnSpc>
              <a:spcBef>
                <a:spcPts val="0"/>
              </a:spcBef>
              <a:spcAft>
                <a:spcPts val="0"/>
              </a:spcAft>
              <a:buClr>
                <a:schemeClr val="dk1"/>
              </a:buClr>
              <a:buSzPct val="100000"/>
              <a:buFont typeface="Times New Roman"/>
              <a:buNone/>
            </a:pPr>
            <a:r>
              <a:rPr b="1" lang="en-US">
                <a:solidFill>
                  <a:schemeClr val="dk1"/>
                </a:solidFill>
                <a:latin typeface="Times New Roman"/>
                <a:ea typeface="Times New Roman"/>
                <a:cs typeface="Times New Roman"/>
                <a:sym typeface="Times New Roman"/>
              </a:rPr>
              <a:t>Outline</a:t>
            </a:r>
          </a:p>
        </p:txBody>
      </p:sp>
      <p:sp>
        <p:nvSpPr>
          <p:cNvPr id="1048598" name="Google Shape;100;p2"/>
          <p:cNvSpPr txBox="1"/>
          <p:nvPr>
            <p:ph type="body" idx="1"/>
          </p:nvPr>
        </p:nvSpPr>
        <p:spPr>
          <a:xfrm>
            <a:off x="1143000" y="1707502"/>
            <a:ext cx="9872871" cy="438849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b="1" sz="2000" i="0" lang="en-US" strike="noStrike" u="none">
                <a:solidFill>
                  <a:srgbClr val="000000"/>
                </a:solidFill>
                <a:latin typeface="Times New Roman"/>
                <a:ea typeface="Times New Roman"/>
                <a:cs typeface="Times New Roman"/>
                <a:sym typeface="Times New Roman"/>
              </a:rPr>
              <a:t>State Management </a:t>
            </a:r>
            <a:r>
              <a:rPr b="0" sz="2000" i="0" lang="en-US" strike="noStrike" u="none">
                <a:solidFill>
                  <a:srgbClr val="000000"/>
                </a:solidFill>
                <a:latin typeface="Times New Roman"/>
                <a:ea typeface="Times New Roman"/>
                <a:cs typeface="Times New Roman"/>
                <a:sym typeface="Times New Roman"/>
              </a:rPr>
              <a:t>: Understanding the Problem of State, </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Using View State, </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Transferring Information Between Pages, </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Using Cookies,</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 Managing Session State, </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Configuring Session State, </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Using Application State, </a:t>
            </a:r>
          </a:p>
          <a:p>
            <a:pPr algn="l" indent="-182880" lvl="0" marL="228600" rtl="0">
              <a:lnSpc>
                <a:spcPct val="90000"/>
              </a:lnSpc>
              <a:spcBef>
                <a:spcPts val="1400"/>
              </a:spcBef>
              <a:spcAft>
                <a:spcPts val="0"/>
              </a:spcAft>
              <a:buSzPts val="1600"/>
              <a:buChar char="•"/>
            </a:pPr>
            <a:r>
              <a:rPr b="0" sz="2000" i="0" lang="en-US" strike="noStrike" u="none">
                <a:solidFill>
                  <a:srgbClr val="000000"/>
                </a:solidFill>
                <a:latin typeface="Times New Roman"/>
                <a:ea typeface="Times New Roman"/>
                <a:cs typeface="Times New Roman"/>
                <a:sym typeface="Times New Roman"/>
              </a:rPr>
              <a:t>Comparing State Management Options 	</a:t>
            </a:r>
          </a:p>
          <a:p>
            <a:pPr algn="l" indent="-71120" lvl="0" marL="228600" rtl="0">
              <a:lnSpc>
                <a:spcPct val="90000"/>
              </a:lnSpc>
              <a:spcBef>
                <a:spcPts val="1400"/>
              </a:spcBef>
              <a:spcAft>
                <a:spcPts val="0"/>
              </a:spcAft>
              <a:buSzPts val="1760"/>
              <a:buNone/>
            </a:pPr>
            <a: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9" name="Shape 200"/>
        <p:cNvGrpSpPr/>
        <p:nvPr/>
      </p:nvGrpSpPr>
      <p:grpSpPr>
        <a:xfrm>
          <a:off x="0" y="0"/>
          <a:ext cx="0" cy="0"/>
          <a:chOff x="0" y="0"/>
          <a:chExt cx="0" cy="0"/>
        </a:xfrm>
      </p:grpSpPr>
      <p:sp>
        <p:nvSpPr>
          <p:cNvPr id="1048654" name="Google Shape;201;p20"/>
          <p:cNvSpPr txBox="1"/>
          <p:nvPr>
            <p:ph type="body" idx="1"/>
          </p:nvPr>
        </p:nvSpPr>
        <p:spPr>
          <a:xfrm>
            <a:off x="779489" y="524656"/>
            <a:ext cx="11047749" cy="5571344"/>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lang="en-US">
                <a:solidFill>
                  <a:srgbClr val="212121"/>
                </a:solidFill>
                <a:latin typeface="Times New Roman"/>
                <a:ea typeface="Times New Roman"/>
                <a:cs typeface="Times New Roman"/>
                <a:sym typeface="Times New Roman"/>
              </a:rPr>
              <a:t>2. Setting View State at </a:t>
            </a:r>
            <a:r>
              <a:rPr b="1" sz="1800" lang="en-US">
                <a:solidFill>
                  <a:srgbClr val="212121"/>
                </a:solidFill>
                <a:latin typeface="Times New Roman"/>
                <a:ea typeface="Times New Roman"/>
                <a:cs typeface="Times New Roman"/>
                <a:sym typeface="Times New Roman"/>
              </a:rPr>
              <a:t>Page Level</a:t>
            </a:r>
            <a:br>
              <a:rPr b="0" sz="1800" lang="en-US">
                <a:solidFill>
                  <a:srgbClr val="212121"/>
                </a:solidFill>
                <a:latin typeface="Times New Roman"/>
                <a:ea typeface="Times New Roman"/>
                <a:cs typeface="Times New Roman"/>
                <a:sym typeface="Times New Roman"/>
              </a:rPr>
            </a:br>
            <a:r>
              <a:rPr b="0" sz="1800" lang="en-US">
                <a:solidFill>
                  <a:srgbClr val="212121"/>
                </a:solidFill>
                <a:latin typeface="Times New Roman"/>
                <a:ea typeface="Times New Roman"/>
                <a:cs typeface="Times New Roman"/>
                <a:sym typeface="Times New Roman"/>
              </a:rPr>
              <a:t>If we do not want a specific page to use View State, then we can disable or enable it in the @ Page Directive which is the first line of our aspx page.</a:t>
            </a: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rPr sz="1800" lang="en-US">
                <a:latin typeface="Times New Roman"/>
                <a:ea typeface="Times New Roman"/>
                <a:cs typeface="Times New Roman"/>
                <a:sym typeface="Times New Roman"/>
              </a:rPr>
              <a:t>3. </a:t>
            </a:r>
            <a:r>
              <a:rPr b="0" sz="1800" lang="en-US">
                <a:solidFill>
                  <a:srgbClr val="212121"/>
                </a:solidFill>
                <a:latin typeface="Times New Roman"/>
                <a:ea typeface="Times New Roman"/>
                <a:cs typeface="Times New Roman"/>
                <a:sym typeface="Times New Roman"/>
              </a:rPr>
              <a:t>Setting View State at </a:t>
            </a:r>
            <a:r>
              <a:rPr b="1" sz="1800" lang="en-US">
                <a:solidFill>
                  <a:srgbClr val="212121"/>
                </a:solidFill>
                <a:latin typeface="Times New Roman"/>
                <a:ea typeface="Times New Roman"/>
                <a:cs typeface="Times New Roman"/>
                <a:sym typeface="Times New Roman"/>
              </a:rPr>
              <a:t>Control Level </a:t>
            </a:r>
            <a:r>
              <a:rPr b="0" sz="1800" lang="en-US">
                <a:solidFill>
                  <a:srgbClr val="212121"/>
                </a:solidFill>
                <a:latin typeface="Times New Roman"/>
                <a:ea typeface="Times New Roman"/>
                <a:cs typeface="Times New Roman"/>
                <a:sym typeface="Times New Roman"/>
              </a:rPr>
              <a:t>- If we do not want a specific control to use View State, then we can disable or enable it at a Control Level as follows:</a:t>
            </a:r>
            <a:endParaRPr b="0" sz="1800">
              <a:solidFill>
                <a:srgbClr val="21212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p:txBody>
      </p:sp>
      <p:pic>
        <p:nvPicPr>
          <p:cNvPr id="2097162" name="Google Shape;202;p20"/>
          <p:cNvPicPr preferRelativeResize="0">
            <a:picLocks/>
          </p:cNvPicPr>
          <p:nvPr/>
        </p:nvPicPr>
        <p:blipFill rotWithShape="1">
          <a:blip xmlns:r="http://schemas.openxmlformats.org/officeDocument/2006/relationships" r:embed="rId1">
            <a:alphaModFix/>
          </a:blip>
          <a:srcRect l="0" t="0" r="0" b="0"/>
          <a:stretch>
            <a:fillRect/>
          </a:stretch>
        </p:blipFill>
        <p:spPr>
          <a:xfrm>
            <a:off x="976852" y="1593837"/>
            <a:ext cx="10653022" cy="765982"/>
          </a:xfrm>
          <a:prstGeom prst="rect"/>
          <a:noFill/>
          <a:ln>
            <a:noFill/>
          </a:ln>
        </p:spPr>
      </p:pic>
      <p:pic>
        <p:nvPicPr>
          <p:cNvPr id="2097163" name="Google Shape;203;p20"/>
          <p:cNvPicPr preferRelativeResize="0">
            <a:picLocks/>
          </p:cNvPicPr>
          <p:nvPr/>
        </p:nvPicPr>
        <p:blipFill rotWithShape="1">
          <a:blip xmlns:r="http://schemas.openxmlformats.org/officeDocument/2006/relationships" r:embed="rId2">
            <a:alphaModFix/>
          </a:blip>
          <a:srcRect l="0" t="0" r="0" b="0"/>
          <a:stretch>
            <a:fillRect/>
          </a:stretch>
        </p:blipFill>
        <p:spPr>
          <a:xfrm>
            <a:off x="976852" y="3506508"/>
            <a:ext cx="9819104" cy="1757655"/>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2" name="Shape 207"/>
        <p:cNvGrpSpPr/>
        <p:nvPr/>
      </p:nvGrpSpPr>
      <p:grpSpPr>
        <a:xfrm>
          <a:off x="0" y="0"/>
          <a:ext cx="0" cy="0"/>
          <a:chOff x="0" y="0"/>
          <a:chExt cx="0" cy="0"/>
        </a:xfrm>
      </p:grpSpPr>
      <p:sp>
        <p:nvSpPr>
          <p:cNvPr id="1048657" name="Google Shape;208;p21"/>
          <p:cNvSpPr txBox="1"/>
          <p:nvPr>
            <p:ph type="body" idx="1"/>
          </p:nvPr>
        </p:nvSpPr>
        <p:spPr>
          <a:xfrm>
            <a:off x="662152" y="630621"/>
            <a:ext cx="10353719" cy="546537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 The features of view state are: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It is page-level State Management</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Used for holding data temporarily</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Can store any type of data</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Property dependent</a:t>
            </a:r>
          </a:p>
          <a:p>
            <a:pPr algn="l" indent="-91440" lvl="0" marL="228600" rtl="0">
              <a:lnSpc>
                <a:spcPct val="90000"/>
              </a:lnSpc>
              <a:spcBef>
                <a:spcPts val="1400"/>
              </a:spcBef>
              <a:spcAft>
                <a:spcPts val="0"/>
              </a:spcAft>
              <a:buSzPts val="1440"/>
              <a:buNone/>
            </a:pPr>
            <a:r>
              <a:t/>
            </a:r>
            <a:endParaRPr b="1"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1" sz="1800" i="0" lang="en-US">
                <a:solidFill>
                  <a:srgbClr val="212121"/>
                </a:solidFill>
                <a:latin typeface="Times New Roman"/>
                <a:ea typeface="Times New Roman"/>
                <a:cs typeface="Times New Roman"/>
                <a:sym typeface="Times New Roman"/>
              </a:rPr>
              <a:t>Advantages of using a View State</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It is very simple to use.</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Data is stored in hashed format and hence a layman won't be able to understand the value of the View State (It still can be hacked by Hackers, so to make it more secure we should try to store the value in an encrypted format.). </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It is customizable.</a:t>
            </a:r>
            <a:endParaRPr b="0" sz="1800" i="0">
              <a:solidFill>
                <a:srgbClr val="21212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5" name="Shape 212"/>
        <p:cNvGrpSpPr/>
        <p:nvPr/>
      </p:nvGrpSpPr>
      <p:grpSpPr>
        <a:xfrm>
          <a:off x="0" y="0"/>
          <a:ext cx="0" cy="0"/>
          <a:chOff x="0" y="0"/>
          <a:chExt cx="0" cy="0"/>
        </a:xfrm>
      </p:grpSpPr>
      <p:sp>
        <p:nvSpPr>
          <p:cNvPr id="1048660" name="Google Shape;213;p22"/>
          <p:cNvSpPr txBox="1"/>
          <p:nvPr>
            <p:ph type="body" idx="1"/>
          </p:nvPr>
        </p:nvSpPr>
        <p:spPr>
          <a:xfrm>
            <a:off x="569626" y="599607"/>
            <a:ext cx="11167672" cy="5496393"/>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Disadvantages of using a View State</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Information is not encrypted, so it can be easy for a Hacker to get its value.</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Cannot be used to store sensitive data (eg: Passwords, Credit Card Pins, etc).</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Might make a page heavy if lots of data is stored in View State.</a:t>
            </a:r>
          </a:p>
          <a:p>
            <a:pPr algn="l" indent="0" lvl="0" marL="45720" rtl="0">
              <a:lnSpc>
                <a:spcPct val="90000"/>
              </a:lnSpc>
              <a:spcBef>
                <a:spcPts val="1400"/>
              </a:spcBef>
              <a:spcAft>
                <a:spcPts val="0"/>
              </a:spcAft>
              <a:buSzPts val="1760"/>
              <a:buNone/>
            </a:pPr>
            <a: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8" name="Shape 217"/>
        <p:cNvGrpSpPr/>
        <p:nvPr/>
      </p:nvGrpSpPr>
      <p:grpSpPr>
        <a:xfrm>
          <a:off x="0" y="0"/>
          <a:ext cx="0" cy="0"/>
          <a:chOff x="0" y="0"/>
          <a:chExt cx="0" cy="0"/>
        </a:xfrm>
      </p:grpSpPr>
      <p:sp>
        <p:nvSpPr>
          <p:cNvPr id="1048663" name="Google Shape;218;p23"/>
          <p:cNvSpPr txBox="1"/>
          <p:nvPr>
            <p:ph type="body" idx="1"/>
          </p:nvPr>
        </p:nvSpPr>
        <p:spPr>
          <a:xfrm>
            <a:off x="551073" y="508000"/>
            <a:ext cx="10958755" cy="600891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chemeClr val="dk1"/>
                </a:solidFill>
                <a:latin typeface="Times New Roman"/>
                <a:ea typeface="Times New Roman"/>
                <a:cs typeface="Times New Roman"/>
                <a:sym typeface="Times New Roman"/>
              </a:rPr>
              <a:t>Hidden Field</a:t>
            </a:r>
          </a:p>
          <a:p>
            <a:pPr algn="l" indent="-182880" lvl="0" marL="228600" rtl="0">
              <a:lnSpc>
                <a:spcPct val="90000"/>
              </a:lnSpc>
              <a:spcBef>
                <a:spcPts val="1400"/>
              </a:spcBef>
              <a:spcAft>
                <a:spcPts val="0"/>
              </a:spcAft>
              <a:buSzPts val="1440"/>
              <a:buChar char="•"/>
            </a:pPr>
            <a:r>
              <a:rPr b="0" sz="1800" i="0" lang="en-US">
                <a:solidFill>
                  <a:schemeClr val="dk1"/>
                </a:solidFill>
                <a:latin typeface="Times New Roman"/>
                <a:ea typeface="Times New Roman"/>
                <a:cs typeface="Times New Roman"/>
                <a:sym typeface="Times New Roman"/>
              </a:rPr>
              <a:t>A hidden field is used for storing small amounts of data on the client side. In most simple words it's just a container of some objects but their result is not rendered on our web browser. It is invisible in the browser.</a:t>
            </a:r>
          </a:p>
          <a:p>
            <a:pPr algn="l" indent="-182880" lvl="0" marL="228600" rtl="0">
              <a:lnSpc>
                <a:spcPct val="90000"/>
              </a:lnSpc>
              <a:spcBef>
                <a:spcPts val="1400"/>
              </a:spcBef>
              <a:spcAft>
                <a:spcPts val="0"/>
              </a:spcAft>
              <a:buSzPts val="1440"/>
              <a:buChar char="•"/>
            </a:pPr>
            <a:r>
              <a:rPr b="0" sz="1800" i="0" lang="en-US">
                <a:solidFill>
                  <a:schemeClr val="dk1"/>
                </a:solidFill>
                <a:latin typeface="Times New Roman"/>
                <a:ea typeface="Times New Roman"/>
                <a:cs typeface="Times New Roman"/>
                <a:sym typeface="Times New Roman"/>
              </a:rPr>
              <a:t>It stores a value for the single variable and it is the preferable way when a variable's value is changed frequently but we don't need to keep track of that every time in our application or web program.</a:t>
            </a:r>
          </a:p>
          <a:p>
            <a:pPr algn="l" indent="0" lvl="0" marL="45720" rtl="0">
              <a:lnSpc>
                <a:spcPct val="90000"/>
              </a:lnSpc>
              <a:spcBef>
                <a:spcPts val="1400"/>
              </a:spcBef>
              <a:spcAft>
                <a:spcPts val="0"/>
              </a:spcAft>
              <a:buSzPts val="1760"/>
              <a:buNone/>
            </a:pPr>
            <a:r>
              <a:t/>
            </a:r>
          </a:p>
        </p:txBody>
      </p:sp>
      <p:pic>
        <p:nvPicPr>
          <p:cNvPr id="2097164" name="Google Shape;219;p23"/>
          <p:cNvPicPr preferRelativeResize="0">
            <a:picLocks/>
          </p:cNvPicPr>
          <p:nvPr/>
        </p:nvPicPr>
        <p:blipFill rotWithShape="1">
          <a:blip xmlns:r="http://schemas.openxmlformats.org/officeDocument/2006/relationships" r:embed="rId1">
            <a:alphaModFix/>
          </a:blip>
          <a:srcRect l="0" t="0" r="0" b="0"/>
          <a:stretch>
            <a:fillRect/>
          </a:stretch>
        </p:blipFill>
        <p:spPr>
          <a:xfrm>
            <a:off x="1394085" y="2398426"/>
            <a:ext cx="9518754" cy="3951574"/>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1" name="Shape 223"/>
        <p:cNvGrpSpPr/>
        <p:nvPr/>
      </p:nvGrpSpPr>
      <p:grpSpPr>
        <a:xfrm>
          <a:off x="0" y="0"/>
          <a:ext cx="0" cy="0"/>
          <a:chOff x="0" y="0"/>
          <a:chExt cx="0" cy="0"/>
        </a:xfrm>
      </p:grpSpPr>
      <p:sp>
        <p:nvSpPr>
          <p:cNvPr id="1048666" name="Google Shape;224;p24"/>
          <p:cNvSpPr txBox="1"/>
          <p:nvPr>
            <p:ph type="body" idx="1"/>
          </p:nvPr>
        </p:nvSpPr>
        <p:spPr>
          <a:xfrm>
            <a:off x="580572" y="478972"/>
            <a:ext cx="11016342" cy="5878286"/>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br>
              <a:rPr b="1" sz="1800" i="0" lang="en-US">
                <a:solidFill>
                  <a:srgbClr val="212121"/>
                </a:solidFill>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ASP.NET provides a server control called "Hidden Field" which can be used to store a value at a page level, which is similar to a View State. The value of the Hidden Field is sent along in the HTTP Form Collection along with the value of other controls.</a:t>
            </a:r>
          </a:p>
          <a:p>
            <a:pPr algn="l" indent="-182880" lvl="0" marL="228600" rtl="0">
              <a:lnSpc>
                <a:spcPct val="90000"/>
              </a:lnSpc>
              <a:spcBef>
                <a:spcPts val="1400"/>
              </a:spcBef>
              <a:spcAft>
                <a:spcPts val="0"/>
              </a:spcAft>
              <a:buSzPts val="1440"/>
              <a:buChar char="•"/>
            </a:pPr>
            <a:r>
              <a:rPr b="1" sz="1800" i="0" lang="en-US">
                <a:solidFill>
                  <a:srgbClr val="212121"/>
                </a:solidFill>
                <a:latin typeface="Times New Roman"/>
                <a:ea typeface="Times New Roman"/>
                <a:cs typeface="Times New Roman"/>
                <a:sym typeface="Times New Roman"/>
              </a:rPr>
              <a:t>Example</a:t>
            </a:r>
            <a:r>
              <a:rPr b="0" sz="1800" i="0" lang="en-US">
                <a:solidFill>
                  <a:srgbClr val="212121"/>
                </a:solidFill>
                <a:latin typeface="Times New Roman"/>
                <a:ea typeface="Times New Roman"/>
                <a:cs typeface="Times New Roman"/>
                <a:sym typeface="Times New Roman"/>
              </a:rPr>
              <a:t> </a:t>
            </a:r>
            <a:br>
              <a:rPr sz="1800" lang="en-US">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Take the same example of the User filling an online registration form.</a:t>
            </a:r>
            <a:br>
              <a:rPr sz="1800" lang="en-US">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Setting Value to a Hidden Field</a:t>
            </a:r>
          </a:p>
          <a:p>
            <a:pPr algn="l" indent="-91440" lvl="0" marL="228600" rtl="0">
              <a:lnSpc>
                <a:spcPct val="90000"/>
              </a:lnSpc>
              <a:spcBef>
                <a:spcPts val="1400"/>
              </a:spcBef>
              <a:spcAft>
                <a:spcPts val="0"/>
              </a:spcAft>
              <a:buSzPts val="1440"/>
              <a:buNone/>
            </a:pPr>
            <a:r>
              <a:t/>
            </a:r>
            <a:endParaRPr b="1" sz="1800">
              <a:solidFill>
                <a:schemeClr val="dk1"/>
              </a:solidFill>
              <a:latin typeface="Times New Roman"/>
              <a:ea typeface="Times New Roman"/>
              <a:cs typeface="Times New Roman"/>
              <a:sym typeface="Times New Roman"/>
            </a:endParaRPr>
          </a:p>
        </p:txBody>
      </p:sp>
      <p:pic>
        <p:nvPicPr>
          <p:cNvPr id="2097165" name="Google Shape;225;p24"/>
          <p:cNvPicPr preferRelativeResize="0">
            <a:picLocks/>
          </p:cNvPicPr>
          <p:nvPr/>
        </p:nvPicPr>
        <p:blipFill rotWithShape="1">
          <a:blip xmlns:r="http://schemas.openxmlformats.org/officeDocument/2006/relationships" r:embed="rId1">
            <a:alphaModFix/>
          </a:blip>
          <a:srcRect l="0" t="0" r="0" b="0"/>
          <a:stretch>
            <a:fillRect/>
          </a:stretch>
        </p:blipFill>
        <p:spPr>
          <a:xfrm>
            <a:off x="1282205" y="3067206"/>
            <a:ext cx="7756864" cy="1474814"/>
          </a:xfrm>
          <a:prstGeom prst="rect"/>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4" name="Shape 229"/>
        <p:cNvGrpSpPr/>
        <p:nvPr/>
      </p:nvGrpSpPr>
      <p:grpSpPr>
        <a:xfrm>
          <a:off x="0" y="0"/>
          <a:ext cx="0" cy="0"/>
          <a:chOff x="0" y="0"/>
          <a:chExt cx="0" cy="0"/>
        </a:xfrm>
      </p:grpSpPr>
      <p:sp>
        <p:nvSpPr>
          <p:cNvPr id="1048669" name="Google Shape;230;p25"/>
          <p:cNvSpPr txBox="1"/>
          <p:nvPr>
            <p:ph type="body" idx="1"/>
          </p:nvPr>
        </p:nvSpPr>
        <p:spPr>
          <a:xfrm>
            <a:off x="531845" y="485192"/>
            <a:ext cx="11084767" cy="5885628"/>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Information</a:t>
            </a:r>
            <a:r>
              <a:rPr b="0" sz="1800" i="0" lang="en-US">
                <a:solidFill>
                  <a:srgbClr val="212121"/>
                </a:solidFill>
                <a:latin typeface="Times New Roman"/>
                <a:ea typeface="Times New Roman"/>
                <a:cs typeface="Times New Roman"/>
                <a:sym typeface="Times New Roman"/>
              </a:rPr>
              <a:t> </a:t>
            </a:r>
            <a:br>
              <a:rPr sz="1800" lang="en-US">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Here I am setting a value to a Hidden field, as shown in the image above. I am taking input from the User (txtUsername.Text) and assigning it to the Hidden Field's Value property. It basically stores only 1 value in its property.</a:t>
            </a:r>
            <a:br>
              <a:rPr sz="1800" lang="en-US">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Retrieving Value from a Hidden Field</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As you can see, I am retrieving a value from the value in the Hidden field and assigning it to a label. The Hidden Field's "Value" property returns a string by default. If you want an integer value, then you will have to convert it explicitly.</a:t>
            </a:r>
            <a:br>
              <a:rPr sz="1800" lang="en-US">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A Hidden Field stores a value at a Page Level</a:t>
            </a:r>
            <a:br>
              <a:rPr b="1" sz="1800" i="0" lang="en-US">
                <a:solidFill>
                  <a:srgbClr val="212121"/>
                </a:solidFill>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If you look at the page source after assigning a value to a Hidden Field, then you will see that it stores the value on the page itself. Once the user is redirected to some other page, then the value is lost.</a:t>
            </a:r>
            <a:endParaRPr sz="1800">
              <a:solidFill>
                <a:schemeClr val="dk1"/>
              </a:solidFill>
              <a:latin typeface="Times New Roman"/>
              <a:ea typeface="Times New Roman"/>
              <a:cs typeface="Times New Roman"/>
              <a:sym typeface="Times New Roman"/>
            </a:endParaRPr>
          </a:p>
        </p:txBody>
      </p:sp>
      <p:pic>
        <p:nvPicPr>
          <p:cNvPr id="2097166" name="Google Shape;231;p25"/>
          <p:cNvPicPr preferRelativeResize="0">
            <a:picLocks/>
          </p:cNvPicPr>
          <p:nvPr/>
        </p:nvPicPr>
        <p:blipFill rotWithShape="1">
          <a:blip xmlns:r="http://schemas.openxmlformats.org/officeDocument/2006/relationships" r:embed="rId1">
            <a:alphaModFix/>
          </a:blip>
          <a:srcRect l="0" t="0" r="0" b="0"/>
          <a:stretch>
            <a:fillRect/>
          </a:stretch>
        </p:blipFill>
        <p:spPr>
          <a:xfrm>
            <a:off x="1207764" y="2353456"/>
            <a:ext cx="9732927" cy="1678896"/>
          </a:xfrm>
          <a:prstGeom prst="rect"/>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7" name="Shape 236"/>
        <p:cNvGrpSpPr/>
        <p:nvPr/>
      </p:nvGrpSpPr>
      <p:grpSpPr>
        <a:xfrm>
          <a:off x="0" y="0"/>
          <a:ext cx="0" cy="0"/>
          <a:chOff x="0" y="0"/>
          <a:chExt cx="0" cy="0"/>
        </a:xfrm>
      </p:grpSpPr>
      <p:sp>
        <p:nvSpPr>
          <p:cNvPr id="1048672" name="Google Shape;237;p26"/>
          <p:cNvSpPr txBox="1"/>
          <p:nvPr>
            <p:ph type="body" idx="1"/>
          </p:nvPr>
        </p:nvSpPr>
        <p:spPr>
          <a:xfrm>
            <a:off x="457200" y="583324"/>
            <a:ext cx="11160175" cy="577250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i="0" lang="en-US">
                <a:solidFill>
                  <a:srgbClr val="212121"/>
                </a:solidFill>
                <a:latin typeface="Times New Roman"/>
                <a:ea typeface="Times New Roman"/>
                <a:cs typeface="Times New Roman"/>
                <a:sym typeface="Times New Roman"/>
              </a:rPr>
              <a:t>We’ve  passed "Shivanand" as a value from my textbox and assigned that value to a hidden field</a:t>
            </a:r>
            <a:r>
              <a:rPr b="0" sz="1400" i="0" lang="en-US">
                <a:solidFill>
                  <a:srgbClr val="212121"/>
                </a:solidFill>
                <a:latin typeface="Open Sans"/>
                <a:ea typeface="Open Sans"/>
                <a:cs typeface="Open Sans"/>
                <a:sym typeface="Open Sans"/>
              </a:rPr>
              <a:t>.</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1" sz="1800" i="0" lang="en-US">
                <a:solidFill>
                  <a:srgbClr val="212121"/>
                </a:solidFill>
                <a:latin typeface="Times New Roman"/>
                <a:ea typeface="Times New Roman"/>
                <a:cs typeface="Times New Roman"/>
                <a:sym typeface="Times New Roman"/>
              </a:rPr>
              <a:t>Advantages</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Very simple to use.</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Hidden Fields store the value in the page itself, hence do not use server resources.</a:t>
            </a:r>
          </a:p>
          <a:p>
            <a:pPr algn="l" indent="-182880" lvl="0" marL="228600" rtl="0">
              <a:lnSpc>
                <a:spcPct val="90000"/>
              </a:lnSpc>
              <a:spcBef>
                <a:spcPts val="1400"/>
              </a:spcBef>
              <a:spcAft>
                <a:spcPts val="0"/>
              </a:spcAft>
              <a:buSzPts val="1440"/>
              <a:buChar char="•"/>
            </a:pPr>
            <a:r>
              <a:rPr b="1" sz="1800" i="0" lang="en-US">
                <a:solidFill>
                  <a:srgbClr val="212121"/>
                </a:solidFill>
                <a:latin typeface="Times New Roman"/>
                <a:ea typeface="Times New Roman"/>
                <a:cs typeface="Times New Roman"/>
                <a:sym typeface="Times New Roman"/>
              </a:rPr>
              <a:t>Disadvantages</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Will make a page heavy, if too many Hidden Fields are used to store data.</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Cannot store sensitive data, as the value that is stored is neither hashed, nor encrypted.</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67" name="Google Shape;238;p26"/>
          <p:cNvPicPr preferRelativeResize="0">
            <a:picLocks/>
          </p:cNvPicPr>
          <p:nvPr/>
        </p:nvPicPr>
        <p:blipFill rotWithShape="1">
          <a:blip xmlns:r="http://schemas.openxmlformats.org/officeDocument/2006/relationships" r:embed="rId1">
            <a:alphaModFix/>
          </a:blip>
          <a:srcRect l="0" t="0" r="0" b="0"/>
          <a:stretch>
            <a:fillRect/>
          </a:stretch>
        </p:blipFill>
        <p:spPr>
          <a:xfrm>
            <a:off x="926735" y="1050716"/>
            <a:ext cx="10495769" cy="2378283"/>
          </a:xfrm>
          <a:prstGeom prst="rect"/>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0" name="Shape 243"/>
        <p:cNvGrpSpPr/>
        <p:nvPr/>
      </p:nvGrpSpPr>
      <p:grpSpPr>
        <a:xfrm>
          <a:off x="0" y="0"/>
          <a:ext cx="0" cy="0"/>
          <a:chOff x="0" y="0"/>
          <a:chExt cx="0" cy="0"/>
        </a:xfrm>
      </p:grpSpPr>
      <p:sp>
        <p:nvSpPr>
          <p:cNvPr id="1048676" name="Google Shape;244;p27"/>
          <p:cNvSpPr txBox="1"/>
          <p:nvPr>
            <p:ph type="body" idx="1"/>
          </p:nvPr>
        </p:nvSpPr>
        <p:spPr>
          <a:xfrm>
            <a:off x="624840" y="472440"/>
            <a:ext cx="10911840" cy="597408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Query String</a:t>
            </a:r>
            <a:br>
              <a:rPr b="1" sz="1800" i="0" lang="en-US">
                <a:solidFill>
                  <a:srgbClr val="212121"/>
                </a:solidFill>
                <a:latin typeface="Times New Roman"/>
                <a:ea typeface="Times New Roman"/>
                <a:cs typeface="Times New Roman"/>
                <a:sym typeface="Times New Roman"/>
              </a:rPr>
            </a:br>
            <a:br>
              <a:rPr sz="1800" lang="en-US">
                <a:latin typeface="Times New Roman"/>
                <a:ea typeface="Times New Roman"/>
                <a:cs typeface="Times New Roman"/>
                <a:sym typeface="Times New Roman"/>
              </a:rPr>
            </a:br>
            <a:r>
              <a:rPr b="0" sz="1800" i="0" lang="en-US">
                <a:solidFill>
                  <a:srgbClr val="212121"/>
                </a:solidFill>
                <a:latin typeface="Times New Roman"/>
                <a:ea typeface="Times New Roman"/>
                <a:cs typeface="Times New Roman"/>
                <a:sym typeface="Times New Roman"/>
              </a:rPr>
              <a:t>A Query String is a string which is appended to the end of the Page URL. It is very simple to use and can be used to send data across pages. It stores information in a key - value pair. A "?" signature is used to append the key and value to the page URL.</a:t>
            </a:r>
          </a:p>
          <a:p>
            <a:pPr algn="l" indent="-182880" lvl="0" marL="228600" rtl="0">
              <a:lnSpc>
                <a:spcPct val="90000"/>
              </a:lnSpc>
              <a:spcBef>
                <a:spcPts val="1400"/>
              </a:spcBef>
              <a:spcAft>
                <a:spcPts val="0"/>
              </a:spcAft>
              <a:buSzPts val="1440"/>
              <a:buChar char="•"/>
            </a:pPr>
            <a:r>
              <a:rPr b="1" sz="1800" lang="en-US">
                <a:solidFill>
                  <a:schemeClr val="dk1"/>
                </a:solidFill>
                <a:latin typeface="Times New Roman"/>
                <a:ea typeface="Times New Roman"/>
                <a:cs typeface="Times New Roman"/>
                <a:sym typeface="Times New Roman"/>
              </a:rPr>
              <a:t>Way to pass a value using Query String</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This preceding code will send the Username to another page and use that value on that page</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We should never send sensitive data using Query String, since the data that is being sent can easily be tampered with by anybody.</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 If you still want to send information using Query String, then encrypt the data using any ASP.NET Encryption technique so the data cannot be tampered with.</a:t>
            </a:r>
            <a:endParaRPr sz="1800">
              <a:solidFill>
                <a:schemeClr val="dk1"/>
              </a:solidFill>
              <a:latin typeface="Times New Roman"/>
              <a:ea typeface="Times New Roman"/>
              <a:cs typeface="Times New Roman"/>
              <a:sym typeface="Times New Roman"/>
            </a:endParaRPr>
          </a:p>
        </p:txBody>
      </p:sp>
      <p:pic>
        <p:nvPicPr>
          <p:cNvPr id="2097168" name="Google Shape;245;p27"/>
          <p:cNvPicPr preferRelativeResize="0">
            <a:picLocks/>
          </p:cNvPicPr>
          <p:nvPr/>
        </p:nvPicPr>
        <p:blipFill rotWithShape="1">
          <a:blip xmlns:r="http://schemas.openxmlformats.org/officeDocument/2006/relationships" r:embed="rId1">
            <a:alphaModFix/>
          </a:blip>
          <a:srcRect l="0" t="0" r="0" b="0"/>
          <a:stretch>
            <a:fillRect/>
          </a:stretch>
        </p:blipFill>
        <p:spPr>
          <a:xfrm>
            <a:off x="1019331" y="2758190"/>
            <a:ext cx="9668655" cy="1528997"/>
          </a:xfrm>
          <a:prstGeom prst="rect"/>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3" name="Shape 249"/>
        <p:cNvGrpSpPr/>
        <p:nvPr/>
      </p:nvGrpSpPr>
      <p:grpSpPr>
        <a:xfrm>
          <a:off x="0" y="0"/>
          <a:ext cx="0" cy="0"/>
          <a:chOff x="0" y="0"/>
          <a:chExt cx="0" cy="0"/>
        </a:xfrm>
      </p:grpSpPr>
      <p:sp>
        <p:nvSpPr>
          <p:cNvPr id="1048680" name="Google Shape;250;p28"/>
          <p:cNvSpPr txBox="1"/>
          <p:nvPr>
            <p:ph type="body" idx="1"/>
          </p:nvPr>
        </p:nvSpPr>
        <p:spPr>
          <a:xfrm>
            <a:off x="404734" y="509666"/>
            <a:ext cx="11302584" cy="558633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Way to read Query String value</a:t>
            </a:r>
            <a:endParaRPr b="1" sz="1800">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To read the value of the query string, you should use the Request Object as shown in the image above. You can send multiple parameters in the query string along with its respective value. For sending multiple parameters, you can separate the parameters using the "&amp;" delimeter.</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69" name="Google Shape;251;p28"/>
          <p:cNvPicPr preferRelativeResize="0">
            <a:picLocks/>
          </p:cNvPicPr>
          <p:nvPr/>
        </p:nvPicPr>
        <p:blipFill rotWithShape="1">
          <a:blip xmlns:r="http://schemas.openxmlformats.org/officeDocument/2006/relationships" r:embed="rId1">
            <a:alphaModFix/>
          </a:blip>
          <a:srcRect l="0" t="0" r="0" b="0"/>
          <a:stretch>
            <a:fillRect/>
          </a:stretch>
        </p:blipFill>
        <p:spPr>
          <a:xfrm>
            <a:off x="959370" y="2269877"/>
            <a:ext cx="9638676" cy="2318246"/>
          </a:xfrm>
          <a:prstGeom prst="rect"/>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6" name="Shape 255"/>
        <p:cNvGrpSpPr/>
        <p:nvPr/>
      </p:nvGrpSpPr>
      <p:grpSpPr>
        <a:xfrm>
          <a:off x="0" y="0"/>
          <a:ext cx="0" cy="0"/>
          <a:chOff x="0" y="0"/>
          <a:chExt cx="0" cy="0"/>
        </a:xfrm>
      </p:grpSpPr>
      <p:sp>
        <p:nvSpPr>
          <p:cNvPr id="1048683" name="Google Shape;256;p29"/>
          <p:cNvSpPr txBox="1"/>
          <p:nvPr>
            <p:ph type="body" idx="1"/>
          </p:nvPr>
        </p:nvSpPr>
        <p:spPr>
          <a:xfrm>
            <a:off x="667658" y="449943"/>
            <a:ext cx="11219542" cy="596537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1" sz="1800" lang="en-US">
                <a:solidFill>
                  <a:schemeClr val="dk1"/>
                </a:solidFill>
                <a:latin typeface="Times New Roman"/>
                <a:ea typeface="Times New Roman"/>
                <a:cs typeface="Times New Roman"/>
                <a:sym typeface="Times New Roman"/>
              </a:rPr>
              <a:t>Cookies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ASP.Net provides another way of state management, which is by using Cookies. Cookies are one of the best ways of storing information. It is nothing but a text file which is stored on the client's machine.</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When the user sends a request to the server, the server creates a cookie and attaches a header and sends it back to the user along with the response.</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 The browser accepts the cookie and stores it at a specific location on the client's machine. Even large sites like Gmail, Facebook, Yahoo use cookies.</a:t>
            </a: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Cookies are just used for the sake of the user's identity matching as it only stores information such as sessions id's, some frequent navigation or post-back request objects.</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8" name="Shape 104"/>
        <p:cNvGrpSpPr/>
        <p:nvPr/>
      </p:nvGrpSpPr>
      <p:grpSpPr>
        <a:xfrm>
          <a:off x="0" y="0"/>
          <a:ext cx="0" cy="0"/>
          <a:chOff x="0" y="0"/>
          <a:chExt cx="0" cy="0"/>
        </a:xfrm>
      </p:grpSpPr>
      <p:sp>
        <p:nvSpPr>
          <p:cNvPr id="1048602" name="Google Shape;105;p3"/>
          <p:cNvSpPr txBox="1"/>
          <p:nvPr>
            <p:ph type="body" idx="1"/>
          </p:nvPr>
        </p:nvSpPr>
        <p:spPr>
          <a:xfrm>
            <a:off x="427704" y="560439"/>
            <a:ext cx="10588168" cy="553556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0" sz="1800" i="0" lang="en-US">
                <a:solidFill>
                  <a:srgbClr val="212121"/>
                </a:solidFill>
                <a:latin typeface="Times New Roman"/>
                <a:ea typeface="Times New Roman"/>
                <a:cs typeface="Times New Roman"/>
                <a:sym typeface="Times New Roman"/>
              </a:rPr>
              <a:t>Hyper Text Transfer Protocol is the base </a:t>
            </a:r>
            <a:r>
              <a:rPr sz="1800" lang="en-US">
                <a:solidFill>
                  <a:srgbClr val="212121"/>
                </a:solidFill>
                <a:latin typeface="Times New Roman"/>
                <a:ea typeface="Times New Roman"/>
                <a:cs typeface="Times New Roman"/>
                <a:sym typeface="Times New Roman"/>
              </a:rPr>
              <a:t>,</a:t>
            </a:r>
            <a:r>
              <a:rPr b="0" sz="1800" i="0" lang="en-US">
                <a:solidFill>
                  <a:srgbClr val="212121"/>
                </a:solidFill>
                <a:latin typeface="Times New Roman"/>
                <a:ea typeface="Times New Roman"/>
                <a:cs typeface="Times New Roman"/>
                <a:sym typeface="Times New Roman"/>
              </a:rPr>
              <a:t>is the core part or the foundation of our World Wide Web.</a:t>
            </a:r>
          </a:p>
          <a:p>
            <a:pPr algn="l" indent="-91440" lvl="0" marL="228600" rtl="0">
              <a:lnSpc>
                <a:spcPct val="90000"/>
              </a:lnSpc>
              <a:spcBef>
                <a:spcPts val="1400"/>
              </a:spcBef>
              <a:spcAft>
                <a:spcPts val="0"/>
              </a:spcAft>
              <a:buSzPts val="1440"/>
              <a:buNone/>
            </a:pPr>
            <a:r>
              <a:t/>
            </a:r>
            <a:endParaRPr sz="180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 It basically makes use of the TCP Protocol for communicating with the server. A specific port is being used by this protocol while communicating with the server.</a:t>
            </a:r>
          </a:p>
          <a:p>
            <a:pPr algn="l" indent="-91440" lvl="0" marL="228600" rtl="0">
              <a:lnSpc>
                <a:spcPct val="90000"/>
              </a:lnSpc>
              <a:spcBef>
                <a:spcPts val="1400"/>
              </a:spcBef>
              <a:spcAft>
                <a:spcPts val="0"/>
              </a:spcAft>
              <a:buSzPts val="1440"/>
              <a:buNone/>
            </a:pPr>
            <a:r>
              <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sz="1800" i="0" lang="en-US">
                <a:solidFill>
                  <a:srgbClr val="212121"/>
                </a:solidFill>
                <a:latin typeface="Times New Roman"/>
                <a:ea typeface="Times New Roman"/>
                <a:cs typeface="Times New Roman"/>
                <a:sym typeface="Times New Roman"/>
              </a:rPr>
              <a:t>The ASP.NET Engine processes the request and sends a response back to the client in an HTML format. Once again the HTTP protocol is relevant; the HTTP protocol takes the response and sends it to the client, thus the response is shown in the client's browser.</a:t>
            </a:r>
            <a:endParaRPr sz="1800">
              <a:solidFill>
                <a:srgbClr val="21212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rgbClr val="212121"/>
                </a:solidFill>
                <a:latin typeface="Times New Roman"/>
                <a:ea typeface="Times New Roman"/>
                <a:cs typeface="Times New Roman"/>
                <a:sym typeface="Times New Roman"/>
              </a:rPr>
              <a:t>T</a:t>
            </a:r>
            <a:r>
              <a:rPr b="0" sz="1800" i="0" lang="en-US">
                <a:solidFill>
                  <a:srgbClr val="212121"/>
                </a:solidFill>
                <a:latin typeface="Times New Roman"/>
                <a:ea typeface="Times New Roman"/>
                <a:cs typeface="Times New Roman"/>
                <a:sym typeface="Times New Roman"/>
              </a:rPr>
              <a:t>he HTTP Protocol, which is also called a "Request - Response" Protocol, acts like a bridge between the client and the server.</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9" name="Shape 260"/>
        <p:cNvGrpSpPr/>
        <p:nvPr/>
      </p:nvGrpSpPr>
      <p:grpSpPr>
        <a:xfrm>
          <a:off x="0" y="0"/>
          <a:ext cx="0" cy="0"/>
          <a:chOff x="0" y="0"/>
          <a:chExt cx="0" cy="0"/>
        </a:xfrm>
      </p:grpSpPr>
      <p:sp>
        <p:nvSpPr>
          <p:cNvPr id="1048686" name="Google Shape;261;p30"/>
          <p:cNvSpPr txBox="1"/>
          <p:nvPr>
            <p:ph type="body" idx="1"/>
          </p:nvPr>
        </p:nvSpPr>
        <p:spPr>
          <a:xfrm>
            <a:off x="539646" y="494675"/>
            <a:ext cx="10476225" cy="5601325"/>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latin typeface="Times New Roman"/>
                <a:ea typeface="Times New Roman"/>
                <a:cs typeface="Times New Roman"/>
                <a:sym typeface="Times New Roman"/>
              </a:rPr>
              <a:t>Cookie management</a:t>
            </a:r>
          </a:p>
          <a:p>
            <a:pPr algn="l" indent="-71120" lvl="0" marL="228600" rtl="0">
              <a:lnSpc>
                <a:spcPct val="90000"/>
              </a:lnSpc>
              <a:spcBef>
                <a:spcPts val="1400"/>
              </a:spcBef>
              <a:spcAft>
                <a:spcPts val="0"/>
              </a:spcAft>
              <a:buSzPts val="1760"/>
              <a:buNone/>
            </a:pPr>
            <a:r>
              <a:t/>
            </a:r>
          </a:p>
        </p:txBody>
      </p:sp>
      <p:pic>
        <p:nvPicPr>
          <p:cNvPr id="2097170" name="Google Shape;262;p30"/>
          <p:cNvPicPr preferRelativeResize="0">
            <a:picLocks/>
          </p:cNvPicPr>
          <p:nvPr/>
        </p:nvPicPr>
        <p:blipFill rotWithShape="1">
          <a:blip xmlns:r="http://schemas.openxmlformats.org/officeDocument/2006/relationships" r:embed="rId1">
            <a:alphaModFix/>
          </a:blip>
          <a:srcRect l="0" t="0" r="0" b="0"/>
          <a:stretch>
            <a:fillRect/>
          </a:stretch>
        </p:blipFill>
        <p:spPr>
          <a:xfrm>
            <a:off x="719528" y="929390"/>
            <a:ext cx="10932826" cy="5433935"/>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2" name="Shape 266"/>
        <p:cNvGrpSpPr/>
        <p:nvPr/>
      </p:nvGrpSpPr>
      <p:grpSpPr>
        <a:xfrm>
          <a:off x="0" y="0"/>
          <a:ext cx="0" cy="0"/>
          <a:chOff x="0" y="0"/>
          <a:chExt cx="0" cy="0"/>
        </a:xfrm>
      </p:grpSpPr>
      <p:sp>
        <p:nvSpPr>
          <p:cNvPr id="1048689" name="Google Shape;267;p31"/>
          <p:cNvSpPr txBox="1"/>
          <p:nvPr>
            <p:ph type="body" idx="1"/>
          </p:nvPr>
        </p:nvSpPr>
        <p:spPr>
          <a:xfrm>
            <a:off x="524656" y="479685"/>
            <a:ext cx="11077731" cy="5616315"/>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There are 2 ways of assigning / storing values in cookies.</a:t>
            </a:r>
          </a:p>
          <a:p>
            <a:pPr algn="l" indent="-182880" lvl="0" marL="228600" rtl="0">
              <a:lnSpc>
                <a:spcPct val="90000"/>
              </a:lnSpc>
              <a:spcBef>
                <a:spcPts val="1400"/>
              </a:spcBef>
              <a:spcAft>
                <a:spcPts val="0"/>
              </a:spcAft>
              <a:buSzPts val="1440"/>
              <a:buFont typeface="Corbel"/>
              <a:buAutoNum type="arabicPeriod"/>
            </a:pPr>
            <a:r>
              <a:rPr b="1" sz="1800" lang="en-US">
                <a:solidFill>
                  <a:schemeClr val="dk1"/>
                </a:solidFill>
                <a:latin typeface="Times New Roman"/>
                <a:ea typeface="Times New Roman"/>
                <a:cs typeface="Times New Roman"/>
                <a:sym typeface="Times New Roman"/>
              </a:rPr>
              <a:t>Using the Request Object</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use of the Request object. The Cookies property of the HTTPResponse Object and the HTTPRequest Object can be used to assign values to the Cookies Collection and get values back from the Collection. We can also store multiple values in a cookie.</a:t>
            </a:r>
          </a:p>
          <a:p>
            <a:pPr algn="l" indent="-71120" lvl="0" marL="228600" rtl="0">
              <a:lnSpc>
                <a:spcPct val="90000"/>
              </a:lnSpc>
              <a:spcBef>
                <a:spcPts val="1400"/>
              </a:spcBef>
              <a:spcAft>
                <a:spcPts val="0"/>
              </a:spcAft>
              <a:buSzPts val="1760"/>
              <a:buNone/>
            </a:pPr>
            <a:r>
              <a:t/>
            </a:r>
          </a:p>
        </p:txBody>
      </p:sp>
      <p:pic>
        <p:nvPicPr>
          <p:cNvPr id="2097171" name="Google Shape;268;p31"/>
          <p:cNvPicPr preferRelativeResize="0">
            <a:picLocks/>
          </p:cNvPicPr>
          <p:nvPr/>
        </p:nvPicPr>
        <p:blipFill rotWithShape="1">
          <a:blip xmlns:r="http://schemas.openxmlformats.org/officeDocument/2006/relationships" r:embed="rId1">
            <a:alphaModFix/>
          </a:blip>
          <a:srcRect l="0" t="0" r="0" b="0"/>
          <a:stretch>
            <a:fillRect/>
          </a:stretch>
        </p:blipFill>
        <p:spPr>
          <a:xfrm>
            <a:off x="1143000" y="2514600"/>
            <a:ext cx="9558884" cy="2657007"/>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5" name="Shape 272"/>
        <p:cNvGrpSpPr/>
        <p:nvPr/>
      </p:nvGrpSpPr>
      <p:grpSpPr>
        <a:xfrm>
          <a:off x="0" y="0"/>
          <a:ext cx="0" cy="0"/>
          <a:chOff x="0" y="0"/>
          <a:chExt cx="0" cy="0"/>
        </a:xfrm>
      </p:grpSpPr>
      <p:sp>
        <p:nvSpPr>
          <p:cNvPr id="1048692" name="Google Shape;273;p32"/>
          <p:cNvSpPr txBox="1"/>
          <p:nvPr>
            <p:ph type="body" idx="1"/>
          </p:nvPr>
        </p:nvSpPr>
        <p:spPr>
          <a:xfrm>
            <a:off x="599090" y="520263"/>
            <a:ext cx="11012339" cy="5940498"/>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lang="en-US">
                <a:solidFill>
                  <a:schemeClr val="dk1"/>
                </a:solidFill>
                <a:latin typeface="Times New Roman"/>
                <a:ea typeface="Times New Roman"/>
                <a:cs typeface="Times New Roman"/>
                <a:sym typeface="Times New Roman"/>
              </a:rPr>
              <a:t>2</a:t>
            </a:r>
            <a:r>
              <a:rPr sz="1800" lang="en-US">
                <a:solidFill>
                  <a:schemeClr val="dk1"/>
                </a:solidFill>
                <a:latin typeface="Times New Roman"/>
                <a:ea typeface="Times New Roman"/>
                <a:cs typeface="Times New Roman"/>
                <a:sym typeface="Times New Roman"/>
              </a:rPr>
              <a:t>. </a:t>
            </a:r>
            <a:r>
              <a:rPr b="1" sz="1800" i="0" lang="en-US">
                <a:solidFill>
                  <a:srgbClr val="212121"/>
                </a:solidFill>
                <a:latin typeface="Times New Roman"/>
                <a:ea typeface="Times New Roman"/>
                <a:cs typeface="Times New Roman"/>
                <a:sym typeface="Times New Roman"/>
              </a:rPr>
              <a:t>Using the HTTPCookies Object</a:t>
            </a:r>
          </a:p>
          <a:p>
            <a:pPr algn="l" indent="-182880" lvl="0" marL="228600" rtl="0">
              <a:lnSpc>
                <a:spcPct val="90000"/>
              </a:lnSpc>
              <a:spcBef>
                <a:spcPts val="1400"/>
              </a:spcBef>
              <a:spcAft>
                <a:spcPts val="0"/>
              </a:spcAft>
              <a:buSzPts val="1440"/>
              <a:buChar char="•"/>
            </a:pPr>
            <a:r>
              <a:rPr sz="1800" i="0" lang="en-US">
                <a:solidFill>
                  <a:srgbClr val="212121"/>
                </a:solidFill>
                <a:latin typeface="Times New Roman"/>
                <a:ea typeface="Times New Roman"/>
                <a:cs typeface="Times New Roman"/>
                <a:sym typeface="Times New Roman"/>
              </a:rPr>
              <a:t>Another way of adding values to a cookie is using the "HTTPCookie" class. Its constructor takes either 1 or 2 parameters. </a:t>
            </a:r>
          </a:p>
          <a:p>
            <a:pPr algn="l" indent="-182880" lvl="0" marL="228600" rtl="0">
              <a:lnSpc>
                <a:spcPct val="90000"/>
              </a:lnSpc>
              <a:spcBef>
                <a:spcPts val="1400"/>
              </a:spcBef>
              <a:spcAft>
                <a:spcPts val="0"/>
              </a:spcAft>
              <a:buSzPts val="1440"/>
              <a:buChar char="•"/>
            </a:pPr>
            <a:r>
              <a:rPr sz="1800" i="0" lang="en-US">
                <a:solidFill>
                  <a:srgbClr val="212121"/>
                </a:solidFill>
                <a:latin typeface="Times New Roman"/>
                <a:ea typeface="Times New Roman"/>
                <a:cs typeface="Times New Roman"/>
                <a:sym typeface="Times New Roman"/>
              </a:rPr>
              <a:t>If you want your cookie to expire after a specified time then you can even set the expiration date for that cookie. And the last line "Response.Cookies.Add(myCookie)" will add that cookie to the Cookies Collection.</a:t>
            </a:r>
            <a:endParaRPr sz="1800" i="0">
              <a:solidFill>
                <a:srgbClr val="21212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1" sz="1800" i="0" lang="en-US">
                <a:solidFill>
                  <a:srgbClr val="222222"/>
                </a:solidFill>
                <a:latin typeface="Times New Roman"/>
                <a:ea typeface="Times New Roman"/>
                <a:cs typeface="Times New Roman"/>
                <a:sym typeface="Times New Roman"/>
              </a:rPr>
              <a:t>Trim()</a:t>
            </a:r>
            <a:r>
              <a:rPr b="0" sz="1800" i="0" lang="en-US">
                <a:solidFill>
                  <a:srgbClr val="222222"/>
                </a:solidFill>
                <a:latin typeface="Times New Roman"/>
                <a:ea typeface="Times New Roman"/>
                <a:cs typeface="Times New Roman"/>
                <a:sym typeface="Times New Roman"/>
              </a:rPr>
              <a:t> is a string method. This method is used to removes all leading </a:t>
            </a:r>
            <a:r>
              <a:rPr b="1" sz="1800" i="0" lang="en-US">
                <a:solidFill>
                  <a:srgbClr val="222222"/>
                </a:solidFill>
                <a:latin typeface="Times New Roman"/>
                <a:ea typeface="Times New Roman"/>
                <a:cs typeface="Times New Roman"/>
                <a:sym typeface="Times New Roman"/>
              </a:rPr>
              <a:t>and</a:t>
            </a:r>
            <a:r>
              <a:rPr b="0" sz="1800" i="0" lang="en-US">
                <a:solidFill>
                  <a:srgbClr val="222222"/>
                </a:solidFill>
                <a:latin typeface="Times New Roman"/>
                <a:ea typeface="Times New Roman"/>
                <a:cs typeface="Times New Roman"/>
                <a:sym typeface="Times New Roman"/>
              </a:rPr>
              <a:t> trailing white-space characters </a:t>
            </a:r>
            <a:r>
              <a:rPr b="1" sz="1800" i="0" lang="en-US">
                <a:solidFill>
                  <a:srgbClr val="222222"/>
                </a:solidFill>
                <a:latin typeface="Times New Roman"/>
                <a:ea typeface="Times New Roman"/>
                <a:cs typeface="Times New Roman"/>
                <a:sym typeface="Times New Roman"/>
              </a:rPr>
              <a:t>from</a:t>
            </a:r>
            <a:r>
              <a:rPr b="0" sz="1800" i="0" lang="en-US">
                <a:solidFill>
                  <a:srgbClr val="222222"/>
                </a:solidFill>
                <a:latin typeface="Times New Roman"/>
                <a:ea typeface="Times New Roman"/>
                <a:cs typeface="Times New Roman"/>
                <a:sym typeface="Times New Roman"/>
              </a:rPr>
              <a:t> the current String object</a:t>
            </a:r>
            <a:r>
              <a:rPr b="0" sz="1400" i="0" lang="en-US">
                <a:solidFill>
                  <a:srgbClr val="222222"/>
                </a:solidFill>
                <a:latin typeface="arial"/>
                <a:ea typeface="arial"/>
                <a:cs typeface="arial"/>
                <a:sym typeface="arial"/>
              </a:rPr>
              <a:t>.</a:t>
            </a:r>
            <a:endParaRPr sz="1800">
              <a:solidFill>
                <a:schemeClr val="dk1"/>
              </a:solidFill>
              <a:latin typeface="Times New Roman"/>
              <a:ea typeface="Times New Roman"/>
              <a:cs typeface="Times New Roman"/>
              <a:sym typeface="Times New Roman"/>
            </a:endParaRPr>
          </a:p>
        </p:txBody>
      </p:sp>
      <p:pic>
        <p:nvPicPr>
          <p:cNvPr id="2097172" name="Google Shape;274;p32"/>
          <p:cNvPicPr preferRelativeResize="0">
            <a:picLocks/>
          </p:cNvPicPr>
          <p:nvPr/>
        </p:nvPicPr>
        <p:blipFill rotWithShape="1">
          <a:blip xmlns:r="http://schemas.openxmlformats.org/officeDocument/2006/relationships" r:embed="rId1">
            <a:alphaModFix/>
          </a:blip>
          <a:srcRect l="0" t="0" r="0" b="0"/>
          <a:stretch>
            <a:fillRect/>
          </a:stretch>
        </p:blipFill>
        <p:spPr>
          <a:xfrm>
            <a:off x="1409075" y="2353456"/>
            <a:ext cx="9668656" cy="2938072"/>
          </a:xfrm>
          <a:prstGeom prst="rect"/>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8" name="Shape 278"/>
        <p:cNvGrpSpPr/>
        <p:nvPr/>
      </p:nvGrpSpPr>
      <p:grpSpPr>
        <a:xfrm>
          <a:off x="0" y="0"/>
          <a:ext cx="0" cy="0"/>
          <a:chOff x="0" y="0"/>
          <a:chExt cx="0" cy="0"/>
        </a:xfrm>
      </p:grpSpPr>
      <p:sp>
        <p:nvSpPr>
          <p:cNvPr id="1048695" name="Google Shape;279;p33"/>
          <p:cNvSpPr txBox="1"/>
          <p:nvPr>
            <p:ph type="body" idx="1"/>
          </p:nvPr>
        </p:nvSpPr>
        <p:spPr>
          <a:xfrm>
            <a:off x="569626" y="509666"/>
            <a:ext cx="10446245" cy="558633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i="0" lang="en-US">
                <a:solidFill>
                  <a:srgbClr val="212121"/>
                </a:solidFill>
                <a:latin typeface="Open Sans"/>
                <a:ea typeface="Open Sans"/>
                <a:cs typeface="Open Sans"/>
                <a:sym typeface="Open Sans"/>
              </a:rPr>
              <a:t>Cookie Types</a:t>
            </a:r>
          </a:p>
          <a:p>
            <a:pPr algn="l" indent="-182880" lvl="0" marL="228600" rtl="0">
              <a:lnSpc>
                <a:spcPct val="90000"/>
              </a:lnSpc>
              <a:spcBef>
                <a:spcPts val="1400"/>
              </a:spcBef>
              <a:spcAft>
                <a:spcPts val="0"/>
              </a:spcAft>
              <a:buSzPts val="1760"/>
              <a:buChar char="•"/>
            </a:pPr>
            <a:r>
              <a:rPr b="1" lang="en-US">
                <a:solidFill>
                  <a:srgbClr val="212121"/>
                </a:solidFill>
                <a:latin typeface="Open Sans"/>
                <a:ea typeface="Open Sans"/>
                <a:cs typeface="Open Sans"/>
                <a:sym typeface="Open Sans"/>
              </a:rPr>
              <a:t>1. </a:t>
            </a:r>
            <a:r>
              <a:rPr b="1" i="0" lang="en-US">
                <a:solidFill>
                  <a:srgbClr val="212121"/>
                </a:solidFill>
                <a:latin typeface="Open Sans"/>
                <a:ea typeface="Open Sans"/>
                <a:cs typeface="Open Sans"/>
                <a:sym typeface="Open Sans"/>
              </a:rPr>
              <a:t>Persistent Cookie</a:t>
            </a:r>
            <a:r>
              <a:rPr b="0" i="0" lang="en-US">
                <a:solidFill>
                  <a:srgbClr val="212121"/>
                </a:solidFill>
                <a:latin typeface="Open Sans"/>
                <a:ea typeface="Open Sans"/>
                <a:cs typeface="Open Sans"/>
                <a:sym typeface="Open Sans"/>
              </a:rPr>
              <a:t> </a:t>
            </a:r>
          </a:p>
          <a:p>
            <a:pPr algn="l" indent="-182880" lvl="0" marL="228600" rtl="0">
              <a:lnSpc>
                <a:spcPct val="90000"/>
              </a:lnSpc>
              <a:spcBef>
                <a:spcPts val="1400"/>
              </a:spcBef>
              <a:spcAft>
                <a:spcPts val="0"/>
              </a:spcAft>
              <a:buSzPts val="1760"/>
              <a:buChar char="•"/>
            </a:pPr>
            <a:r>
              <a:rPr lang="en-US">
                <a:solidFill>
                  <a:srgbClr val="212121"/>
                </a:solidFill>
                <a:latin typeface="Open Sans"/>
                <a:ea typeface="Open Sans"/>
                <a:cs typeface="Open Sans"/>
                <a:sym typeface="Open Sans"/>
              </a:rPr>
              <a:t>Persistent Cookies are Permanent Cookies stored as a text file in the hard disk of the computer.</a:t>
            </a:r>
          </a:p>
          <a:p>
            <a:pPr algn="l" indent="-71120" lvl="0" marL="228600" rtl="0">
              <a:lnSpc>
                <a:spcPct val="90000"/>
              </a:lnSpc>
              <a:spcBef>
                <a:spcPts val="1400"/>
              </a:spcBef>
              <a:spcAft>
                <a:spcPts val="0"/>
              </a:spcAft>
              <a:buSzPts val="1760"/>
              <a:buNone/>
            </a:pPr>
            <a:r>
              <a:t/>
            </a:r>
          </a:p>
        </p:txBody>
      </p:sp>
      <p:pic>
        <p:nvPicPr>
          <p:cNvPr id="2097173" name="Google Shape;280;p33"/>
          <p:cNvPicPr preferRelativeResize="0">
            <a:picLocks/>
          </p:cNvPicPr>
          <p:nvPr/>
        </p:nvPicPr>
        <p:blipFill>
          <a:blip xmlns:r="http://schemas.openxmlformats.org/officeDocument/2006/relationships" r:embed="rId1">
            <a:alphaModFix/>
          </a:blip>
          <a:stretch>
            <a:fillRect/>
          </a:stretch>
        </p:blipFill>
        <p:spPr>
          <a:xfrm>
            <a:off x="693450" y="2327125"/>
            <a:ext cx="10322425" cy="3562675"/>
          </a:xfrm>
          <a:prstGeom prst="rect"/>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1" name="Shape 284"/>
        <p:cNvGrpSpPr/>
        <p:nvPr/>
      </p:nvGrpSpPr>
      <p:grpSpPr>
        <a:xfrm>
          <a:off x="0" y="0"/>
          <a:ext cx="0" cy="0"/>
          <a:chOff x="0" y="0"/>
          <a:chExt cx="0" cy="0"/>
        </a:xfrm>
      </p:grpSpPr>
      <p:sp>
        <p:nvSpPr>
          <p:cNvPr id="1048698" name="Google Shape;285;p34"/>
          <p:cNvSpPr txBox="1"/>
          <p:nvPr>
            <p:ph type="body" idx="1"/>
          </p:nvPr>
        </p:nvSpPr>
        <p:spPr>
          <a:xfrm>
            <a:off x="614598" y="629587"/>
            <a:ext cx="11227632" cy="5696262"/>
          </a:xfrm>
          <a:prstGeom prst="rect"/>
          <a:noFill/>
          <a:ln>
            <a:noFill/>
          </a:ln>
        </p:spPr>
        <p:txBody>
          <a:bodyPr anchor="t" anchorCtr="0" bIns="45700" lIns="91425" rIns="91425" spcFirstLastPara="1" tIns="45700" wrap="square">
            <a:normAutofit lnSpcReduction="20000"/>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Non-Persistent Cookie</a:t>
            </a:r>
            <a:endParaRPr b="0" sz="1800" i="0">
              <a:solidFill>
                <a:srgbClr val="212121"/>
              </a:solidFill>
              <a:latin typeface="Times New Roman"/>
              <a:ea typeface="Times New Roman"/>
              <a:cs typeface="Times New Roman"/>
              <a:sym typeface="Times New Roman"/>
            </a:endParaRPr>
          </a:p>
          <a:p>
            <a:pPr algn="l" indent="0" lvl="0" marL="228600" rtl="0">
              <a:lnSpc>
                <a:spcPct val="90000"/>
              </a:lnSpc>
              <a:spcBef>
                <a:spcPts val="1400"/>
              </a:spcBef>
              <a:spcAft>
                <a:spcPts val="0"/>
              </a:spcAft>
              <a:buNone/>
            </a:pPr>
            <a:r>
              <a:rPr sz="1800" lang="en-US">
                <a:solidFill>
                  <a:srgbClr val="212121"/>
                </a:solidFill>
                <a:latin typeface="Times New Roman"/>
                <a:ea typeface="Times New Roman"/>
                <a:cs typeface="Times New Roman"/>
                <a:sym typeface="Times New Roman"/>
              </a:rPr>
              <a:t>Non-Persistent cookies are temporary. They are also called in-memory cookies and session-based cookies. These cookies are active as long as the browser remains active, in other words if the browser is closed then the cookies automatically expire.</a:t>
            </a: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Features of cookies are: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Store information temporarily</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It's just a simple small sized text file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Can be changed depending on requirements</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User Preferred</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Requires only a few bytes or KBs of space for creating cookies</a:t>
            </a:r>
            <a:endParaRPr sz="1800">
              <a:solidFill>
                <a:schemeClr val="dk1"/>
              </a:solidFill>
              <a:latin typeface="Times New Roman"/>
              <a:ea typeface="Times New Roman"/>
              <a:cs typeface="Times New Roman"/>
              <a:sym typeface="Times New Roman"/>
            </a:endParaRPr>
          </a:p>
        </p:txBody>
      </p:sp>
      <p:pic>
        <p:nvPicPr>
          <p:cNvPr id="2097174" name="Google Shape;286;p34"/>
          <p:cNvPicPr preferRelativeResize="0">
            <a:picLocks/>
          </p:cNvPicPr>
          <p:nvPr/>
        </p:nvPicPr>
        <p:blipFill>
          <a:blip xmlns:r="http://schemas.openxmlformats.org/officeDocument/2006/relationships" r:embed="rId1">
            <a:alphaModFix/>
          </a:blip>
          <a:stretch>
            <a:fillRect/>
          </a:stretch>
        </p:blipFill>
        <p:spPr>
          <a:xfrm>
            <a:off x="930975" y="1753400"/>
            <a:ext cx="10525925" cy="1748225"/>
          </a:xfrm>
          <a:prstGeom prst="rect"/>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4" name="Shape 290"/>
        <p:cNvGrpSpPr/>
        <p:nvPr/>
      </p:nvGrpSpPr>
      <p:grpSpPr>
        <a:xfrm>
          <a:off x="0" y="0"/>
          <a:ext cx="0" cy="0"/>
          <a:chOff x="0" y="0"/>
          <a:chExt cx="0" cy="0"/>
        </a:xfrm>
      </p:grpSpPr>
      <p:sp>
        <p:nvSpPr>
          <p:cNvPr id="1048701" name="Google Shape;291;p35"/>
          <p:cNvSpPr txBox="1"/>
          <p:nvPr>
            <p:ph type="body" idx="1"/>
          </p:nvPr>
        </p:nvSpPr>
        <p:spPr>
          <a:xfrm>
            <a:off x="537029" y="711200"/>
            <a:ext cx="11321141" cy="53848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i="0" lang="en-US">
                <a:solidFill>
                  <a:srgbClr val="212121"/>
                </a:solidFill>
                <a:latin typeface="Times New Roman"/>
                <a:ea typeface="Times New Roman"/>
                <a:cs typeface="Times New Roman"/>
                <a:sym typeface="Times New Roman"/>
              </a:rPr>
              <a:t>Advantages</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Very easy to use.</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Stored on the client's machine, hence no server resources are utilized.</a:t>
            </a:r>
          </a:p>
          <a:p>
            <a:pPr algn="l" indent="-182880" lvl="0" marL="228600" rtl="0">
              <a:lnSpc>
                <a:spcPct val="90000"/>
              </a:lnSpc>
              <a:spcBef>
                <a:spcPts val="1400"/>
              </a:spcBef>
              <a:spcAft>
                <a:spcPts val="0"/>
              </a:spcAft>
              <a:buSzPts val="1440"/>
              <a:buChar char="•"/>
            </a:pPr>
            <a:r>
              <a:rPr b="1" sz="1800" i="0" lang="en-US">
                <a:solidFill>
                  <a:srgbClr val="212121"/>
                </a:solidFill>
                <a:latin typeface="Times New Roman"/>
                <a:ea typeface="Times New Roman"/>
                <a:cs typeface="Times New Roman"/>
                <a:sym typeface="Times New Roman"/>
              </a:rPr>
              <a:t>Disadvantages</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A user can disable cookies using browser settings.</a:t>
            </a:r>
          </a:p>
          <a:p>
            <a:pPr algn="l" indent="-182880" lvl="0" marL="228600" rtl="0">
              <a:lnSpc>
                <a:spcPct val="90000"/>
              </a:lnSpc>
              <a:spcBef>
                <a:spcPts val="1400"/>
              </a:spcBef>
              <a:spcAft>
                <a:spcPts val="0"/>
              </a:spcAft>
              <a:buSzPts val="1440"/>
              <a:buFont typeface="Corbel"/>
              <a:buAutoNum type="arabicPeriod"/>
            </a:pPr>
            <a:r>
              <a:rPr b="0" sz="1800" i="0" lang="en-US">
                <a:solidFill>
                  <a:srgbClr val="212121"/>
                </a:solidFill>
                <a:latin typeface="Times New Roman"/>
                <a:ea typeface="Times New Roman"/>
                <a:cs typeface="Times New Roman"/>
                <a:sym typeface="Times New Roman"/>
              </a:rPr>
              <a:t>Since the cookies are stored on the client's machine, there are chances that if the client's machine is hacked then the hacker can view these cookie values. Hence we should not store sensitive information in cookies.</a:t>
            </a:r>
          </a:p>
          <a:p>
            <a:pPr algn="l" indent="0" lvl="0" marL="45720" rtl="0">
              <a:lnSpc>
                <a:spcPct val="90000"/>
              </a:lnSpc>
              <a:spcBef>
                <a:spcPts val="1400"/>
              </a:spcBef>
              <a:spcAft>
                <a:spcPts val="0"/>
              </a:spcAft>
              <a:buSzPts val="176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7" name="Shape 295"/>
        <p:cNvGrpSpPr/>
        <p:nvPr/>
      </p:nvGrpSpPr>
      <p:grpSpPr>
        <a:xfrm>
          <a:off x="0" y="0"/>
          <a:ext cx="0" cy="0"/>
          <a:chOff x="0" y="0"/>
          <a:chExt cx="0" cy="0"/>
        </a:xfrm>
      </p:grpSpPr>
      <p:sp>
        <p:nvSpPr>
          <p:cNvPr id="1048704" name="Google Shape;296;p36"/>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705" name="Google Shape;297;p36"/>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1" name="Shape 109"/>
        <p:cNvGrpSpPr/>
        <p:nvPr/>
      </p:nvGrpSpPr>
      <p:grpSpPr>
        <a:xfrm>
          <a:off x="0" y="0"/>
          <a:ext cx="0" cy="0"/>
          <a:chOff x="0" y="0"/>
          <a:chExt cx="0" cy="0"/>
        </a:xfrm>
      </p:grpSpPr>
      <p:sp>
        <p:nvSpPr>
          <p:cNvPr id="1048605" name="Google Shape;110;p4"/>
          <p:cNvSpPr txBox="1"/>
          <p:nvPr>
            <p:ph type="body" idx="1"/>
          </p:nvPr>
        </p:nvSpPr>
        <p:spPr>
          <a:xfrm>
            <a:off x="412956" y="545690"/>
            <a:ext cx="10602916" cy="5550310"/>
          </a:xfrm>
          <a:prstGeom prst="rect"/>
          <a:noFill/>
          <a:ln>
            <a:noFill/>
          </a:ln>
        </p:spPr>
        <p:txBody>
          <a:bodyPr anchor="t" anchorCtr="0" bIns="45700" lIns="91425" rIns="91425" spcFirstLastPara="1" tIns="45700" wrap="square">
            <a:normAutofit fontScale="83333" lnSpcReduction="10000"/>
          </a:bodyPr>
          <a:p>
            <a:pPr algn="l" indent="-182880" lvl="0" marL="228600" rtl="0">
              <a:lnSpc>
                <a:spcPct val="90000"/>
              </a:lnSpc>
              <a:spcBef>
                <a:spcPts val="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Whenever the user sends a request to the server, the server first locates the page and checks who will process the request.</a:t>
            </a:r>
          </a:p>
          <a:p>
            <a:pPr algn="l" indent="-91440" lvl="0" marL="228600" rtl="0">
              <a:lnSpc>
                <a:spcPct val="90000"/>
              </a:lnSpc>
              <a:spcBef>
                <a:spcPts val="1400"/>
              </a:spcBef>
              <a:spcAft>
                <a:spcPts val="0"/>
              </a:spcAft>
              <a:buSzPts val="1440"/>
              <a:buFont typeface="Arial"/>
              <a:buNone/>
            </a:pPr>
            <a:r>
              <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Then it creates an App Domain which is a space in the memory / Memory Unit which creates a Hosting Environment.</a:t>
            </a:r>
          </a:p>
          <a:p>
            <a:pPr algn="l" indent="-91440" lvl="0" marL="228600" rtl="0">
              <a:lnSpc>
                <a:spcPct val="90000"/>
              </a:lnSpc>
              <a:spcBef>
                <a:spcPts val="1400"/>
              </a:spcBef>
              <a:spcAft>
                <a:spcPts val="0"/>
              </a:spcAft>
              <a:buSzPts val="1440"/>
              <a:buFont typeface="Arial"/>
              <a:buNone/>
            </a:pPr>
            <a:r>
              <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It then creates 4 different Objects like:</a:t>
            </a:r>
          </a:p>
          <a:p>
            <a:pPr algn="l" indent="-285750" lvl="1" marL="742950" rtl="0">
              <a:lnSpc>
                <a:spcPct val="90000"/>
              </a:lnSpc>
              <a:spcBef>
                <a:spcPts val="2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Http Response Object</a:t>
            </a:r>
          </a:p>
          <a:p>
            <a:pPr algn="l" indent="-285750" lvl="1" marL="742950" rtl="0">
              <a:lnSpc>
                <a:spcPct val="90000"/>
              </a:lnSpc>
              <a:spcBef>
                <a:spcPts val="6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Http Request Object</a:t>
            </a:r>
          </a:p>
          <a:p>
            <a:pPr algn="l" indent="-285750" lvl="1" marL="742950" rtl="0">
              <a:lnSpc>
                <a:spcPct val="90000"/>
              </a:lnSpc>
              <a:spcBef>
                <a:spcPts val="6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Http Context Object</a:t>
            </a:r>
          </a:p>
          <a:p>
            <a:pPr algn="l" indent="-285750" lvl="1" marL="742950" rtl="0">
              <a:lnSpc>
                <a:spcPct val="90000"/>
              </a:lnSpc>
              <a:spcBef>
                <a:spcPts val="6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Http Application Object</a:t>
            </a:r>
          </a:p>
          <a:p>
            <a:pPr algn="l" indent="-91440" lvl="0" marL="228600" rtl="0">
              <a:lnSpc>
                <a:spcPct val="90000"/>
              </a:lnSpc>
              <a:spcBef>
                <a:spcPts val="1800"/>
              </a:spcBef>
              <a:spcAft>
                <a:spcPts val="0"/>
              </a:spcAft>
              <a:buSzPts val="1440"/>
              <a:buFont typeface="Arial"/>
              <a:buNone/>
            </a:pPr>
            <a:r>
              <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These objects then process the request and sends a response to the user in HTML format.</a:t>
            </a:r>
          </a:p>
          <a:p>
            <a:pPr algn="l" indent="-91440" lvl="0" marL="228600" rtl="0">
              <a:lnSpc>
                <a:spcPct val="90000"/>
              </a:lnSpc>
              <a:spcBef>
                <a:spcPts val="1400"/>
              </a:spcBef>
              <a:spcAft>
                <a:spcPts val="0"/>
              </a:spcAft>
              <a:buSzPts val="1440"/>
              <a:buFont typeface="Arial"/>
              <a:buNone/>
            </a:pPr>
            <a:r>
              <a:t/>
            </a:r>
            <a:endParaRPr sz="180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 The App Domain is created only once for each Website or an application. The Http Application Object is also created only once. The creation happens when the user requests a website for the first time.</a:t>
            </a:r>
          </a:p>
          <a:p>
            <a:pPr algn="l" indent="-91440" lvl="0" marL="228600" rtl="0">
              <a:lnSpc>
                <a:spcPct val="90000"/>
              </a:lnSpc>
              <a:spcBef>
                <a:spcPts val="1400"/>
              </a:spcBef>
              <a:spcAft>
                <a:spcPts val="0"/>
              </a:spcAft>
              <a:buSzPts val="1440"/>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4" name="Shape 114"/>
        <p:cNvGrpSpPr/>
        <p:nvPr/>
      </p:nvGrpSpPr>
      <p:grpSpPr>
        <a:xfrm>
          <a:off x="0" y="0"/>
          <a:ext cx="0" cy="0"/>
          <a:chOff x="0" y="0"/>
          <a:chExt cx="0" cy="0"/>
        </a:xfrm>
      </p:grpSpPr>
      <p:sp>
        <p:nvSpPr>
          <p:cNvPr id="1048608" name="Google Shape;115;p5"/>
          <p:cNvSpPr txBox="1"/>
          <p:nvPr>
            <p:ph type="body" idx="1"/>
          </p:nvPr>
        </p:nvSpPr>
        <p:spPr>
          <a:xfrm>
            <a:off x="1143000" y="339213"/>
            <a:ext cx="9872871" cy="5756787"/>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t/>
            </a:r>
          </a:p>
          <a:p>
            <a:pPr algn="l" indent="-71120" lvl="0" marL="228600" rtl="0">
              <a:lnSpc>
                <a:spcPct val="90000"/>
              </a:lnSpc>
              <a:spcBef>
                <a:spcPts val="1400"/>
              </a:spcBef>
              <a:spcAft>
                <a:spcPts val="0"/>
              </a:spcAft>
              <a:buSzPts val="1760"/>
              <a:buNone/>
            </a:pPr>
            <a:r>
              <a:t/>
            </a:r>
          </a:p>
        </p:txBody>
      </p:sp>
      <p:pic>
        <p:nvPicPr>
          <p:cNvPr id="2097152" name="Google Shape;116;p5"/>
          <p:cNvPicPr preferRelativeResize="0">
            <a:picLocks/>
          </p:cNvPicPr>
          <p:nvPr/>
        </p:nvPicPr>
        <p:blipFill rotWithShape="1">
          <a:blip xmlns:r="http://schemas.openxmlformats.org/officeDocument/2006/relationships" r:embed="rId1">
            <a:alphaModFix/>
          </a:blip>
          <a:srcRect l="0" t="0" r="0" b="0"/>
          <a:stretch>
            <a:fillRect/>
          </a:stretch>
        </p:blipFill>
        <p:spPr>
          <a:xfrm>
            <a:off x="274250" y="268449"/>
            <a:ext cx="11610374" cy="5898325"/>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7" name="Shape 120"/>
        <p:cNvGrpSpPr/>
        <p:nvPr/>
      </p:nvGrpSpPr>
      <p:grpSpPr>
        <a:xfrm>
          <a:off x="0" y="0"/>
          <a:ext cx="0" cy="0"/>
          <a:chOff x="0" y="0"/>
          <a:chExt cx="0" cy="0"/>
        </a:xfrm>
      </p:grpSpPr>
      <p:sp>
        <p:nvSpPr>
          <p:cNvPr id="1048611" name="Google Shape;121;p6"/>
          <p:cNvSpPr txBox="1"/>
          <p:nvPr>
            <p:ph type="body" idx="1"/>
          </p:nvPr>
        </p:nvSpPr>
        <p:spPr>
          <a:xfrm>
            <a:off x="391886" y="662940"/>
            <a:ext cx="11209564" cy="5737860"/>
          </a:xfrm>
          <a:prstGeom prst="rect"/>
          <a:noFill/>
          <a:ln>
            <a:noFill/>
          </a:ln>
        </p:spPr>
        <p:txBody>
          <a:bodyPr anchor="t" anchorCtr="0" bIns="45700" lIns="91425" rIns="91425" spcFirstLastPara="1" tIns="45700" wrap="square">
            <a:noAutofit/>
          </a:bodyPr>
          <a:p>
            <a:pPr algn="l" indent="-182880" lvl="0" marL="228600" rtl="0">
              <a:lnSpc>
                <a:spcPct val="90000"/>
              </a:lnSpc>
              <a:spcBef>
                <a:spcPts val="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State Management can be defined as the technique or the way by which we can maintain / store the state of the page or application until the User's Session ends.</a:t>
            </a:r>
            <a:endParaRPr b="0" sz="1800" i="0">
              <a:solidFill>
                <a:srgbClr val="21212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State Management Types</a:t>
            </a:r>
            <a:br>
              <a:rPr b="0" sz="1800" i="0" lang="en-US">
                <a:solidFill>
                  <a:srgbClr val="212121"/>
                </a:solidFill>
                <a:latin typeface="Times New Roman"/>
                <a:ea typeface="Times New Roman"/>
                <a:cs typeface="Times New Roman"/>
                <a:sym typeface="Times New Roman"/>
              </a:rPr>
            </a:br>
            <a:endParaRPr b="0" sz="1800" i="0">
              <a:solidFill>
                <a:srgbClr val="212121"/>
              </a:solidFill>
              <a:latin typeface="Times New Roman"/>
              <a:ea typeface="Times New Roman"/>
              <a:cs typeface="Times New Roman"/>
              <a:sym typeface="Times New Roman"/>
            </a:endParaRPr>
          </a:p>
          <a:p>
            <a:pPr algn="l" indent="-285750" lvl="1" marL="742950" rtl="0">
              <a:lnSpc>
                <a:spcPct val="90000"/>
              </a:lnSpc>
              <a:spcBef>
                <a:spcPts val="2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Client-side Management</a:t>
            </a:r>
          </a:p>
          <a:p>
            <a:pPr algn="l" indent="-285750" lvl="1" marL="742950" rtl="0">
              <a:lnSpc>
                <a:spcPct val="90000"/>
              </a:lnSpc>
              <a:spcBef>
                <a:spcPts val="6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Server-side Management</a:t>
            </a:r>
          </a:p>
          <a:p>
            <a:pPr algn="l" indent="-182880" lvl="0" marL="228600" rtl="0">
              <a:lnSpc>
                <a:spcPct val="90000"/>
              </a:lnSpc>
              <a:spcBef>
                <a:spcPts val="18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State Management Techniques</a:t>
            </a:r>
            <a:br>
              <a:rPr b="0" sz="1800" i="0" lang="en-US">
                <a:solidFill>
                  <a:srgbClr val="212121"/>
                </a:solidFill>
                <a:latin typeface="Times New Roman"/>
                <a:ea typeface="Times New Roman"/>
                <a:cs typeface="Times New Roman"/>
                <a:sym typeface="Times New Roman"/>
              </a:rPr>
            </a:br>
            <a:endParaRPr b="0" sz="1800" i="0">
              <a:solidFill>
                <a:srgbClr val="212121"/>
              </a:solidFill>
              <a:latin typeface="Times New Roman"/>
              <a:ea typeface="Times New Roman"/>
              <a:cs typeface="Times New Roman"/>
              <a:sym typeface="Times New Roman"/>
            </a:endParaRPr>
          </a:p>
          <a:p>
            <a:pPr algn="l" indent="-285750" lvl="1" marL="742950" rtl="0">
              <a:lnSpc>
                <a:spcPct val="90000"/>
              </a:lnSpc>
              <a:spcBef>
                <a:spcPts val="2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Client-side Techniques</a:t>
            </a:r>
            <a:br>
              <a:rPr b="0" sz="1800" i="0" lang="en-US">
                <a:solidFill>
                  <a:srgbClr val="212121"/>
                </a:solidFill>
                <a:latin typeface="Times New Roman"/>
                <a:ea typeface="Times New Roman"/>
                <a:cs typeface="Times New Roman"/>
                <a:sym typeface="Times New Roman"/>
              </a:rPr>
            </a:br>
            <a:endParaRPr b="0" sz="1800" i="0">
              <a:solidFill>
                <a:srgbClr val="212121"/>
              </a:solidFill>
              <a:latin typeface="Times New Roman"/>
              <a:ea typeface="Times New Roman"/>
              <a:cs typeface="Times New Roman"/>
              <a:sym typeface="Times New Roman"/>
            </a:endParaRPr>
          </a:p>
          <a:p>
            <a:pPr algn="l" indent="-228600" lvl="2" marL="1143000" rtl="0">
              <a:lnSpc>
                <a:spcPct val="90000"/>
              </a:lnSpc>
              <a:spcBef>
                <a:spcPts val="600"/>
              </a:spcBef>
              <a:spcAft>
                <a:spcPts val="0"/>
              </a:spcAft>
              <a:buSzPts val="1440"/>
              <a:buFont typeface="Arial"/>
              <a:buChar char="•"/>
            </a:pPr>
            <a:r>
              <a:rPr b="0" i="0" lang="en-US">
                <a:solidFill>
                  <a:srgbClr val="212121"/>
                </a:solidFill>
                <a:latin typeface="Times New Roman"/>
                <a:ea typeface="Times New Roman"/>
                <a:cs typeface="Times New Roman"/>
                <a:sym typeface="Times New Roman"/>
              </a:rPr>
              <a:t>View</a:t>
            </a:r>
          </a:p>
          <a:p>
            <a:pPr algn="l" indent="-228600" lvl="2" marL="1143000" rtl="0">
              <a:lnSpc>
                <a:spcPct val="90000"/>
              </a:lnSpc>
              <a:spcBef>
                <a:spcPts val="600"/>
              </a:spcBef>
              <a:spcAft>
                <a:spcPts val="0"/>
              </a:spcAft>
              <a:buSzPts val="1440"/>
              <a:buFont typeface="Arial"/>
              <a:buChar char="•"/>
            </a:pPr>
            <a:r>
              <a:rPr b="0" i="0" lang="en-US">
                <a:solidFill>
                  <a:srgbClr val="212121"/>
                </a:solidFill>
                <a:latin typeface="Times New Roman"/>
                <a:ea typeface="Times New Roman"/>
                <a:cs typeface="Times New Roman"/>
                <a:sym typeface="Times New Roman"/>
              </a:rPr>
              <a:t>Hidden</a:t>
            </a:r>
          </a:p>
          <a:p>
            <a:pPr algn="l" indent="-228600" lvl="2" marL="1143000" rtl="0">
              <a:lnSpc>
                <a:spcPct val="90000"/>
              </a:lnSpc>
              <a:spcBef>
                <a:spcPts val="600"/>
              </a:spcBef>
              <a:spcAft>
                <a:spcPts val="0"/>
              </a:spcAft>
              <a:buSzPts val="1440"/>
              <a:buFont typeface="Arial"/>
              <a:buChar char="•"/>
            </a:pPr>
            <a:r>
              <a:rPr b="0" i="0" lang="en-US">
                <a:solidFill>
                  <a:srgbClr val="212121"/>
                </a:solidFill>
                <a:latin typeface="Times New Roman"/>
                <a:ea typeface="Times New Roman"/>
                <a:cs typeface="Times New Roman"/>
                <a:sym typeface="Times New Roman"/>
              </a:rPr>
              <a:t>Cookies</a:t>
            </a:r>
          </a:p>
          <a:p>
            <a:pPr algn="l" indent="-228600" lvl="2" marL="1143000" rtl="0">
              <a:lnSpc>
                <a:spcPct val="90000"/>
              </a:lnSpc>
              <a:spcBef>
                <a:spcPts val="600"/>
              </a:spcBef>
              <a:spcAft>
                <a:spcPts val="0"/>
              </a:spcAft>
              <a:buSzPts val="1440"/>
              <a:buFont typeface="Arial"/>
              <a:buChar char="•"/>
            </a:pPr>
            <a:r>
              <a:rPr b="0" i="0" lang="en-US">
                <a:solidFill>
                  <a:srgbClr val="212121"/>
                </a:solidFill>
                <a:latin typeface="Times New Roman"/>
                <a:ea typeface="Times New Roman"/>
                <a:cs typeface="Times New Roman"/>
                <a:sym typeface="Times New Roman"/>
              </a:rPr>
              <a:t>Control State</a:t>
            </a:r>
          </a:p>
          <a:p>
            <a:pPr algn="l" indent="-228600" lvl="2" marL="1143000" rtl="0">
              <a:lnSpc>
                <a:spcPct val="90000"/>
              </a:lnSpc>
              <a:spcBef>
                <a:spcPts val="600"/>
              </a:spcBef>
              <a:spcAft>
                <a:spcPts val="0"/>
              </a:spcAft>
              <a:buSzPts val="1440"/>
              <a:buFont typeface="Arial"/>
              <a:buChar char="•"/>
            </a:pPr>
            <a:r>
              <a:rPr b="0" i="0" lang="en-US">
                <a:solidFill>
                  <a:srgbClr val="212121"/>
                </a:solidFill>
                <a:latin typeface="Times New Roman"/>
                <a:ea typeface="Times New Roman"/>
                <a:cs typeface="Times New Roman"/>
                <a:sym typeface="Times New Roman"/>
              </a:rPr>
              <a:t>Query Strings</a:t>
            </a:r>
            <a:br>
              <a:rPr b="0" i="0" lang="en-US">
                <a:solidFill>
                  <a:srgbClr val="212121"/>
                </a:solidFill>
                <a:latin typeface="Times New Roman"/>
                <a:ea typeface="Times New Roman"/>
                <a:cs typeface="Times New Roman"/>
                <a:sym typeface="Times New Roman"/>
              </a:rPr>
            </a:br>
            <a:br>
              <a:rPr b="0" i="0" lang="en-US">
                <a:solidFill>
                  <a:srgbClr val="212121"/>
                </a:solidFill>
                <a:latin typeface="Times New Roman"/>
                <a:ea typeface="Times New Roman"/>
                <a:cs typeface="Times New Roman"/>
                <a:sym typeface="Times New Roman"/>
              </a:rPr>
            </a:br>
            <a:endParaRPr b="0" i="0">
              <a:solidFill>
                <a:srgbClr val="212121"/>
              </a:solidFill>
              <a:latin typeface="Times New Roman"/>
              <a:ea typeface="Times New Roman"/>
              <a:cs typeface="Times New Roman"/>
              <a:sym typeface="Times New Roman"/>
            </a:endParaRPr>
          </a:p>
          <a:p>
            <a:pPr algn="l" indent="-91440" lvl="0" marL="228600" rtl="0">
              <a:lnSpc>
                <a:spcPct val="90000"/>
              </a:lnSpc>
              <a:spcBef>
                <a:spcPts val="1800"/>
              </a:spcBef>
              <a:spcAft>
                <a:spcPts val="0"/>
              </a:spcAft>
              <a:buSzPts val="1440"/>
              <a:buNone/>
            </a:pPr>
            <a:r>
              <a:t/>
            </a:r>
            <a:endParaRPr sz="1800">
              <a:solidFill>
                <a:srgbClr val="33333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0" name="Shape 125"/>
        <p:cNvGrpSpPr/>
        <p:nvPr/>
      </p:nvGrpSpPr>
      <p:grpSpPr>
        <a:xfrm>
          <a:off x="0" y="0"/>
          <a:ext cx="0" cy="0"/>
          <a:chOff x="0" y="0"/>
          <a:chExt cx="0" cy="0"/>
        </a:xfrm>
      </p:grpSpPr>
      <p:sp>
        <p:nvSpPr>
          <p:cNvPr id="1048614" name="Google Shape;126;p7"/>
          <p:cNvSpPr txBox="1"/>
          <p:nvPr>
            <p:ph type="body" idx="1"/>
          </p:nvPr>
        </p:nvSpPr>
        <p:spPr>
          <a:xfrm>
            <a:off x="493486" y="551543"/>
            <a:ext cx="11190514" cy="5791200"/>
          </a:xfrm>
          <a:prstGeom prst="rect"/>
          <a:noFill/>
          <a:ln>
            <a:noFill/>
          </a:ln>
        </p:spPr>
        <p:txBody>
          <a:bodyPr anchor="t" anchorCtr="0" bIns="45700" lIns="91425" rIns="91425" spcFirstLastPara="1" tIns="45700" wrap="square">
            <a:normAutofit lnSpcReduction="10000"/>
          </a:bodyPr>
          <a:p>
            <a:pPr algn="l" indent="-342900" lvl="1" marL="342900" rtl="0">
              <a:lnSpc>
                <a:spcPct val="90000"/>
              </a:lnSpc>
              <a:spcBef>
                <a:spcPts val="0"/>
              </a:spcBef>
              <a:spcAft>
                <a:spcPts val="0"/>
              </a:spcAft>
              <a:buSzPts val="1600"/>
              <a:buChar char="•"/>
            </a:pPr>
            <a:r>
              <a:rPr b="0" i="0" lang="en-US">
                <a:solidFill>
                  <a:srgbClr val="212121"/>
                </a:solidFill>
                <a:latin typeface="Times New Roman"/>
                <a:ea typeface="Times New Roman"/>
                <a:cs typeface="Times New Roman"/>
                <a:sym typeface="Times New Roman"/>
              </a:rPr>
              <a:t>Server-side Techniques</a:t>
            </a:r>
            <a:endParaRPr>
              <a:solidFill>
                <a:srgbClr val="212121"/>
              </a:solidFill>
              <a:latin typeface="Times New Roman"/>
              <a:ea typeface="Times New Roman"/>
              <a:cs typeface="Times New Roman"/>
              <a:sym typeface="Times New Roman"/>
            </a:endParaRPr>
          </a:p>
          <a:p>
            <a:pPr algn="l" indent="-265113" lvl="1" marL="265113" rtl="0">
              <a:lnSpc>
                <a:spcPct val="90000"/>
              </a:lnSpc>
              <a:spcBef>
                <a:spcPts val="600"/>
              </a:spcBef>
              <a:spcAft>
                <a:spcPts val="0"/>
              </a:spcAft>
              <a:buSzPts val="1600"/>
              <a:buNone/>
            </a:pPr>
            <a:r>
              <a:rPr b="0" i="0" lang="en-US">
                <a:solidFill>
                  <a:srgbClr val="212121"/>
                </a:solidFill>
                <a:latin typeface="Times New Roman"/>
                <a:ea typeface="Times New Roman"/>
                <a:cs typeface="Times New Roman"/>
                <a:sym typeface="Times New Roman"/>
              </a:rPr>
              <a:t>		Session State</a:t>
            </a:r>
          </a:p>
          <a:p>
            <a:pPr algn="l" indent="-265113" lvl="1" marL="265113" rtl="0">
              <a:lnSpc>
                <a:spcPct val="90000"/>
              </a:lnSpc>
              <a:spcBef>
                <a:spcPts val="600"/>
              </a:spcBef>
              <a:spcAft>
                <a:spcPts val="0"/>
              </a:spcAft>
              <a:buSzPts val="1600"/>
              <a:buNone/>
            </a:pPr>
            <a:r>
              <a:rPr b="0" i="0" lang="en-US">
                <a:solidFill>
                  <a:srgbClr val="212121"/>
                </a:solidFill>
                <a:latin typeface="Times New Roman"/>
                <a:ea typeface="Times New Roman"/>
                <a:cs typeface="Times New Roman"/>
                <a:sym typeface="Times New Roman"/>
              </a:rPr>
              <a:t>		Application State</a:t>
            </a:r>
          </a:p>
          <a:p>
            <a:pPr algn="l" indent="-265113" lvl="1" marL="265113" rtl="0">
              <a:lnSpc>
                <a:spcPct val="90000"/>
              </a:lnSpc>
              <a:spcBef>
                <a:spcPts val="600"/>
              </a:spcBef>
              <a:spcAft>
                <a:spcPts val="0"/>
              </a:spcAft>
              <a:buSzPts val="1600"/>
              <a:buNone/>
            </a:pPr>
            <a:r>
              <a:t/>
            </a:r>
            <a:endParaRPr b="0" i="0">
              <a:solidFill>
                <a:srgbClr val="212121"/>
              </a:solidFill>
              <a:latin typeface="Times New Roman"/>
              <a:ea typeface="Times New Roman"/>
              <a:cs typeface="Times New Roman"/>
              <a:sym typeface="Times New Roman"/>
            </a:endParaRPr>
          </a:p>
          <a:p>
            <a:pPr algn="l" indent="-342900" lvl="1" marL="342900" rtl="0">
              <a:lnSpc>
                <a:spcPct val="90000"/>
              </a:lnSpc>
              <a:spcBef>
                <a:spcPts val="600"/>
              </a:spcBef>
              <a:spcAft>
                <a:spcPts val="0"/>
              </a:spcAft>
              <a:buSzPts val="1600"/>
              <a:buChar char="•"/>
            </a:pPr>
            <a:r>
              <a:rPr b="0" i="0" lang="en-US">
                <a:solidFill>
                  <a:srgbClr val="212121"/>
                </a:solidFill>
                <a:latin typeface="Times New Roman"/>
                <a:ea typeface="Times New Roman"/>
                <a:cs typeface="Times New Roman"/>
                <a:sym typeface="Times New Roman"/>
              </a:rPr>
              <a:t>State Management can be defined as the technique or the way by which we can maintain / store the state of the page or application until the User's Session ends.</a:t>
            </a:r>
          </a:p>
          <a:p>
            <a:pPr algn="l" indent="-241300" lvl="1" marL="342900" rtl="0">
              <a:lnSpc>
                <a:spcPct val="90000"/>
              </a:lnSpc>
              <a:spcBef>
                <a:spcPts val="600"/>
              </a:spcBef>
              <a:spcAft>
                <a:spcPts val="0"/>
              </a:spcAft>
              <a:buSzPts val="1600"/>
              <a:buNone/>
            </a:pPr>
            <a:r>
              <a:t/>
            </a:r>
            <a:endParaRPr>
              <a:solidFill>
                <a:srgbClr val="212121"/>
              </a:solidFill>
              <a:latin typeface="Times New Roman"/>
              <a:ea typeface="Times New Roman"/>
              <a:cs typeface="Times New Roman"/>
              <a:sym typeface="Times New Roman"/>
            </a:endParaRPr>
          </a:p>
          <a:p>
            <a:pPr algn="l" indent="-342900" lvl="1" marL="342900" rtl="0">
              <a:lnSpc>
                <a:spcPct val="90000"/>
              </a:lnSpc>
              <a:spcBef>
                <a:spcPts val="600"/>
              </a:spcBef>
              <a:spcAft>
                <a:spcPts val="0"/>
              </a:spcAft>
              <a:buSzPts val="1600"/>
              <a:buChar char="•"/>
            </a:pPr>
            <a:r>
              <a:rPr lang="en-US">
                <a:solidFill>
                  <a:srgbClr val="212121"/>
                </a:solidFill>
                <a:latin typeface="Times New Roman"/>
                <a:ea typeface="Times New Roman"/>
                <a:cs typeface="Times New Roman"/>
                <a:sym typeface="Times New Roman"/>
              </a:rPr>
              <a:t>B</a:t>
            </a:r>
            <a:r>
              <a:rPr b="0" i="0" lang="en-US">
                <a:solidFill>
                  <a:srgbClr val="212121"/>
                </a:solidFill>
                <a:latin typeface="Times New Roman"/>
                <a:ea typeface="Times New Roman"/>
                <a:cs typeface="Times New Roman"/>
                <a:sym typeface="Times New Roman"/>
              </a:rPr>
              <a:t>rowsers are generally stateless.</a:t>
            </a:r>
          </a:p>
          <a:p>
            <a:pPr algn="l" indent="0" lvl="1" marL="0" rtl="0">
              <a:lnSpc>
                <a:spcPct val="90000"/>
              </a:lnSpc>
              <a:spcBef>
                <a:spcPts val="600"/>
              </a:spcBef>
              <a:spcAft>
                <a:spcPts val="0"/>
              </a:spcAft>
              <a:buSzPts val="1600"/>
              <a:buNone/>
            </a:pPr>
            <a:r>
              <a:t/>
            </a:r>
            <a:endParaRPr b="0" i="0">
              <a:solidFill>
                <a:srgbClr val="212121"/>
              </a:solidFill>
              <a:latin typeface="Times New Roman"/>
              <a:ea typeface="Times New Roman"/>
              <a:cs typeface="Times New Roman"/>
              <a:sym typeface="Times New Roman"/>
            </a:endParaRPr>
          </a:p>
          <a:p>
            <a:pPr algn="l" indent="-342900" lvl="1" marL="342900" rtl="0">
              <a:lnSpc>
                <a:spcPct val="90000"/>
              </a:lnSpc>
              <a:spcBef>
                <a:spcPts val="600"/>
              </a:spcBef>
              <a:spcAft>
                <a:spcPts val="0"/>
              </a:spcAft>
              <a:buSzPts val="1600"/>
              <a:buChar char="•"/>
            </a:pPr>
            <a:r>
              <a:rPr b="0" i="0" lang="en-US">
                <a:solidFill>
                  <a:srgbClr val="212121"/>
                </a:solidFill>
                <a:latin typeface="Times New Roman"/>
                <a:ea typeface="Times New Roman"/>
                <a:cs typeface="Times New Roman"/>
                <a:sym typeface="Times New Roman"/>
              </a:rPr>
              <a:t>Stateless means, whenever we visit a website, our browser communicates with the respective server depending on our requested functionality or the request. The browser communicates with the respective server using the HTTP or HTTPs protocol.</a:t>
            </a:r>
          </a:p>
          <a:p>
            <a:pPr algn="l" indent="0" lvl="1" marL="0" rtl="0">
              <a:lnSpc>
                <a:spcPct val="90000"/>
              </a:lnSpc>
              <a:spcBef>
                <a:spcPts val="600"/>
              </a:spcBef>
              <a:spcAft>
                <a:spcPts val="0"/>
              </a:spcAft>
              <a:buSzPts val="1600"/>
              <a:buNone/>
            </a:pPr>
            <a:r>
              <a:t/>
            </a:r>
            <a:endParaRPr b="0" i="0">
              <a:solidFill>
                <a:srgbClr val="212121"/>
              </a:solidFill>
              <a:latin typeface="Times New Roman"/>
              <a:ea typeface="Times New Roman"/>
              <a:cs typeface="Times New Roman"/>
              <a:sym typeface="Times New Roman"/>
            </a:endParaRPr>
          </a:p>
          <a:p>
            <a:pPr algn="l" indent="-342900" lvl="1" marL="342900" rtl="0">
              <a:lnSpc>
                <a:spcPct val="90000"/>
              </a:lnSpc>
              <a:spcBef>
                <a:spcPts val="600"/>
              </a:spcBef>
              <a:spcAft>
                <a:spcPts val="0"/>
              </a:spcAft>
              <a:buSzPts val="1600"/>
              <a:buChar char="•"/>
            </a:pPr>
            <a:r>
              <a:rPr lang="en-US">
                <a:solidFill>
                  <a:srgbClr val="212121"/>
                </a:solidFill>
                <a:latin typeface="Times New Roman"/>
                <a:ea typeface="Times New Roman"/>
                <a:cs typeface="Times New Roman"/>
                <a:sym typeface="Times New Roman"/>
              </a:rPr>
              <a:t>W</a:t>
            </a:r>
            <a:r>
              <a:rPr b="0" i="0" lang="en-US">
                <a:solidFill>
                  <a:srgbClr val="212121"/>
                </a:solidFill>
                <a:latin typeface="Times New Roman"/>
                <a:ea typeface="Times New Roman"/>
                <a:cs typeface="Times New Roman"/>
                <a:sym typeface="Times New Roman"/>
              </a:rPr>
              <a:t>hen we visit that website again after closing our web browser, In this case HTTP/HTTPs doesn't remember what website or URL we visited, or in other words we can say it doesn't hold the state of a previous website that we visited before closing our browser, that is called stateless.</a:t>
            </a:r>
            <a:endParaRPr b="0" i="0">
              <a:solidFill>
                <a:srgbClr val="212121"/>
              </a:solidFill>
              <a:latin typeface="Times New Roman"/>
              <a:ea typeface="Times New Roman"/>
              <a:cs typeface="Times New Roman"/>
              <a:sym typeface="Times New Roman"/>
            </a:endParaRPr>
          </a:p>
          <a:p>
            <a:pPr algn="l" indent="0" lvl="2" marL="914400" rtl="0">
              <a:lnSpc>
                <a:spcPct val="90000"/>
              </a:lnSpc>
              <a:spcBef>
                <a:spcPts val="600"/>
              </a:spcBef>
              <a:spcAft>
                <a:spcPts val="0"/>
              </a:spcAft>
              <a:buSzPts val="1440"/>
              <a:buNone/>
            </a:pPr>
            <a:br>
              <a:rPr lang="en-US"/>
            </a:br>
            <a:endParaRPr b="0" i="0">
              <a:solidFill>
                <a:srgbClr val="21212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3" name="Shape 130"/>
        <p:cNvGrpSpPr/>
        <p:nvPr/>
      </p:nvGrpSpPr>
      <p:grpSpPr>
        <a:xfrm>
          <a:off x="0" y="0"/>
          <a:ext cx="0" cy="0"/>
          <a:chOff x="0" y="0"/>
          <a:chExt cx="0" cy="0"/>
        </a:xfrm>
      </p:grpSpPr>
      <p:sp>
        <p:nvSpPr>
          <p:cNvPr id="1048617" name="Google Shape;131;p8"/>
          <p:cNvSpPr txBox="1"/>
          <p:nvPr>
            <p:ph type="body" idx="1"/>
          </p:nvPr>
        </p:nvSpPr>
        <p:spPr>
          <a:xfrm>
            <a:off x="583096" y="520261"/>
            <a:ext cx="11171583" cy="5943601"/>
          </a:xfrm>
          <a:prstGeom prst="rect"/>
          <a:noFill/>
          <a:ln>
            <a:noFill/>
          </a:ln>
        </p:spPr>
        <p:txBody>
          <a:bodyPr anchor="t" anchorCtr="0" bIns="45700" lIns="91425" rIns="91425" spcFirstLastPara="1" tIns="45700" wrap="square">
            <a:normAutofit/>
          </a:bodyPr>
          <a:p>
            <a:pPr algn="just" indent="-182880" lvl="0" marL="228600" rtl="0">
              <a:lnSpc>
                <a:spcPct val="90000"/>
              </a:lnSpc>
              <a:spcBef>
                <a:spcPts val="0"/>
              </a:spcBef>
              <a:spcAft>
                <a:spcPts val="0"/>
              </a:spcAft>
              <a:buSzPts val="1440"/>
              <a:buChar char="•"/>
            </a:pPr>
            <a:r>
              <a:rPr b="0" sz="1800" i="0" lang="en-US">
                <a:solidFill>
                  <a:srgbClr val="000000"/>
                </a:solidFill>
                <a:latin typeface="Times New Roman"/>
                <a:ea typeface="Times New Roman"/>
                <a:cs typeface="Times New Roman"/>
                <a:sym typeface="Times New Roman"/>
              </a:rPr>
              <a:t>Hyper Text Transfer Protocol (HTTP) is a stateless protocol. When the client disconnects from the server, the ASP.NET engine discards the page objects. This way, each web application can scale up to serve numerous requests simultaneously without running out of server memory.</a:t>
            </a:r>
          </a:p>
          <a:p>
            <a:pPr algn="just"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However, there needs to be some technique to store the information between requests and to retrieve it when required. This information i.e., the current value of all the controls and variables for the current user in the current session is called the State.</a:t>
            </a:r>
          </a:p>
          <a:p>
            <a:pPr algn="just" indent="-91440" lvl="0" marL="228600" rtl="0">
              <a:lnSpc>
                <a:spcPct val="90000"/>
              </a:lnSpc>
              <a:spcBef>
                <a:spcPts val="1400"/>
              </a:spcBef>
              <a:spcAft>
                <a:spcPts val="0"/>
              </a:spcAft>
              <a:buSzPts val="1440"/>
              <a:buNone/>
            </a:pPr>
            <a:r>
              <a:t/>
            </a:r>
            <a:endParaRPr b="0" sz="1800" i="0">
              <a:solidFill>
                <a:srgbClr val="000000"/>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440"/>
              <a:buChar char="•"/>
            </a:pPr>
            <a:r>
              <a:rPr b="0" sz="1800" i="0" lang="en-US">
                <a:solidFill>
                  <a:srgbClr val="000000"/>
                </a:solidFill>
                <a:latin typeface="Times New Roman"/>
                <a:ea typeface="Times New Roman"/>
                <a:cs typeface="Times New Roman"/>
                <a:sym typeface="Times New Roman"/>
              </a:rPr>
              <a:t>ASP.NET manages four types of states:</a:t>
            </a:r>
          </a:p>
          <a:p>
            <a:pPr algn="l" indent="-182880" lvl="0" marL="228600" rtl="0">
              <a:lnSpc>
                <a:spcPct val="90000"/>
              </a:lnSpc>
              <a:spcBef>
                <a:spcPts val="1400"/>
              </a:spcBef>
              <a:spcAft>
                <a:spcPts val="0"/>
              </a:spcAft>
              <a:buSzPts val="1440"/>
              <a:buFont typeface="Arial"/>
              <a:buChar char="•"/>
            </a:pPr>
            <a:r>
              <a:rPr b="0" sz="1800" i="0" lang="en-US">
                <a:solidFill>
                  <a:schemeClr val="dk1"/>
                </a:solidFill>
                <a:latin typeface="Times New Roman"/>
                <a:ea typeface="Times New Roman"/>
                <a:cs typeface="Times New Roman"/>
                <a:sym typeface="Times New Roman"/>
              </a:rPr>
              <a:t>View State</a:t>
            </a:r>
          </a:p>
          <a:p>
            <a:pPr algn="l" indent="-182880" lvl="0" marL="228600" rtl="0">
              <a:lnSpc>
                <a:spcPct val="90000"/>
              </a:lnSpc>
              <a:spcBef>
                <a:spcPts val="1400"/>
              </a:spcBef>
              <a:spcAft>
                <a:spcPts val="0"/>
              </a:spcAft>
              <a:buSzPts val="1440"/>
              <a:buFont typeface="Arial"/>
              <a:buChar char="•"/>
            </a:pPr>
            <a:r>
              <a:rPr b="0" sz="1800" i="0" lang="en-US">
                <a:solidFill>
                  <a:schemeClr val="dk1"/>
                </a:solidFill>
                <a:latin typeface="Times New Roman"/>
                <a:ea typeface="Times New Roman"/>
                <a:cs typeface="Times New Roman"/>
                <a:sym typeface="Times New Roman"/>
              </a:rPr>
              <a:t>Control State</a:t>
            </a:r>
          </a:p>
          <a:p>
            <a:pPr algn="l" indent="-182880" lvl="0" marL="228600" rtl="0">
              <a:lnSpc>
                <a:spcPct val="90000"/>
              </a:lnSpc>
              <a:spcBef>
                <a:spcPts val="1400"/>
              </a:spcBef>
              <a:spcAft>
                <a:spcPts val="0"/>
              </a:spcAft>
              <a:buSzPts val="1440"/>
              <a:buFont typeface="Arial"/>
              <a:buChar char="•"/>
            </a:pPr>
            <a:r>
              <a:rPr b="0" sz="1800" i="0" lang="en-US">
                <a:solidFill>
                  <a:schemeClr val="dk1"/>
                </a:solidFill>
                <a:latin typeface="Times New Roman"/>
                <a:ea typeface="Times New Roman"/>
                <a:cs typeface="Times New Roman"/>
                <a:sym typeface="Times New Roman"/>
              </a:rPr>
              <a:t>Session State</a:t>
            </a:r>
          </a:p>
          <a:p>
            <a:pPr algn="l" indent="-182880" lvl="0" marL="228600" rtl="0">
              <a:lnSpc>
                <a:spcPct val="90000"/>
              </a:lnSpc>
              <a:spcBef>
                <a:spcPts val="1400"/>
              </a:spcBef>
              <a:spcAft>
                <a:spcPts val="0"/>
              </a:spcAft>
              <a:buSzPts val="1440"/>
              <a:buFont typeface="Arial"/>
              <a:buChar char="•"/>
            </a:pPr>
            <a:r>
              <a:rPr b="0" sz="1800" i="0" lang="en-US">
                <a:solidFill>
                  <a:schemeClr val="dk1"/>
                </a:solidFill>
                <a:latin typeface="Times New Roman"/>
                <a:ea typeface="Times New Roman"/>
                <a:cs typeface="Times New Roman"/>
                <a:sym typeface="Times New Roman"/>
              </a:rPr>
              <a:t>Application State</a:t>
            </a:r>
          </a:p>
          <a:p>
            <a:pPr algn="l" indent="0" lvl="0" marL="4572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6" name="Shape 135"/>
        <p:cNvGrpSpPr/>
        <p:nvPr/>
      </p:nvGrpSpPr>
      <p:grpSpPr>
        <a:xfrm>
          <a:off x="0" y="0"/>
          <a:ext cx="0" cy="0"/>
          <a:chOff x="0" y="0"/>
          <a:chExt cx="0" cy="0"/>
        </a:xfrm>
      </p:grpSpPr>
      <p:sp>
        <p:nvSpPr>
          <p:cNvPr id="1048620" name="Google Shape;136;p9"/>
          <p:cNvSpPr txBox="1"/>
          <p:nvPr>
            <p:ph type="body" idx="1"/>
          </p:nvPr>
        </p:nvSpPr>
        <p:spPr>
          <a:xfrm>
            <a:off x="434715" y="419725"/>
            <a:ext cx="11317573" cy="5996065"/>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0" sz="1800" i="0" lang="en-US">
                <a:solidFill>
                  <a:srgbClr val="212121"/>
                </a:solidFill>
                <a:latin typeface="Times New Roman"/>
                <a:ea typeface="Times New Roman"/>
                <a:cs typeface="Times New Roman"/>
                <a:sym typeface="Times New Roman"/>
              </a:rPr>
              <a:t>HTTP is a stateless protocol. It just cleans up or we can say removes all the resources/references that were serving a specific request in the past. These resources can be:</a:t>
            </a: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Objects</a:t>
            </a: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Allocated Memory</a:t>
            </a: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Sessions ID's</a:t>
            </a:r>
          </a:p>
          <a:p>
            <a:pPr algn="l" indent="-182880" lvl="0" marL="228600" rtl="0">
              <a:lnSpc>
                <a:spcPct val="90000"/>
              </a:lnSpc>
              <a:spcBef>
                <a:spcPts val="1400"/>
              </a:spcBef>
              <a:spcAft>
                <a:spcPts val="0"/>
              </a:spcAft>
              <a:buSzPts val="1440"/>
              <a:buFont typeface="Arial"/>
              <a:buChar char="•"/>
            </a:pPr>
            <a:r>
              <a:rPr b="0" sz="1800" i="0" lang="en-US">
                <a:solidFill>
                  <a:srgbClr val="212121"/>
                </a:solidFill>
                <a:latin typeface="Times New Roman"/>
                <a:ea typeface="Times New Roman"/>
                <a:cs typeface="Times New Roman"/>
                <a:sym typeface="Times New Roman"/>
              </a:rPr>
              <a:t>Some URL info and so on.</a:t>
            </a:r>
          </a:p>
          <a:p>
            <a:pPr algn="l" indent="0" lvl="0" marL="45720" rtl="0">
              <a:lnSpc>
                <a:spcPct val="90000"/>
              </a:lnSpc>
              <a:spcBef>
                <a:spcPts val="1400"/>
              </a:spcBef>
              <a:spcAft>
                <a:spcPts val="0"/>
              </a:spcAft>
              <a:buSzPts val="1600"/>
              <a:buNone/>
            </a:pPr>
            <a:r>
              <a:rPr b="1" sz="2000" lang="en-US">
                <a:solidFill>
                  <a:schemeClr val="dk1"/>
                </a:solidFill>
                <a:latin typeface="Times New Roman"/>
                <a:ea typeface="Times New Roman"/>
                <a:cs typeface="Times New Roman"/>
                <a:sym typeface="Times New Roman"/>
              </a:rPr>
              <a:t>State Management Types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In ASP.NET there are the following 2 State Management methodologies:</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53" name="Google Shape;137;p9"/>
          <p:cNvPicPr preferRelativeResize="0">
            <a:picLocks/>
          </p:cNvPicPr>
          <p:nvPr/>
        </p:nvPicPr>
        <p:blipFill rotWithShape="1">
          <a:blip xmlns:r="http://schemas.openxmlformats.org/officeDocument/2006/relationships" r:embed="rId1">
            <a:alphaModFix/>
          </a:blip>
          <a:srcRect l="0" t="0" r="0" b="0"/>
          <a:stretch>
            <a:fillRect/>
          </a:stretch>
        </p:blipFill>
        <p:spPr>
          <a:xfrm>
            <a:off x="2111973" y="3582649"/>
            <a:ext cx="7241889" cy="3028013"/>
          </a:xfrm>
          <a:prstGeom prst="rect"/>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9662a36e872f42d7b226b2f65478f27e</vt:lpwstr>
  </property>
</Properties>
</file>