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8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7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8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9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0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1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89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0" name="Google Shape;90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1" name="Google Shape;91;p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39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23" name="Google Shape;140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4" name="Google Shape;141;p1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46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26" name="Google Shape;147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7" name="Google Shape;148;p1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52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0" name="Google Shape;153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157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4" name="Google Shape;158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63;p1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7" name="Google Shape;164;p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95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0" name="Google Shape;96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1" name="Google Shape;97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2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4" name="Google Shape;103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5" name="Google Shape;104;p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0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8" name="Google Shape;10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114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1" name="Google Shape;115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119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3" name="Google Shape;120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124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5" name="Google Shape;125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29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8" name="Google Shape;130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34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0" name="Google Shape;135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4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17;p16"/>
          <p:cNvSpPr/>
          <p:nvPr/>
        </p:nvSpPr>
        <p:spPr>
          <a:xfrm>
            <a:off x="231140" y="243840"/>
            <a:ext cx="11724640" cy="6377939"/>
          </a:xfrm>
          <a:prstGeom prst="rect"/>
          <a:solidFill>
            <a:schemeClr val="accent1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3" name="Google Shape;18;p16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ctr"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b="1" cap="none" sz="7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4" name="Google Shape;19;p16"/>
          <p:cNvSpPr txBox="1"/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lv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algn="ctr" lvl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algn="ctr" lvl="2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algn="ctr" lvl="3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algn="ctr" lvl="4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algn="ctr" lvl="5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algn="ctr" lvl="6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algn="ctr" lvl="7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algn="ctr" lvl="8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1048585" name="Google Shape;20;p16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6" name="Google Shape;21;p16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7" name="Google Shape;22;p16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 b="0" cap="none" sz="12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>
              <a:spcBef>
                <a:spcPts val="0"/>
              </a:spcBef>
              <a:buNone/>
              <a:defRPr b="0" cap="none" sz="12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>
              <a:spcBef>
                <a:spcPts val="0"/>
              </a:spcBef>
              <a:buNone/>
              <a:defRPr b="0" cap="none" sz="12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>
              <a:spcBef>
                <a:spcPts val="0"/>
              </a:spcBef>
              <a:buNone/>
              <a:defRPr b="0" cap="none" sz="12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>
              <a:spcBef>
                <a:spcPts val="0"/>
              </a:spcBef>
              <a:buNone/>
              <a:defRPr b="0" cap="none" sz="12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>
              <a:spcBef>
                <a:spcPts val="0"/>
              </a:spcBef>
              <a:buNone/>
              <a:defRPr b="0" cap="none" sz="12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>
              <a:spcBef>
                <a:spcPts val="0"/>
              </a:spcBef>
              <a:buNone/>
              <a:defRPr b="0" cap="none" sz="12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>
              <a:spcBef>
                <a:spcPts val="0"/>
              </a:spcBef>
              <a:buNone/>
              <a:defRPr b="0" cap="none" sz="12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>
              <a:spcBef>
                <a:spcPts val="0"/>
              </a:spcBef>
              <a:buNone/>
              <a:defRPr b="0" cap="none" sz="12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  <p:cxnSp>
        <p:nvCxnSpPr>
          <p:cNvPr id="3145728" name="Google Shape;23;p16"/>
          <p:cNvCxnSpPr>
            <a:cxnSpLocks/>
          </p:cNvCxnSpPr>
          <p:nvPr/>
        </p:nvCxnSpPr>
        <p:spPr>
          <a:xfrm>
            <a:off x="1978660" y="3733800"/>
            <a:ext cx="8229601" cy="0"/>
          </a:xfrm>
          <a:prstGeom prst="straightConnector1"/>
          <a:noFill/>
          <a:ln w="10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75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77;p2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4" name="Google Shape;78;p25"/>
          <p:cNvSpPr txBox="1"/>
          <p:nvPr>
            <p:ph type="body" idx="1"/>
          </p:nvPr>
        </p:nvSpPr>
        <p:spPr>
          <a:xfrm rot="5400000">
            <a:off x="4060136" y="-859735"/>
            <a:ext cx="4038600" cy="987287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lvl1pPr>
            <a:lvl2pPr algn="l" indent="-32004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3pPr>
            <a:lvl4pPr algn="l" indent="-320039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4pPr>
            <a:lvl5pPr algn="l" indent="-32003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5pPr>
            <a:lvl6pPr algn="l" indent="-32003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6pPr>
            <a:lvl7pPr algn="l" indent="-32003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7pPr>
            <a:lvl8pPr algn="l" indent="-32004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8pPr>
            <a:lvl9pPr algn="l" indent="-32004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</a:lvl9pPr>
          </a:lstStyle>
          <a:p/>
        </p:txBody>
      </p:sp>
      <p:sp>
        <p:nvSpPr>
          <p:cNvPr id="1048655" name="Google Shape;79;p25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6" name="Google Shape;80;p25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7" name="Google Shape;81;p25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73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83;p26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3" name="Google Shape;84;p26"/>
          <p:cNvSpPr txBox="1"/>
          <p:nvPr>
            <p:ph type="body" idx="1"/>
          </p:nvPr>
        </p:nvSpPr>
        <p:spPr>
          <a:xfrm rot="5400000">
            <a:off x="2152650" y="-247650"/>
            <a:ext cx="5410200" cy="7429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lvl1pPr>
            <a:lvl2pPr algn="l" indent="-32004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3pPr>
            <a:lvl4pPr algn="l" indent="-320039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4pPr>
            <a:lvl5pPr algn="l" indent="-32003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5pPr>
            <a:lvl6pPr algn="l" indent="-32003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6pPr>
            <a:lvl7pPr algn="l" indent="-32003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7pPr>
            <a:lvl8pPr algn="l" indent="-32004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8pPr>
            <a:lvl9pPr algn="l" indent="-32004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</a:lvl9pPr>
          </a:lstStyle>
          <a:p/>
        </p:txBody>
      </p:sp>
      <p:sp>
        <p:nvSpPr>
          <p:cNvPr id="1048644" name="Google Shape;85;p26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5" name="Google Shape;86;p26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6" name="Google Shape;87;p26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32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25;p1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6;p17"/>
          <p:cNvSpPr txBox="1"/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lvl1pPr>
            <a:lvl2pPr algn="l" indent="-32004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3pPr>
            <a:lvl4pPr algn="l" indent="-320039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4pPr>
            <a:lvl5pPr algn="l" indent="-32003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5pPr>
            <a:lvl6pPr algn="l" indent="-32003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6pPr>
            <a:lvl7pPr algn="l" indent="-32003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7pPr>
            <a:lvl8pPr algn="l" indent="-32004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8pPr>
            <a:lvl9pPr algn="l" indent="-32004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</a:lvl9pPr>
          </a:lstStyle>
          <a:p/>
        </p:txBody>
      </p:sp>
      <p:sp>
        <p:nvSpPr>
          <p:cNvPr id="1048594" name="Google Shape;27;p17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28;p17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6" name="Google Shape;29;p17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76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Google Shape;31;p18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ctr"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0" cap="none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9" name="Google Shape;32;p18"/>
          <p:cNvSpPr txBox="1"/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algn="l" indent="-2286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660" name="Google Shape;33;p18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1" name="Google Shape;34;p18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2" name="Google Shape;35;p18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  <p:cxnSp>
        <p:nvCxnSpPr>
          <p:cNvPr id="3145729" name="Google Shape;36;p18"/>
          <p:cNvCxnSpPr>
            <a:cxnSpLocks/>
          </p:cNvCxnSpPr>
          <p:nvPr/>
        </p:nvCxnSpPr>
        <p:spPr>
          <a:xfrm>
            <a:off x="1981200" y="4020408"/>
            <a:ext cx="8229601" cy="0"/>
          </a:xfrm>
          <a:prstGeom prst="straightConnector1"/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7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38;p1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4" name="Google Shape;39;p19"/>
          <p:cNvSpPr txBox="1"/>
          <p:nvPr>
            <p:ph type="body" idx="1"/>
          </p:nvPr>
        </p:nvSpPr>
        <p:spPr>
          <a:xfrm>
            <a:off x="1143000" y="2057399"/>
            <a:ext cx="4754880" cy="402336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036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algn="l" indent="-3302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algn="l" indent="-30988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algn="l" indent="-30987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algn="l" indent="-30987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algn="l" indent="-30987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algn="l" indent="-309879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algn="l" indent="-309879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048665" name="Google Shape;40;p19"/>
          <p:cNvSpPr txBox="1"/>
          <p:nvPr>
            <p:ph type="body" idx="2"/>
          </p:nvPr>
        </p:nvSpPr>
        <p:spPr>
          <a:xfrm>
            <a:off x="6267612" y="2057400"/>
            <a:ext cx="4754880" cy="402336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036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algn="l" indent="-3302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algn="l" indent="-30988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algn="l" indent="-30987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algn="l" indent="-30987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algn="l" indent="-30987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algn="l" indent="-309879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algn="l" indent="-309879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048666" name="Google Shape;41;p19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7" name="Google Shape;42;p19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8" name="Google Shape;43;p19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78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45;p2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0" name="Google Shape;46;p20"/>
          <p:cNvSpPr txBox="1"/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algn="l" indent="-2286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48671" name="Google Shape;47;p20"/>
          <p:cNvSpPr txBox="1"/>
          <p:nvPr>
            <p:ph type="body" idx="2"/>
          </p:nvPr>
        </p:nvSpPr>
        <p:spPr>
          <a:xfrm>
            <a:off x="1143000" y="2721483"/>
            <a:ext cx="4754880" cy="338328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036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algn="l" indent="-3302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algn="l" indent="-30988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algn="l" indent="-30987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algn="l" indent="-30987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algn="l" indent="-30987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algn="l" indent="-309879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algn="l" indent="-309879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048672" name="Google Shape;48;p20"/>
          <p:cNvSpPr txBox="1"/>
          <p:nvPr>
            <p:ph type="body" idx="3"/>
          </p:nvPr>
        </p:nvSpPr>
        <p:spPr>
          <a:xfrm>
            <a:off x="6269173" y="1999032"/>
            <a:ext cx="4754880" cy="77724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algn="l" indent="-2286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48673" name="Google Shape;49;p20"/>
          <p:cNvSpPr txBox="1"/>
          <p:nvPr>
            <p:ph type="body" idx="4"/>
          </p:nvPr>
        </p:nvSpPr>
        <p:spPr>
          <a:xfrm>
            <a:off x="6269173" y="2719322"/>
            <a:ext cx="4754880" cy="338328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036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algn="l" indent="-3302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algn="l" indent="-30988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algn="l" indent="-30987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algn="l" indent="-30987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algn="l" indent="-30987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algn="l" indent="-309879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algn="l" indent="-309879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048674" name="Google Shape;50;p20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5" name="Google Shape;51;p20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6" name="Google Shape;52;p20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72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54;p2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9" name="Google Shape;55;p21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0" name="Google Shape;56;p21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1" name="Google Shape;57;p21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79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59;p22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8" name="Google Shape;60;p22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9" name="Google Shape;61;p22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80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63;p23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1" name="Google Shape;64;p23"/>
          <p:cNvSpPr txBox="1"/>
          <p:nvPr>
            <p:ph type="body" idx="1"/>
          </p:nvPr>
        </p:nvSpPr>
        <p:spPr>
          <a:xfrm>
            <a:off x="5852159" y="1097280"/>
            <a:ext cx="5212080" cy="466344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9116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algn="l" indent="-37084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algn="l" indent="-35051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algn="l" indent="-3302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algn="l" indent="-3302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algn="l" indent="-3302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algn="l" indent="-3302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algn="l" indent="-3302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algn="l" indent="-33020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1048682" name="Google Shape;65;p23"/>
          <p:cNvSpPr txBox="1"/>
          <p:nvPr>
            <p:ph type="body" idx="2"/>
          </p:nvPr>
        </p:nvSpPr>
        <p:spPr>
          <a:xfrm>
            <a:off x="1143000" y="2834640"/>
            <a:ext cx="3931920" cy="301752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algn="l" indent="-2286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48683" name="Google Shape;66;p23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4" name="Google Shape;67;p23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5" name="Google Shape;68;p23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74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70;p24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8" name="Google Shape;71;p24"/>
          <p:cNvSpPr/>
          <p:nvPr>
            <p:ph type="pic" idx="2"/>
          </p:nvPr>
        </p:nvSpPr>
        <p:spPr>
          <a:xfrm>
            <a:off x="5413248" y="1069847"/>
            <a:ext cx="6099048" cy="4800600"/>
          </a:xfrm>
          <a:prstGeom prst="rect"/>
          <a:noFill/>
          <a:ln>
            <a:noFill/>
          </a:ln>
        </p:spPr>
        <p:txBody>
          <a:bodyPr anchor="t" anchorCtr="0" bIns="45700" lIns="274300" rIns="91425" spcFirstLastPara="1" tIns="182875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  <a:defRPr b="0" cap="none" sz="28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  <a:defRPr b="0" cap="none" sz="28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cap="none" sz="24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cap="none" sz="2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cap="none" sz="2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cap="none" sz="2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cap="none" sz="2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cap="none" sz="2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cap="none" sz="2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49" name="Google Shape;72;p24"/>
          <p:cNvSpPr txBox="1"/>
          <p:nvPr>
            <p:ph type="body" idx="1"/>
          </p:nvPr>
        </p:nvSpPr>
        <p:spPr>
          <a:xfrm>
            <a:off x="1143000" y="2834640"/>
            <a:ext cx="3931920" cy="288036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algn="l" indent="-2286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48650" name="Google Shape;73;p24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1" name="Google Shape;74;p24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2" name="Google Shape;75;p24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5"/>
          <p:cNvSpPr/>
          <p:nvPr/>
        </p:nvSpPr>
        <p:spPr>
          <a:xfrm>
            <a:off x="231140" y="243840"/>
            <a:ext cx="11724640" cy="6377939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77" name="Google Shape;11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0" cap="none" sz="44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78" name="Google Shape;12;p15"/>
          <p:cNvSpPr txBox="1"/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0360" lvl="0" marL="457200" marR="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cap="none" sz="2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30200" lvl="1" marL="914400" marR="0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cap="none" sz="2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20039" lvl="2" marL="13716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cap="none" sz="18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09880" lvl="3" marL="18288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 b="0" cap="none" sz="16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09879" lvl="4" marL="22860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 b="0" cap="none" sz="16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09879" lvl="5" marL="27432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 b="0" cap="none" sz="16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09879" lvl="6" marL="32004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 b="0" cap="none" sz="16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09879" lvl="7" marL="36576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 b="0" cap="none" sz="16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09879" lvl="8" marL="4114800" marR="0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Arial"/>
              <a:buChar char="•"/>
              <a:defRPr b="0" cap="none" sz="16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79" name="Google Shape;13;p15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0" name="Google Shape;14;p15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1" name="Google Shape;15;p15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c-sharpcorner.com/article/how-to-create-master-page-in-asp-net/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hyperlink" Target="https://www.c-sharpcorner.com/UploadFile/cd3aa3/7526/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hyperlink" Target="https://www.msdotnet.co.in/2013/10/how-to-use-query-string-in-aspnet.html%23.X42LodAzZPY" TargetMode="External"/><Relationship Id="rId2" Type="http://schemas.openxmlformats.org/officeDocument/2006/relationships/hyperlink" Target="https://www.msdotnet.co.in/2013/10/how-to-use-session-state-in-aspnet.html%23.X42K09AzZPY" TargetMode="External"/><Relationship Id="rId3" Type="http://schemas.openxmlformats.org/officeDocument/2006/relationships/hyperlink" Target="https://www.c-sharpcorner.com/UploadFile/cd3aa3/7526/" TargetMode="External"/><Relationship Id="rId4" Type="http://schemas.openxmlformats.org/officeDocument/2006/relationships/hyperlink" Target="https://www.aspdotnet-suresh.com/2013/11/asp-net-count-number-of-visitors-in-Website.html" TargetMode="External"/><Relationship Id="rId5" Type="http://schemas.openxmlformats.org/officeDocument/2006/relationships/hyperlink" Target="https://www.webcodeexpert.com/2013/10/how-to-count-number-of-times-website.html" TargetMode="Externa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93;p1"/>
          <p:cNvSpPr/>
          <p:nvPr/>
        </p:nvSpPr>
        <p:spPr>
          <a:xfrm>
            <a:off x="1009934" y="914400"/>
            <a:ext cx="10029127" cy="6263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5400" i="0" lang="en-US" strike="noStrike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Advanced Web programming</a:t>
            </a:r>
          </a:p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cap="none" sz="5400" i="0" strike="noStrike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5400" i="0" lang="en-US" strike="noStrike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Lec-26</a:t>
            </a:r>
          </a:p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cap="none" sz="5400" i="0" strike="noStrike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5400" i="0" lang="en-US" strike="noStrike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Unit 3</a:t>
            </a:r>
          </a:p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4800" i="0" lang="en-US" strike="noStrike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Styles, Themes, and Master Pages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43;p10"/>
          <p:cNvSpPr txBox="1"/>
          <p:nvPr>
            <p:ph type="body" idx="1"/>
          </p:nvPr>
        </p:nvSpPr>
        <p:spPr>
          <a:xfrm>
            <a:off x="651510" y="560070"/>
            <a:ext cx="10364361" cy="553593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0" lvl="0" marL="4572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master page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https://www.c-sharpcorner.com/uploadfile/kalisk/nested-master-pages-in-Asp-Net-3-5/ 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1" lang="en-US">
                <a:solidFill>
                  <a:schemeClr val="dk1"/>
                </a:solidFill>
              </a:rPr>
              <a:t>https://www.c-sharpcorner.com/UploadFile/abhikumarvatsa/creating-master-page-masterpage-in-web-config-in-Asp-Net/</a:t>
            </a:r>
          </a:p>
        </p:txBody>
      </p:sp>
      <p:pic>
        <p:nvPicPr>
          <p:cNvPr id="2097156" name="Google Shape;144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90575" y="1488557"/>
            <a:ext cx="10610850" cy="2945219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150;p11"/>
          <p:cNvPicPr preferRelativeResize="0">
            <a:picLocks/>
          </p:cNvPicPr>
          <p:nvPr>
            <p:ph type="body" idx="1"/>
          </p:nvPr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882502" y="615950"/>
            <a:ext cx="10590027" cy="54800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55;p12"/>
          <p:cNvSpPr txBox="1"/>
          <p:nvPr>
            <p:ph type="body" idx="1"/>
          </p:nvPr>
        </p:nvSpPr>
        <p:spPr>
          <a:xfrm>
            <a:off x="1028700" y="2045970"/>
            <a:ext cx="9872871" cy="403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18288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 u="sng">
                <a:solidFill>
                  <a:schemeClr val="hlink"/>
                </a:solidFill>
                <a:hlinkClick r:id="rId1"/>
              </a:rPr>
              <a:t>https://www.c-sharpcorner.com/article/how-to-create-master-page-in-asp-net/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https://practiceaspnet.wordpress.com/2015/09/18/master-pages-in-asp-net/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60;p13"/>
          <p:cNvSpPr txBox="1"/>
          <p:nvPr>
            <p:ph type="body" idx="1"/>
          </p:nvPr>
        </p:nvSpPr>
        <p:spPr>
          <a:xfrm>
            <a:off x="1143000" y="1380931"/>
            <a:ext cx="9872871" cy="471506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ctr" indent="0" lvl="0" marL="4572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 sz="4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32" name="Google Shape;161;p13"/>
          <p:cNvSpPr/>
          <p:nvPr/>
        </p:nvSpPr>
        <p:spPr>
          <a:xfrm>
            <a:off x="3217359" y="2967335"/>
            <a:ext cx="5757282" cy="92333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5400" i="0" lang="en-US" strike="noStrik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continued….</a:t>
            </a:r>
            <a:endParaRPr b="1" cap="none" sz="54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166;p14"/>
          <p:cNvSpPr txBox="1"/>
          <p:nvPr>
            <p:ph type="body" idx="1"/>
          </p:nvPr>
        </p:nvSpPr>
        <p:spPr>
          <a:xfrm>
            <a:off x="460338" y="774441"/>
            <a:ext cx="11271324" cy="530911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60959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60959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80"/>
              <a:buNone/>
            </a:pPr>
            <a:r>
              <a:rPr b="1" sz="36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 (26/10/20) quiz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b="1" sz="36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80"/>
              <a:buNone/>
            </a:pPr>
            <a:r>
              <a:rPr b="1" sz="36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36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99;p2"/>
          <p:cNvSpPr txBox="1"/>
          <p:nvPr>
            <p:ph type="title"/>
          </p:nvPr>
        </p:nvSpPr>
        <p:spPr>
          <a:xfrm>
            <a:off x="1035065" y="382401"/>
            <a:ext cx="9875520" cy="62530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 fontScale="90000"/>
          </a:bodyPr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</a:p>
        </p:txBody>
      </p:sp>
      <p:sp>
        <p:nvSpPr>
          <p:cNvPr id="1048598" name="Google Shape;100;p2"/>
          <p:cNvSpPr txBox="1"/>
          <p:nvPr>
            <p:ph type="body" idx="1"/>
          </p:nvPr>
        </p:nvSpPr>
        <p:spPr>
          <a:xfrm>
            <a:off x="1143000" y="1707502"/>
            <a:ext cx="9872871" cy="438849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18288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b="1" sz="1800" i="0" lang="en-US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Styles, Themes, and Master Pages </a:t>
            </a:r>
            <a:r>
              <a:rPr b="0" sz="1800" i="0" lang="en-US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80"/>
              <a:buChar char="•"/>
            </a:pPr>
            <a:r>
              <a:rPr b="0" sz="1600" i="0" lang="en-US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Styles,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0" sz="1800" i="0" lang="en-US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Themes,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0" sz="1800" i="0" lang="en-US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Page Basics,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0" sz="1800" i="0" lang="en-US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Master Pages, 	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b="0" sz="2000" i="0" lang="en-US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algn="l" indent="-7112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106;p3"/>
          <p:cNvSpPr txBox="1"/>
          <p:nvPr>
            <p:ph type="body" idx="1"/>
          </p:nvPr>
        </p:nvSpPr>
        <p:spPr>
          <a:xfrm>
            <a:off x="571500" y="400050"/>
            <a:ext cx="11209374" cy="6057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18288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"/>
              <a:buChar char="•"/>
            </a:pPr>
            <a:r>
              <a:rPr b="0" sz="140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1" sz="180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WAP to count the number of active visitors on your ASP.NET web site.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20"/>
              <a:buNone/>
            </a:pPr>
            <a:r>
              <a:rPr sz="140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z="1800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"/>
              </a:rPr>
              <a:t>https://www.c-sharpcorner.com/UploadFile/cd3aa3/7526/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1" sz="1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COUNT NUMBER OF TIMES WEBSITE VISITED AND ONLINE USERS IN ASP.NET USING C# 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https://www.webcodeexpert.com/2013/10/how-to-count-number-of-times-website.html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11;p4"/>
          <p:cNvSpPr txBox="1"/>
          <p:nvPr>
            <p:ph type="body" idx="1"/>
          </p:nvPr>
        </p:nvSpPr>
        <p:spPr>
          <a:xfrm>
            <a:off x="350874" y="691116"/>
            <a:ext cx="11323674" cy="540488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18288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b="1"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Global.asax file</a:t>
            </a:r>
          </a:p>
          <a:p>
            <a:pPr algn="l" indent="-7112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</a:p>
        </p:txBody>
      </p:sp>
      <p:pic>
        <p:nvPicPr>
          <p:cNvPr id="2097152" name="Google Shape;112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552893" y="1307805"/>
            <a:ext cx="11121655" cy="461453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117;p5"/>
          <p:cNvSpPr txBox="1"/>
          <p:nvPr>
            <p:ph type="body" idx="1"/>
          </p:nvPr>
        </p:nvSpPr>
        <p:spPr>
          <a:xfrm>
            <a:off x="563526" y="435935"/>
            <a:ext cx="10452345" cy="566006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18288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b="0" i="0" lang="en-US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Application State is a state management technique.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0" i="0" lang="en-US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Application State is stored in the memory of the the server and is faster than storing and retrieving information in a database.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0" i="0" lang="en-US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Session sate is specific for a single user session, but Application State is for all users and sessions.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0" i="0" lang="en-US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Application State does not have a default expiration period. When we close the worker process the application object will be lost.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0" i="0" lang="en-US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Technically the data is shared amongst users by a HTTPApplcationState class and the data can be stored here in a key/value pair.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0" i="0" lang="en-US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It can also be accessed using the application property of the HTTPContext class.</a:t>
            </a:r>
          </a:p>
          <a:p>
            <a:pPr algn="l" indent="-7112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https://www.c-sharpcorner.com/UploadFile/225740/application-state-in-Asp-Net/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Google Shape;122;p6"/>
          <p:cNvPicPr preferRelativeResize="0">
            <a:picLocks/>
          </p:cNvPicPr>
          <p:nvPr>
            <p:ph type="body" idx="1"/>
          </p:nvPr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542260" y="477838"/>
            <a:ext cx="11025963" cy="603992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127;p7"/>
          <p:cNvPicPr preferRelativeResize="0">
            <a:picLocks/>
          </p:cNvPicPr>
          <p:nvPr>
            <p:ph type="body" idx="1"/>
          </p:nvPr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882502" y="552894"/>
            <a:ext cx="10175357" cy="562462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132;p8"/>
          <p:cNvSpPr txBox="1"/>
          <p:nvPr>
            <p:ph type="body" idx="1"/>
          </p:nvPr>
        </p:nvSpPr>
        <p:spPr>
          <a:xfrm>
            <a:off x="411480" y="594360"/>
            <a:ext cx="10604391" cy="586359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18288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sz="2400" lang="en-US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to use Query String and session state-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sz="2400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"/>
              </a:rPr>
              <a:t>https://www.msdotnet.co.in/2013/10/how-to-use-query-string-in-aspnet.html#.X42LodAzZPY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sz="2400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https://www.msdotnet.co.in/2013/10/how-to-use-session-state-in-aspnet.html#.X42K09AzZPY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70104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sz="2400" lang="en-US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TO COUNT NUMBER OF TIMES WEBSITE VISITED AND ONLINE USERS IN ASP.NET USING C# </a:t>
            </a:r>
          </a:p>
          <a:p>
            <a:pPr algn="l" indent="-70104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sz="240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0" sz="240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count the number of active visitors on your ASP.NET web site.</a:t>
            </a:r>
            <a:r>
              <a:rPr b="0" sz="2400" i="0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-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sz="2400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https://www.c-sharpcorner.com/UploadFile/cd3aa3/7526/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70104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sz="2400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https://www.aspdotnet-suresh.com/2013/11/asp-net-count-number-of-visitors-in-Website.html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70104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sz="2400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https://www.webcodeexpert.com/2013/10/how-to-count-number-of-times-website.html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70104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70104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</a:p>
          <a:p>
            <a:pPr algn="l" indent="-353821" lvl="0" marL="502919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</a:p>
          <a:p>
            <a:pPr algn="l" indent="-353821" lvl="0" marL="502919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oogle Shape;137;p9"/>
          <p:cNvPicPr preferRelativeResize="0">
            <a:picLocks/>
          </p:cNvPicPr>
          <p:nvPr>
            <p:ph type="body" idx="1"/>
          </p:nvPr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994410" y="288940"/>
            <a:ext cx="10138410" cy="6143758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Priyasha Sawant</dc:creator>
  <dcterms:created xsi:type="dcterms:W3CDTF">2020-07-14T02:29:53Z</dcterms:created>
  <dcterms:modified xsi:type="dcterms:W3CDTF">2023-10-08T12:23:48Z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ba0f2fcf356b4a479ffe215eb5abea23</vt:lpwstr>
  </property>
</Properties>
</file>