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slides/slide38.xml" ContentType="application/vnd.openxmlformats-officedocument.presentationml.slide+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notesSlides/notesSlide40.xml" ContentType="application/vnd.openxmlformats-officedocument.presentationml.notesSlide+xml"/>
  <Override PartName="/ppt/slides/slide41.xml" ContentType="application/vnd.openxmlformats-officedocument.presentationml.slide+xml"/>
  <Override PartName="/ppt/notesSlides/notesSlide41.xml" ContentType="application/vnd.openxmlformats-officedocument.presentationml.notesSlide+xml"/>
  <Override PartName="/ppt/slides/slide42.xml" ContentType="application/vnd.openxmlformats-officedocument.presentationml.slide+xml"/>
  <Override PartName="/ppt/notesSlides/notesSlide42.xml" ContentType="application/vnd.openxmlformats-officedocument.presentationml.notesSlide+xml"/>
  <Override PartName="/ppt/slides/slide43.xml" ContentType="application/vnd.openxmlformats-officedocument.presentationml.slide+xml"/>
  <Override PartName="/ppt/notesSlides/notesSlide43.xml" ContentType="application/vnd.openxmlformats-officedocument.presentationml.notesSlide+xml"/>
  <Override PartName="/ppt/slides/slide44.xml" ContentType="application/vnd.openxmlformats-officedocument.presentationml.slide+xml"/>
  <Override PartName="/ppt/notesSlides/notesSlide44.xml" ContentType="application/vnd.openxmlformats-officedocument.presentationml.notesSlide+xml"/>
  <Override PartName="/ppt/slides/slide45.xml" ContentType="application/vnd.openxmlformats-officedocument.presentationml.slide+xml"/>
  <Override PartName="/ppt/notesSlides/notesSlide45.xml" ContentType="application/vnd.openxmlformats-officedocument.presentationml.notesSlide+xml"/>
  <Override PartName="/ppt/slides/slide46.xml" ContentType="application/vnd.openxmlformats-officedocument.presentationml.slide+xml"/>
  <Override PartName="/ppt/notesSlides/notesSlide46.xml" ContentType="application/vnd.openxmlformats-officedocument.presentationml.notesSlide+xml"/>
  <Override PartName="/ppt/slides/slide47.xml" ContentType="application/vnd.openxmlformats-officedocument.presentationml.slide+xml"/>
  <Override PartName="/ppt/notesSlides/notesSlide47.xml" ContentType="application/vnd.openxmlformats-officedocument.presentationml.notesSlide+xml"/>
  <Override PartName="/ppt/slides/slide48.xml" ContentType="application/vnd.openxmlformats-officedocument.presentationml.slide+xml"/>
  <Override PartName="/ppt/notesSlides/notesSlide48.xml" ContentType="application/vnd.openxmlformats-officedocument.presentationml.notesSlide+xml"/>
  <Override PartName="/ppt/slides/slide49.xml" ContentType="application/vnd.openxmlformats-officedocument.presentationml.slide+xml"/>
  <Override PartName="/ppt/notesSlides/notesSlide49.xml" ContentType="application/vnd.openxmlformats-officedocument.presentationml.notesSlide+xml"/>
  <Override PartName="/ppt/slides/slide50.xml" ContentType="application/vnd.openxmlformats-officedocument.presentationml.slide+xml"/>
  <Override PartName="/ppt/notesSlides/notesSlide50.xml" ContentType="application/vnd.openxmlformats-officedocument.presentationml.notesSlide+xml"/>
  <Override PartName="/ppt/slides/slide51.xml" ContentType="application/vnd.openxmlformats-officedocument.presentationml.slide+xml"/>
  <Override PartName="/ppt/notesSlides/notesSlide51.xml" ContentType="application/vnd.openxmlformats-officedocument.presentationml.notesSlide+xml"/>
  <Override PartName="/ppt/slides/slide52.xml" ContentType="application/vnd.openxmlformats-officedocument.presentationml.slide+xml"/>
  <Override PartName="/ppt/notesSlides/notesSlide52.xml" ContentType="application/vnd.openxmlformats-officedocument.presentationml.notesSlide+xml"/>
  <Override PartName="/ppt/slides/slide53.xml" ContentType="application/vnd.openxmlformats-officedocument.presentationml.slide+xml"/>
  <Override PartName="/ppt/notesSlides/notesSlide53.xml" ContentType="application/vnd.openxmlformats-officedocument.presentationml.notesSlide+xml"/>
  <Override PartName="/ppt/slides/slide54.xml" ContentType="application/vnd.openxmlformats-officedocument.presentationml.slide+xml"/>
  <Override PartName="/ppt/notesSlides/notesSlide54.xml" ContentType="application/vnd.openxmlformats-officedocument.presentationml.notesSlide+xml"/>
  <Override PartName="/ppt/slides/slide55.xml" ContentType="application/vnd.openxmlformats-officedocument.presentationml.slide+xml"/>
  <Override PartName="/ppt/notesSlides/notesSlide55.xml" ContentType="application/vnd.openxmlformats-officedocument.presentationml.notesSlide+xml"/>
  <Override PartName="/ppt/slides/slide56.xml" ContentType="application/vnd.openxmlformats-officedocument.presentationml.slide+xml"/>
  <Override PartName="/ppt/notesSlides/notesSlide56.xml" ContentType="application/vnd.openxmlformats-officedocument.presentationml.notesSlide+xml"/>
  <Override PartName="/ppt/slides/slide57.xml" ContentType="application/vnd.openxmlformats-officedocument.presentationml.slide+xml"/>
  <Override PartName="/ppt/notesSlides/notesSlide57.xml" ContentType="application/vnd.openxmlformats-officedocument.presentationml.notesSlide+xml"/>
  <Override PartName="/ppt/slides/slide58.xml" ContentType="application/vnd.openxmlformats-officedocument.presentationml.slide+xml"/>
  <Override PartName="/ppt/notesSlides/notesSlide58.xml" ContentType="application/vnd.openxmlformats-officedocument.presentationml.notesSlide+xml"/>
  <Override PartName="/ppt/slides/slide59.xml" ContentType="application/vnd.openxmlformats-officedocument.presentationml.slide+xml"/>
  <Override PartName="/ppt/notesSlides/notesSlide5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type="screen16x9" cy="6858000" cx="12192000"/>
  <p:notesSz cx="6858000" cy="9144000"/>
  <p:embeddedFontLst>
    <p:embeddedFont>
      <p:font typeface="Corbel"/>
      <p:regular r:id="rId63"/>
      <p:bold r:id="rId64"/>
      <p:italic r:id="rId65"/>
      <p:boldItalic r:id="rId66"/>
    </p:embeddedFont>
    <p:embeddedFont>
      <p:font typeface="Helvetica Neue"/>
      <p:regular r:id="rId67"/>
      <p:bold r:id="rId68"/>
      <p:italic r:id="rId69"/>
      <p:boldItalic r:id="rId70"/>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font" Target="fonts/font1.fntdata"/><Relationship Id="rId64" Type="http://schemas.openxmlformats.org/officeDocument/2006/relationships/font" Target="fonts/font2.fntdata"/><Relationship Id="rId65" Type="http://schemas.openxmlformats.org/officeDocument/2006/relationships/font" Target="fonts/font3.fntdata"/><Relationship Id="rId66" Type="http://schemas.openxmlformats.org/officeDocument/2006/relationships/font" Target="fonts/font4.fntdata"/><Relationship Id="rId67" Type="http://schemas.openxmlformats.org/officeDocument/2006/relationships/font" Target="fonts/font5.fntdata"/><Relationship Id="rId68" Type="http://schemas.openxmlformats.org/officeDocument/2006/relationships/font" Target="fonts/font6.fntdata"/><Relationship Id="rId69" Type="http://schemas.openxmlformats.org/officeDocument/2006/relationships/font" Target="fonts/font7.fntdata"/><Relationship Id="rId70" Type="http://schemas.openxmlformats.org/officeDocument/2006/relationships/font" Target="fonts/font8.fntdata"/><Relationship Id="rId71" Type="http://schemas.openxmlformats.org/officeDocument/2006/relationships/tableStyles" Target="tableStyles.xml"/><Relationship Id="rId72" Type="http://schemas.openxmlformats.org/officeDocument/2006/relationships/presProps" Target="presProps.xml"/><Relationship Id="rId73" Type="http://schemas.openxmlformats.org/officeDocument/2006/relationships/viewProps" Target="viewProps.xml"/><Relationship Id="rId7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285" name="Shape 2"/>
        <p:cNvGrpSpPr/>
        <p:nvPr/>
      </p:nvGrpSpPr>
      <p:grpSpPr>
        <a:xfrm>
          <a:off x="0" y="0"/>
          <a:ext cx="0" cy="0"/>
          <a:chOff x="0" y="0"/>
          <a:chExt cx="0" cy="0"/>
        </a:xfrm>
      </p:grpSpPr>
      <p:sp>
        <p:nvSpPr>
          <p:cNvPr id="1048901" name="Google Shape;3;n"/>
          <p:cNvSpPr txBox="1"/>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902" name="Google Shape;4;n"/>
          <p:cNvSpPr txBox="1"/>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903"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904" name="Google Shape;6;n"/>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9pPr>
          </a:lstStyle>
          <a:p/>
        </p:txBody>
      </p:sp>
      <p:sp>
        <p:nvSpPr>
          <p:cNvPr id="1048905" name="Google Shape;7;n"/>
          <p:cNvSpPr txBox="1"/>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906" name="Google Shape;8;n"/>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 name="Shape 167"/>
        <p:cNvGrpSpPr/>
        <p:nvPr/>
      </p:nvGrpSpPr>
      <p:grpSpPr>
        <a:xfrm>
          <a:off x="0" y="0"/>
          <a:ext cx="0" cy="0"/>
          <a:chOff x="0" y="0"/>
          <a:chExt cx="0" cy="0"/>
        </a:xfrm>
      </p:grpSpPr>
      <p:sp>
        <p:nvSpPr>
          <p:cNvPr id="1048589" name="Google Shape;168;p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590" name="Google Shape;169;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216"/>
        <p:cNvGrpSpPr/>
        <p:nvPr/>
      </p:nvGrpSpPr>
      <p:grpSpPr>
        <a:xfrm>
          <a:off x="0" y="0"/>
          <a:ext cx="0" cy="0"/>
          <a:chOff x="0" y="0"/>
          <a:chExt cx="0" cy="0"/>
        </a:xfrm>
      </p:grpSpPr>
      <p:sp>
        <p:nvSpPr>
          <p:cNvPr id="1048621" name="Google Shape;217;p1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2" name="Google Shape;218;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221"/>
        <p:cNvGrpSpPr/>
        <p:nvPr/>
      </p:nvGrpSpPr>
      <p:grpSpPr>
        <a:xfrm>
          <a:off x="0" y="0"/>
          <a:ext cx="0" cy="0"/>
          <a:chOff x="0" y="0"/>
          <a:chExt cx="0" cy="0"/>
        </a:xfrm>
      </p:grpSpPr>
      <p:sp>
        <p:nvSpPr>
          <p:cNvPr id="1048624" name="Google Shape;222;p1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5" name="Google Shape;223;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226"/>
        <p:cNvGrpSpPr/>
        <p:nvPr/>
      </p:nvGrpSpPr>
      <p:grpSpPr>
        <a:xfrm>
          <a:off x="0" y="0"/>
          <a:ext cx="0" cy="0"/>
          <a:chOff x="0" y="0"/>
          <a:chExt cx="0" cy="0"/>
        </a:xfrm>
      </p:grpSpPr>
      <p:sp>
        <p:nvSpPr>
          <p:cNvPr id="1048627" name="Google Shape;227;p1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8" name="Google Shape;228;p1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231"/>
        <p:cNvGrpSpPr/>
        <p:nvPr/>
      </p:nvGrpSpPr>
      <p:grpSpPr>
        <a:xfrm>
          <a:off x="0" y="0"/>
          <a:ext cx="0" cy="0"/>
          <a:chOff x="0" y="0"/>
          <a:chExt cx="0" cy="0"/>
        </a:xfrm>
      </p:grpSpPr>
      <p:sp>
        <p:nvSpPr>
          <p:cNvPr id="1048630" name="Google Shape;232;p1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1" name="Google Shape;233;p1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236"/>
        <p:cNvGrpSpPr/>
        <p:nvPr/>
      </p:nvGrpSpPr>
      <p:grpSpPr>
        <a:xfrm>
          <a:off x="0" y="0"/>
          <a:ext cx="0" cy="0"/>
          <a:chOff x="0" y="0"/>
          <a:chExt cx="0" cy="0"/>
        </a:xfrm>
      </p:grpSpPr>
      <p:sp>
        <p:nvSpPr>
          <p:cNvPr id="1048634" name="Google Shape;237;p1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5" name="Google Shape;238;p1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242"/>
        <p:cNvGrpSpPr/>
        <p:nvPr/>
      </p:nvGrpSpPr>
      <p:grpSpPr>
        <a:xfrm>
          <a:off x="0" y="0"/>
          <a:ext cx="0" cy="0"/>
          <a:chOff x="0" y="0"/>
          <a:chExt cx="0" cy="0"/>
        </a:xfrm>
      </p:grpSpPr>
      <p:sp>
        <p:nvSpPr>
          <p:cNvPr id="1048637" name="Google Shape;243;p1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8" name="Google Shape;244;p1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247"/>
        <p:cNvGrpSpPr/>
        <p:nvPr/>
      </p:nvGrpSpPr>
      <p:grpSpPr>
        <a:xfrm>
          <a:off x="0" y="0"/>
          <a:ext cx="0" cy="0"/>
          <a:chOff x="0" y="0"/>
          <a:chExt cx="0" cy="0"/>
        </a:xfrm>
      </p:grpSpPr>
      <p:sp>
        <p:nvSpPr>
          <p:cNvPr id="1048639" name="Google Shape;248;p1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0" name="Google Shape;249;p1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252"/>
        <p:cNvGrpSpPr/>
        <p:nvPr/>
      </p:nvGrpSpPr>
      <p:grpSpPr>
        <a:xfrm>
          <a:off x="0" y="0"/>
          <a:ext cx="0" cy="0"/>
          <a:chOff x="0" y="0"/>
          <a:chExt cx="0" cy="0"/>
        </a:xfrm>
      </p:grpSpPr>
      <p:sp>
        <p:nvSpPr>
          <p:cNvPr id="1048642" name="Google Shape;253;p1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3" name="Google Shape;254;p1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257"/>
        <p:cNvGrpSpPr/>
        <p:nvPr/>
      </p:nvGrpSpPr>
      <p:grpSpPr>
        <a:xfrm>
          <a:off x="0" y="0"/>
          <a:ext cx="0" cy="0"/>
          <a:chOff x="0" y="0"/>
          <a:chExt cx="0" cy="0"/>
        </a:xfrm>
      </p:grpSpPr>
      <p:sp>
        <p:nvSpPr>
          <p:cNvPr id="1048646" name="Google Shape;258;p1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7" name="Google Shape;259;p1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263"/>
        <p:cNvGrpSpPr/>
        <p:nvPr/>
      </p:nvGrpSpPr>
      <p:grpSpPr>
        <a:xfrm>
          <a:off x="0" y="0"/>
          <a:ext cx="0" cy="0"/>
          <a:chOff x="0" y="0"/>
          <a:chExt cx="0" cy="0"/>
        </a:xfrm>
      </p:grpSpPr>
      <p:sp>
        <p:nvSpPr>
          <p:cNvPr id="1048649" name="Google Shape;264;p1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0" name="Google Shape;265;p1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172"/>
        <p:cNvGrpSpPr/>
        <p:nvPr/>
      </p:nvGrpSpPr>
      <p:grpSpPr>
        <a:xfrm>
          <a:off x="0" y="0"/>
          <a:ext cx="0" cy="0"/>
          <a:chOff x="0" y="0"/>
          <a:chExt cx="0" cy="0"/>
        </a:xfrm>
      </p:grpSpPr>
      <p:sp>
        <p:nvSpPr>
          <p:cNvPr id="1048597" name="Google Shape;173;p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598" name="Google Shape;174;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268"/>
        <p:cNvGrpSpPr/>
        <p:nvPr/>
      </p:nvGrpSpPr>
      <p:grpSpPr>
        <a:xfrm>
          <a:off x="0" y="0"/>
          <a:ext cx="0" cy="0"/>
          <a:chOff x="0" y="0"/>
          <a:chExt cx="0" cy="0"/>
        </a:xfrm>
      </p:grpSpPr>
      <p:sp>
        <p:nvSpPr>
          <p:cNvPr id="1048652" name="Google Shape;269;p2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3" name="Google Shape;270;p2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273"/>
        <p:cNvGrpSpPr/>
        <p:nvPr/>
      </p:nvGrpSpPr>
      <p:grpSpPr>
        <a:xfrm>
          <a:off x="0" y="0"/>
          <a:ext cx="0" cy="0"/>
          <a:chOff x="0" y="0"/>
          <a:chExt cx="0" cy="0"/>
        </a:xfrm>
      </p:grpSpPr>
      <p:sp>
        <p:nvSpPr>
          <p:cNvPr id="1048655" name="Google Shape;274;p2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6" name="Google Shape;275;p2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278"/>
        <p:cNvGrpSpPr/>
        <p:nvPr/>
      </p:nvGrpSpPr>
      <p:grpSpPr>
        <a:xfrm>
          <a:off x="0" y="0"/>
          <a:ext cx="0" cy="0"/>
          <a:chOff x="0" y="0"/>
          <a:chExt cx="0" cy="0"/>
        </a:xfrm>
      </p:grpSpPr>
      <p:sp>
        <p:nvSpPr>
          <p:cNvPr id="1048669" name="Google Shape;279;g1352385859e_2_7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0" name="Google Shape;280;g1352385859e_2_7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284"/>
        <p:cNvGrpSpPr/>
        <p:nvPr/>
      </p:nvGrpSpPr>
      <p:grpSpPr>
        <a:xfrm>
          <a:off x="0" y="0"/>
          <a:ext cx="0" cy="0"/>
          <a:chOff x="0" y="0"/>
          <a:chExt cx="0" cy="0"/>
        </a:xfrm>
      </p:grpSpPr>
      <p:sp>
        <p:nvSpPr>
          <p:cNvPr id="1048672" name="Google Shape;285;g1352385859e_2_8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3" name="Google Shape;286;g1352385859e_2_8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289"/>
        <p:cNvGrpSpPr/>
        <p:nvPr/>
      </p:nvGrpSpPr>
      <p:grpSpPr>
        <a:xfrm>
          <a:off x="0" y="0"/>
          <a:ext cx="0" cy="0"/>
          <a:chOff x="0" y="0"/>
          <a:chExt cx="0" cy="0"/>
        </a:xfrm>
      </p:grpSpPr>
      <p:sp>
        <p:nvSpPr>
          <p:cNvPr id="1048675" name="Google Shape;290;g1352385859e_2_8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6" name="Google Shape;291;g1352385859e_2_8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294"/>
        <p:cNvGrpSpPr/>
        <p:nvPr/>
      </p:nvGrpSpPr>
      <p:grpSpPr>
        <a:xfrm>
          <a:off x="0" y="0"/>
          <a:ext cx="0" cy="0"/>
          <a:chOff x="0" y="0"/>
          <a:chExt cx="0" cy="0"/>
        </a:xfrm>
      </p:grpSpPr>
      <p:sp>
        <p:nvSpPr>
          <p:cNvPr id="1048678" name="Google Shape;295;g1352385859e_2_9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9" name="Google Shape;296;g1352385859e_2_9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299"/>
        <p:cNvGrpSpPr/>
        <p:nvPr/>
      </p:nvGrpSpPr>
      <p:grpSpPr>
        <a:xfrm>
          <a:off x="0" y="0"/>
          <a:ext cx="0" cy="0"/>
          <a:chOff x="0" y="0"/>
          <a:chExt cx="0" cy="0"/>
        </a:xfrm>
      </p:grpSpPr>
      <p:sp>
        <p:nvSpPr>
          <p:cNvPr id="1048681" name="Google Shape;300;g1352385859e_2_9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2" name="Google Shape;301;g1352385859e_2_9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304"/>
        <p:cNvGrpSpPr/>
        <p:nvPr/>
      </p:nvGrpSpPr>
      <p:grpSpPr>
        <a:xfrm>
          <a:off x="0" y="0"/>
          <a:ext cx="0" cy="0"/>
          <a:chOff x="0" y="0"/>
          <a:chExt cx="0" cy="0"/>
        </a:xfrm>
      </p:grpSpPr>
      <p:sp>
        <p:nvSpPr>
          <p:cNvPr id="1048684" name="Google Shape;305;g1352385859e_2_10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5" name="Google Shape;306;g1352385859e_2_10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309"/>
        <p:cNvGrpSpPr/>
        <p:nvPr/>
      </p:nvGrpSpPr>
      <p:grpSpPr>
        <a:xfrm>
          <a:off x="0" y="0"/>
          <a:ext cx="0" cy="0"/>
          <a:chOff x="0" y="0"/>
          <a:chExt cx="0" cy="0"/>
        </a:xfrm>
      </p:grpSpPr>
      <p:sp>
        <p:nvSpPr>
          <p:cNvPr id="1048687" name="Google Shape;310;g1352385859e_2_10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88" name="Google Shape;311;g1352385859e_2_10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9" name="Google Shape;312;g1352385859e_2_105: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315"/>
        <p:cNvGrpSpPr/>
        <p:nvPr/>
      </p:nvGrpSpPr>
      <p:grpSpPr>
        <a:xfrm>
          <a:off x="0" y="0"/>
          <a:ext cx="0" cy="0"/>
          <a:chOff x="0" y="0"/>
          <a:chExt cx="0" cy="0"/>
        </a:xfrm>
      </p:grpSpPr>
      <p:sp>
        <p:nvSpPr>
          <p:cNvPr id="1048691" name="Google Shape;316;g1352385859e_2_11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92" name="Google Shape;317;g1352385859e_2_1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177"/>
        <p:cNvGrpSpPr/>
        <p:nvPr/>
      </p:nvGrpSpPr>
      <p:grpSpPr>
        <a:xfrm>
          <a:off x="0" y="0"/>
          <a:ext cx="0" cy="0"/>
          <a:chOff x="0" y="0"/>
          <a:chExt cx="0" cy="0"/>
        </a:xfrm>
      </p:grpSpPr>
      <p:sp>
        <p:nvSpPr>
          <p:cNvPr id="1048601" name="Google Shape;178;p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2" name="Google Shape;179;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320"/>
        <p:cNvGrpSpPr/>
        <p:nvPr/>
      </p:nvGrpSpPr>
      <p:grpSpPr>
        <a:xfrm>
          <a:off x="0" y="0"/>
          <a:ext cx="0" cy="0"/>
          <a:chOff x="0" y="0"/>
          <a:chExt cx="0" cy="0"/>
        </a:xfrm>
      </p:grpSpPr>
      <p:sp>
        <p:nvSpPr>
          <p:cNvPr id="1048694" name="Google Shape;321;g1352385859e_2_11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95" name="Google Shape;322;g1352385859e_2_11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325"/>
        <p:cNvGrpSpPr/>
        <p:nvPr/>
      </p:nvGrpSpPr>
      <p:grpSpPr>
        <a:xfrm>
          <a:off x="0" y="0"/>
          <a:ext cx="0" cy="0"/>
          <a:chOff x="0" y="0"/>
          <a:chExt cx="0" cy="0"/>
        </a:xfrm>
      </p:grpSpPr>
      <p:sp>
        <p:nvSpPr>
          <p:cNvPr id="1048698" name="Google Shape;326;g1352385859e_2_11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99" name="Google Shape;327;g1352385859e_2_11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332"/>
        <p:cNvGrpSpPr/>
        <p:nvPr/>
      </p:nvGrpSpPr>
      <p:grpSpPr>
        <a:xfrm>
          <a:off x="0" y="0"/>
          <a:ext cx="0" cy="0"/>
          <a:chOff x="0" y="0"/>
          <a:chExt cx="0" cy="0"/>
        </a:xfrm>
      </p:grpSpPr>
      <p:sp>
        <p:nvSpPr>
          <p:cNvPr id="1048701" name="Google Shape;333;g1352385859e_2_12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02" name="Google Shape;334;g1352385859e_2_12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337"/>
        <p:cNvGrpSpPr/>
        <p:nvPr/>
      </p:nvGrpSpPr>
      <p:grpSpPr>
        <a:xfrm>
          <a:off x="0" y="0"/>
          <a:ext cx="0" cy="0"/>
          <a:chOff x="0" y="0"/>
          <a:chExt cx="0" cy="0"/>
        </a:xfrm>
      </p:grpSpPr>
      <p:sp>
        <p:nvSpPr>
          <p:cNvPr id="1048704" name="Google Shape;338;g1352385859e_2_12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05" name="Google Shape;339;g1352385859e_2_12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342"/>
        <p:cNvGrpSpPr/>
        <p:nvPr/>
      </p:nvGrpSpPr>
      <p:grpSpPr>
        <a:xfrm>
          <a:off x="0" y="0"/>
          <a:ext cx="0" cy="0"/>
          <a:chOff x="0" y="0"/>
          <a:chExt cx="0" cy="0"/>
        </a:xfrm>
      </p:grpSpPr>
      <p:sp>
        <p:nvSpPr>
          <p:cNvPr id="1048707" name="Google Shape;343;g1352385859e_2_13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08" name="Google Shape;344;g1352385859e_2_13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347"/>
        <p:cNvGrpSpPr/>
        <p:nvPr/>
      </p:nvGrpSpPr>
      <p:grpSpPr>
        <a:xfrm>
          <a:off x="0" y="0"/>
          <a:ext cx="0" cy="0"/>
          <a:chOff x="0" y="0"/>
          <a:chExt cx="0" cy="0"/>
        </a:xfrm>
      </p:grpSpPr>
      <p:sp>
        <p:nvSpPr>
          <p:cNvPr id="1048710" name="Google Shape;348;g1352385859e_2_13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11" name="Google Shape;349;g1352385859e_2_13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352"/>
        <p:cNvGrpSpPr/>
        <p:nvPr/>
      </p:nvGrpSpPr>
      <p:grpSpPr>
        <a:xfrm>
          <a:off x="0" y="0"/>
          <a:ext cx="0" cy="0"/>
          <a:chOff x="0" y="0"/>
          <a:chExt cx="0" cy="0"/>
        </a:xfrm>
      </p:grpSpPr>
      <p:sp>
        <p:nvSpPr>
          <p:cNvPr id="1048714" name="Google Shape;353;g1352385859e_2_14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15" name="Google Shape;354;g1352385859e_2_14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358"/>
        <p:cNvGrpSpPr/>
        <p:nvPr/>
      </p:nvGrpSpPr>
      <p:grpSpPr>
        <a:xfrm>
          <a:off x="0" y="0"/>
          <a:ext cx="0" cy="0"/>
          <a:chOff x="0" y="0"/>
          <a:chExt cx="0" cy="0"/>
        </a:xfrm>
      </p:grpSpPr>
      <p:sp>
        <p:nvSpPr>
          <p:cNvPr id="1048718" name="Google Shape;359;g13525baaf9d_2_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19" name="Google Shape;360;g13525baaf9d_2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364"/>
        <p:cNvGrpSpPr/>
        <p:nvPr/>
      </p:nvGrpSpPr>
      <p:grpSpPr>
        <a:xfrm>
          <a:off x="0" y="0"/>
          <a:ext cx="0" cy="0"/>
          <a:chOff x="0" y="0"/>
          <a:chExt cx="0" cy="0"/>
        </a:xfrm>
      </p:grpSpPr>
      <p:sp>
        <p:nvSpPr>
          <p:cNvPr id="1048721" name="Google Shape;365;g13525baaf9d_2_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22" name="Google Shape;366;g13525baaf9d_2_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369"/>
        <p:cNvGrpSpPr/>
        <p:nvPr/>
      </p:nvGrpSpPr>
      <p:grpSpPr>
        <a:xfrm>
          <a:off x="0" y="0"/>
          <a:ext cx="0" cy="0"/>
          <a:chOff x="0" y="0"/>
          <a:chExt cx="0" cy="0"/>
        </a:xfrm>
      </p:grpSpPr>
      <p:sp>
        <p:nvSpPr>
          <p:cNvPr id="1048724" name="Google Shape;370;g13525baaf9d_2_1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25" name="Google Shape;371;g13525baaf9d_2_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183"/>
        <p:cNvGrpSpPr/>
        <p:nvPr/>
      </p:nvGrpSpPr>
      <p:grpSpPr>
        <a:xfrm>
          <a:off x="0" y="0"/>
          <a:ext cx="0" cy="0"/>
          <a:chOff x="0" y="0"/>
          <a:chExt cx="0" cy="0"/>
        </a:xfrm>
      </p:grpSpPr>
      <p:sp>
        <p:nvSpPr>
          <p:cNvPr id="1048603" name="Google Shape;184;p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4" name="Google Shape;185;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374"/>
        <p:cNvGrpSpPr/>
        <p:nvPr/>
      </p:nvGrpSpPr>
      <p:grpSpPr>
        <a:xfrm>
          <a:off x="0" y="0"/>
          <a:ext cx="0" cy="0"/>
          <a:chOff x="0" y="0"/>
          <a:chExt cx="0" cy="0"/>
        </a:xfrm>
      </p:grpSpPr>
      <p:sp>
        <p:nvSpPr>
          <p:cNvPr id="1048727" name="Google Shape;375;g13525baaf9d_2_1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28" name="Google Shape;376;g13525baaf9d_2_1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379"/>
        <p:cNvGrpSpPr/>
        <p:nvPr/>
      </p:nvGrpSpPr>
      <p:grpSpPr>
        <a:xfrm>
          <a:off x="0" y="0"/>
          <a:ext cx="0" cy="0"/>
          <a:chOff x="0" y="0"/>
          <a:chExt cx="0" cy="0"/>
        </a:xfrm>
      </p:grpSpPr>
      <p:sp>
        <p:nvSpPr>
          <p:cNvPr id="1048730" name="Google Shape;380;g13525baaf9d_2_1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31" name="Google Shape;381;g13525baaf9d_2_1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384"/>
        <p:cNvGrpSpPr/>
        <p:nvPr/>
      </p:nvGrpSpPr>
      <p:grpSpPr>
        <a:xfrm>
          <a:off x="0" y="0"/>
          <a:ext cx="0" cy="0"/>
          <a:chOff x="0" y="0"/>
          <a:chExt cx="0" cy="0"/>
        </a:xfrm>
      </p:grpSpPr>
      <p:sp>
        <p:nvSpPr>
          <p:cNvPr id="1048733" name="Google Shape;385;g13525baaf9d_2_2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34" name="Google Shape;386;g13525baaf9d_2_2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389"/>
        <p:cNvGrpSpPr/>
        <p:nvPr/>
      </p:nvGrpSpPr>
      <p:grpSpPr>
        <a:xfrm>
          <a:off x="0" y="0"/>
          <a:ext cx="0" cy="0"/>
          <a:chOff x="0" y="0"/>
          <a:chExt cx="0" cy="0"/>
        </a:xfrm>
      </p:grpSpPr>
      <p:sp>
        <p:nvSpPr>
          <p:cNvPr id="1048736" name="Google Shape;390;g13525baaf9d_2_2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37" name="Google Shape;391;g13525baaf9d_2_2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394"/>
        <p:cNvGrpSpPr/>
        <p:nvPr/>
      </p:nvGrpSpPr>
      <p:grpSpPr>
        <a:xfrm>
          <a:off x="0" y="0"/>
          <a:ext cx="0" cy="0"/>
          <a:chOff x="0" y="0"/>
          <a:chExt cx="0" cy="0"/>
        </a:xfrm>
      </p:grpSpPr>
      <p:sp>
        <p:nvSpPr>
          <p:cNvPr id="1048739" name="Google Shape;395;g13525baaf9d_2_3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40" name="Google Shape;396;g13525baaf9d_2_3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41" name="Google Shape;397;g13525baaf9d_2_30: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 name="Shape 400"/>
        <p:cNvGrpSpPr/>
        <p:nvPr/>
      </p:nvGrpSpPr>
      <p:grpSpPr>
        <a:xfrm>
          <a:off x="0" y="0"/>
          <a:ext cx="0" cy="0"/>
          <a:chOff x="0" y="0"/>
          <a:chExt cx="0" cy="0"/>
        </a:xfrm>
      </p:grpSpPr>
      <p:sp>
        <p:nvSpPr>
          <p:cNvPr id="1048743" name="Google Shape;401;g13525baaf9d_2_3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44" name="Google Shape;402;g13525baaf9d_2_3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405"/>
        <p:cNvGrpSpPr/>
        <p:nvPr/>
      </p:nvGrpSpPr>
      <p:grpSpPr>
        <a:xfrm>
          <a:off x="0" y="0"/>
          <a:ext cx="0" cy="0"/>
          <a:chOff x="0" y="0"/>
          <a:chExt cx="0" cy="0"/>
        </a:xfrm>
      </p:grpSpPr>
      <p:sp>
        <p:nvSpPr>
          <p:cNvPr id="1048746" name="Google Shape;406;g13525baaf9d_2_3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47" name="Google Shape;407;g13525baaf9d_2_3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9" name="Shape 410"/>
        <p:cNvGrpSpPr/>
        <p:nvPr/>
      </p:nvGrpSpPr>
      <p:grpSpPr>
        <a:xfrm>
          <a:off x="0" y="0"/>
          <a:ext cx="0" cy="0"/>
          <a:chOff x="0" y="0"/>
          <a:chExt cx="0" cy="0"/>
        </a:xfrm>
      </p:grpSpPr>
      <p:sp>
        <p:nvSpPr>
          <p:cNvPr id="1048750" name="Google Shape;411;g13525baaf9d_2_4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51" name="Google Shape;412;g13525baaf9d_2_4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416"/>
        <p:cNvGrpSpPr/>
        <p:nvPr/>
      </p:nvGrpSpPr>
      <p:grpSpPr>
        <a:xfrm>
          <a:off x="0" y="0"/>
          <a:ext cx="0" cy="0"/>
          <a:chOff x="0" y="0"/>
          <a:chExt cx="0" cy="0"/>
        </a:xfrm>
      </p:grpSpPr>
      <p:sp>
        <p:nvSpPr>
          <p:cNvPr id="1048753" name="Google Shape;417;g13525baaf9d_2_4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54" name="Google Shape;418;g13525baaf9d_2_4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 name="Shape 421"/>
        <p:cNvGrpSpPr/>
        <p:nvPr/>
      </p:nvGrpSpPr>
      <p:grpSpPr>
        <a:xfrm>
          <a:off x="0" y="0"/>
          <a:ext cx="0" cy="0"/>
          <a:chOff x="0" y="0"/>
          <a:chExt cx="0" cy="0"/>
        </a:xfrm>
      </p:grpSpPr>
      <p:sp>
        <p:nvSpPr>
          <p:cNvPr id="1048756" name="Google Shape;422;g13525baaf9d_2_5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57" name="Google Shape;423;g13525baaf9d_2_5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188"/>
        <p:cNvGrpSpPr/>
        <p:nvPr/>
      </p:nvGrpSpPr>
      <p:grpSpPr>
        <a:xfrm>
          <a:off x="0" y="0"/>
          <a:ext cx="0" cy="0"/>
          <a:chOff x="0" y="0"/>
          <a:chExt cx="0" cy="0"/>
        </a:xfrm>
      </p:grpSpPr>
      <p:sp>
        <p:nvSpPr>
          <p:cNvPr id="1048605" name="Google Shape;189;p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6" name="Google Shape;190;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 name="Shape 426"/>
        <p:cNvGrpSpPr/>
        <p:nvPr/>
      </p:nvGrpSpPr>
      <p:grpSpPr>
        <a:xfrm>
          <a:off x="0" y="0"/>
          <a:ext cx="0" cy="0"/>
          <a:chOff x="0" y="0"/>
          <a:chExt cx="0" cy="0"/>
        </a:xfrm>
      </p:grpSpPr>
      <p:sp>
        <p:nvSpPr>
          <p:cNvPr id="1048767" name="Google Shape;427;g13525baaf9d_2_5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68" name="Google Shape;428;g13525baaf9d_2_56: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69" name="Google Shape;429;g13525baaf9d_2_56:notes"/>
          <p:cNvSpPr txBox="1"/>
          <p:nvPr>
            <p:ph type="sldNum" idx="12"/>
          </p:nvPr>
        </p:nvSpPr>
        <p:spPr>
          <a:xfrm>
            <a:off x="3884613" y="8685213"/>
            <a:ext cx="2971800" cy="458700"/>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Clr>
                <a:srgbClr val="000000"/>
              </a:buClr>
              <a:buSzPts val="1400"/>
              <a:buFont typeface="Arial"/>
              <a:buNone/>
            </a:pPr>
            <a:fld id="{00000000-1234-1234-1234-123412341234}" type="slidenum">
              <a:rPr lang="en-US"/>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435"/>
        <p:cNvGrpSpPr/>
        <p:nvPr/>
      </p:nvGrpSpPr>
      <p:grpSpPr>
        <a:xfrm>
          <a:off x="0" y="0"/>
          <a:ext cx="0" cy="0"/>
          <a:chOff x="0" y="0"/>
          <a:chExt cx="0" cy="0"/>
        </a:xfrm>
      </p:grpSpPr>
      <p:sp>
        <p:nvSpPr>
          <p:cNvPr id="1048772" name="Google Shape;436;g13525baaf9d_2_6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73" name="Google Shape;437;g13525baaf9d_2_6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441"/>
        <p:cNvGrpSpPr/>
        <p:nvPr/>
      </p:nvGrpSpPr>
      <p:grpSpPr>
        <a:xfrm>
          <a:off x="0" y="0"/>
          <a:ext cx="0" cy="0"/>
          <a:chOff x="0" y="0"/>
          <a:chExt cx="0" cy="0"/>
        </a:xfrm>
      </p:grpSpPr>
      <p:sp>
        <p:nvSpPr>
          <p:cNvPr id="1048775" name="Google Shape;442;g13473f11126_0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776" name="Google Shape;443;g13473f11126_0_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77" name="Google Shape;444;g13473f11126_0_0: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447"/>
        <p:cNvGrpSpPr/>
        <p:nvPr/>
      </p:nvGrpSpPr>
      <p:grpSpPr>
        <a:xfrm>
          <a:off x="0" y="0"/>
          <a:ext cx="0" cy="0"/>
          <a:chOff x="0" y="0"/>
          <a:chExt cx="0" cy="0"/>
        </a:xfrm>
      </p:grpSpPr>
      <p:sp>
        <p:nvSpPr>
          <p:cNvPr id="1048779" name="Google Shape;448;g13525baaf9d_2_6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80" name="Google Shape;449;g13525baaf9d_2_6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452"/>
        <p:cNvGrpSpPr/>
        <p:nvPr/>
      </p:nvGrpSpPr>
      <p:grpSpPr>
        <a:xfrm>
          <a:off x="0" y="0"/>
          <a:ext cx="0" cy="0"/>
          <a:chOff x="0" y="0"/>
          <a:chExt cx="0" cy="0"/>
        </a:xfrm>
      </p:grpSpPr>
      <p:sp>
        <p:nvSpPr>
          <p:cNvPr id="1048782" name="Google Shape;453;g13525baaf9d_2_7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83" name="Google Shape;454;g13525baaf9d_2_7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 name="Shape 457"/>
        <p:cNvGrpSpPr/>
        <p:nvPr/>
      </p:nvGrpSpPr>
      <p:grpSpPr>
        <a:xfrm>
          <a:off x="0" y="0"/>
          <a:ext cx="0" cy="0"/>
          <a:chOff x="0" y="0"/>
          <a:chExt cx="0" cy="0"/>
        </a:xfrm>
      </p:grpSpPr>
      <p:sp>
        <p:nvSpPr>
          <p:cNvPr id="1048785" name="Google Shape;458;g13525baaf9d_2_7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86" name="Google Shape;459;g13525baaf9d_2_7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 name="Shape 462"/>
        <p:cNvGrpSpPr/>
        <p:nvPr/>
      </p:nvGrpSpPr>
      <p:grpSpPr>
        <a:xfrm>
          <a:off x="0" y="0"/>
          <a:ext cx="0" cy="0"/>
          <a:chOff x="0" y="0"/>
          <a:chExt cx="0" cy="0"/>
        </a:xfrm>
      </p:grpSpPr>
      <p:sp>
        <p:nvSpPr>
          <p:cNvPr id="1048788" name="Google Shape;463;g13525baaf9d_2_8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89" name="Google Shape;464;g13525baaf9d_2_8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 name="Shape 467"/>
        <p:cNvGrpSpPr/>
        <p:nvPr/>
      </p:nvGrpSpPr>
      <p:grpSpPr>
        <a:xfrm>
          <a:off x="0" y="0"/>
          <a:ext cx="0" cy="0"/>
          <a:chOff x="0" y="0"/>
          <a:chExt cx="0" cy="0"/>
        </a:xfrm>
      </p:grpSpPr>
      <p:sp>
        <p:nvSpPr>
          <p:cNvPr id="1048794" name="Google Shape;468;g13525baaf9d_2_85: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95" name="Google Shape;469;g13525baaf9d_2_8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476"/>
        <p:cNvGrpSpPr/>
        <p:nvPr/>
      </p:nvGrpSpPr>
      <p:grpSpPr>
        <a:xfrm>
          <a:off x="0" y="0"/>
          <a:ext cx="0" cy="0"/>
          <a:chOff x="0" y="0"/>
          <a:chExt cx="0" cy="0"/>
        </a:xfrm>
      </p:grpSpPr>
      <p:sp>
        <p:nvSpPr>
          <p:cNvPr id="1048799" name="Google Shape;477;g13525baaf9d_0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800" name="Google Shape;478;g13525baaf9d_0_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801" name="Google Shape;479;g13525baaf9d_0_0: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6" name="Shape 485"/>
        <p:cNvGrpSpPr/>
        <p:nvPr/>
      </p:nvGrpSpPr>
      <p:grpSpPr>
        <a:xfrm>
          <a:off x="0" y="0"/>
          <a:ext cx="0" cy="0"/>
          <a:chOff x="0" y="0"/>
          <a:chExt cx="0" cy="0"/>
        </a:xfrm>
      </p:grpSpPr>
      <p:sp>
        <p:nvSpPr>
          <p:cNvPr id="1048803" name="Google Shape;486;g1352385859e_2_14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804" name="Google Shape;487;g1352385859e_2_14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193"/>
        <p:cNvGrpSpPr/>
        <p:nvPr/>
      </p:nvGrpSpPr>
      <p:grpSpPr>
        <a:xfrm>
          <a:off x="0" y="0"/>
          <a:ext cx="0" cy="0"/>
          <a:chOff x="0" y="0"/>
          <a:chExt cx="0" cy="0"/>
        </a:xfrm>
      </p:grpSpPr>
      <p:sp>
        <p:nvSpPr>
          <p:cNvPr id="1048607" name="Google Shape;194;p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8" name="Google Shape;195;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198"/>
        <p:cNvGrpSpPr/>
        <p:nvPr/>
      </p:nvGrpSpPr>
      <p:grpSpPr>
        <a:xfrm>
          <a:off x="0" y="0"/>
          <a:ext cx="0" cy="0"/>
          <a:chOff x="0" y="0"/>
          <a:chExt cx="0" cy="0"/>
        </a:xfrm>
      </p:grpSpPr>
      <p:sp>
        <p:nvSpPr>
          <p:cNvPr id="1048610" name="Google Shape;199;p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1" name="Google Shape;200;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204"/>
        <p:cNvGrpSpPr/>
        <p:nvPr/>
      </p:nvGrpSpPr>
      <p:grpSpPr>
        <a:xfrm>
          <a:off x="0" y="0"/>
          <a:ext cx="0" cy="0"/>
          <a:chOff x="0" y="0"/>
          <a:chExt cx="0" cy="0"/>
        </a:xfrm>
      </p:grpSpPr>
      <p:sp>
        <p:nvSpPr>
          <p:cNvPr id="1048613" name="Google Shape;205;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14" name="Google Shape;206;p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5" name="Google Shape;207;p8: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210"/>
        <p:cNvGrpSpPr/>
        <p:nvPr/>
      </p:nvGrpSpPr>
      <p:grpSpPr>
        <a:xfrm>
          <a:off x="0" y="0"/>
          <a:ext cx="0" cy="0"/>
          <a:chOff x="0" y="0"/>
          <a:chExt cx="0" cy="0"/>
        </a:xfrm>
      </p:grpSpPr>
      <p:sp>
        <p:nvSpPr>
          <p:cNvPr id="1048618" name="Google Shape;211;p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9" name="Google Shape;212;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5" name="Shape 16"/>
        <p:cNvGrpSpPr/>
        <p:nvPr/>
      </p:nvGrpSpPr>
      <p:grpSpPr>
        <a:xfrm>
          <a:off x="0" y="0"/>
          <a:ext cx="0" cy="0"/>
          <a:chOff x="0" y="0"/>
          <a:chExt cx="0" cy="0"/>
        </a:xfrm>
      </p:grpSpPr>
      <p:sp>
        <p:nvSpPr>
          <p:cNvPr id="1048582" name="Google Shape;17;p24"/>
          <p:cNvSpPr/>
          <p:nvPr/>
        </p:nvSpPr>
        <p:spPr>
          <a:xfrm>
            <a:off x="231140" y="243840"/>
            <a:ext cx="11724640" cy="6377939"/>
          </a:xfrm>
          <a:prstGeom prst="rect"/>
          <a:solidFill>
            <a:schemeClr val="accent1"/>
          </a:solidFill>
          <a:ln w="127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3" name="Google Shape;18;p24"/>
          <p:cNvSpPr txBox="1"/>
          <p:nvPr>
            <p:ph type="ctrTitle"/>
          </p:nvPr>
        </p:nvSpPr>
        <p:spPr>
          <a:xfrm>
            <a:off x="1109980" y="882376"/>
            <a:ext cx="9966960" cy="2926080"/>
          </a:xfrm>
          <a:prstGeom prst="rect"/>
          <a:noFill/>
          <a:ln>
            <a:noFill/>
          </a:ln>
        </p:spPr>
        <p:txBody>
          <a:bodyPr anchor="b" anchorCtr="0" bIns="45700" lIns="91425" rIns="91425" spcFirstLastPara="1" tIns="45700" wrap="square">
            <a:normAutofit/>
          </a:bodyPr>
          <a:lstStyle>
            <a:lvl1pPr algn="ctr" lvl="0">
              <a:lnSpc>
                <a:spcPct val="85000"/>
              </a:lnSpc>
              <a:spcBef>
                <a:spcPts val="0"/>
              </a:spcBef>
              <a:spcAft>
                <a:spcPts val="0"/>
              </a:spcAft>
              <a:buClr>
                <a:srgbClr val="FFFFFF"/>
              </a:buClr>
              <a:buSzPts val="7200"/>
              <a:buFont typeface="Corbel"/>
              <a:buNone/>
              <a:defRPr b="1" cap="none" sz="72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4" name="Google Shape;19;p24"/>
          <p:cNvSpPr txBox="1"/>
          <p:nvPr>
            <p:ph type="subTitle" idx="1"/>
          </p:nvPr>
        </p:nvSpPr>
        <p:spPr>
          <a:xfrm>
            <a:off x="1709530" y="3869634"/>
            <a:ext cx="8767860" cy="1388165"/>
          </a:xfrm>
          <a:prstGeom prst="rect"/>
          <a:noFill/>
          <a:ln>
            <a:noFill/>
          </a:ln>
        </p:spPr>
        <p:txBody>
          <a:bodyPr anchor="t" anchorCtr="0" bIns="45700" lIns="91425" rIns="91425" spcFirstLastPara="1" tIns="45700" wrap="square">
            <a:normAutofit/>
          </a:bodyPr>
          <a:lstStyle>
            <a:lvl1pPr algn="ctr" lvl="0">
              <a:lnSpc>
                <a:spcPct val="90000"/>
              </a:lnSpc>
              <a:spcBef>
                <a:spcPts val="1400"/>
              </a:spcBef>
              <a:spcAft>
                <a:spcPts val="0"/>
              </a:spcAft>
              <a:buSzPts val="1760"/>
              <a:buNone/>
              <a:defRPr sz="2200">
                <a:solidFill>
                  <a:srgbClr val="FFFFFF"/>
                </a:solidFill>
              </a:defRPr>
            </a:lvl1pPr>
            <a:lvl2pPr algn="ctr" lvl="1">
              <a:lnSpc>
                <a:spcPct val="90000"/>
              </a:lnSpc>
              <a:spcBef>
                <a:spcPts val="200"/>
              </a:spcBef>
              <a:spcAft>
                <a:spcPts val="0"/>
              </a:spcAft>
              <a:buSzPts val="1760"/>
              <a:buNone/>
              <a:defRPr sz="2200"/>
            </a:lvl2pPr>
            <a:lvl3pPr algn="ctr" lvl="2">
              <a:lnSpc>
                <a:spcPct val="90000"/>
              </a:lnSpc>
              <a:spcBef>
                <a:spcPts val="400"/>
              </a:spcBef>
              <a:spcAft>
                <a:spcPts val="0"/>
              </a:spcAft>
              <a:buSzPts val="1760"/>
              <a:buNone/>
              <a:defRPr sz="2200"/>
            </a:lvl3pPr>
            <a:lvl4pPr algn="ctr" lvl="3">
              <a:lnSpc>
                <a:spcPct val="90000"/>
              </a:lnSpc>
              <a:spcBef>
                <a:spcPts val="400"/>
              </a:spcBef>
              <a:spcAft>
                <a:spcPts val="0"/>
              </a:spcAft>
              <a:buSzPts val="1600"/>
              <a:buNone/>
              <a:defRPr sz="2000"/>
            </a:lvl4pPr>
            <a:lvl5pPr algn="ctr" lvl="4">
              <a:lnSpc>
                <a:spcPct val="90000"/>
              </a:lnSpc>
              <a:spcBef>
                <a:spcPts val="400"/>
              </a:spcBef>
              <a:spcAft>
                <a:spcPts val="0"/>
              </a:spcAft>
              <a:buSzPts val="1600"/>
              <a:buNone/>
              <a:defRPr sz="2000"/>
            </a:lvl5pPr>
            <a:lvl6pPr algn="ctr" lvl="5">
              <a:lnSpc>
                <a:spcPct val="90000"/>
              </a:lnSpc>
              <a:spcBef>
                <a:spcPts val="400"/>
              </a:spcBef>
              <a:spcAft>
                <a:spcPts val="0"/>
              </a:spcAft>
              <a:buSzPts val="1600"/>
              <a:buNone/>
              <a:defRPr sz="2000"/>
            </a:lvl6pPr>
            <a:lvl7pPr algn="ctr" lvl="6">
              <a:lnSpc>
                <a:spcPct val="90000"/>
              </a:lnSpc>
              <a:spcBef>
                <a:spcPts val="400"/>
              </a:spcBef>
              <a:spcAft>
                <a:spcPts val="0"/>
              </a:spcAft>
              <a:buSzPts val="1600"/>
              <a:buNone/>
              <a:defRPr sz="2000"/>
            </a:lvl7pPr>
            <a:lvl8pPr algn="ctr" lvl="7">
              <a:lnSpc>
                <a:spcPct val="90000"/>
              </a:lnSpc>
              <a:spcBef>
                <a:spcPts val="400"/>
              </a:spcBef>
              <a:spcAft>
                <a:spcPts val="0"/>
              </a:spcAft>
              <a:buSzPts val="1600"/>
              <a:buNone/>
              <a:defRPr sz="2000"/>
            </a:lvl8pPr>
            <a:lvl9pPr algn="ctr" lvl="8">
              <a:lnSpc>
                <a:spcPct val="90000"/>
              </a:lnSpc>
              <a:spcBef>
                <a:spcPts val="400"/>
              </a:spcBef>
              <a:spcAft>
                <a:spcPts val="400"/>
              </a:spcAft>
              <a:buSzPts val="1600"/>
              <a:buNone/>
              <a:defRPr sz="2000"/>
            </a:lvl9pPr>
          </a:lstStyle>
          <a:p/>
        </p:txBody>
      </p:sp>
      <p:sp>
        <p:nvSpPr>
          <p:cNvPr id="1048585" name="Google Shape;20;p24"/>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6" name="Google Shape;21;p24"/>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7" name="Google Shape;22;p24"/>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28" name="Google Shape;23;p24"/>
          <p:cNvCxnSpPr>
            <a:cxnSpLocks/>
          </p:cNvCxnSpPr>
          <p:nvPr/>
        </p:nvCxnSpPr>
        <p:spPr>
          <a:xfrm>
            <a:off x="1978660" y="3733800"/>
            <a:ext cx="8229601" cy="0"/>
          </a:xfrm>
          <a:prstGeom prst="straightConnector1"/>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279" name="Shape 76"/>
        <p:cNvGrpSpPr/>
        <p:nvPr/>
      </p:nvGrpSpPr>
      <p:grpSpPr>
        <a:xfrm>
          <a:off x="0" y="0"/>
          <a:ext cx="0" cy="0"/>
          <a:chOff x="0" y="0"/>
          <a:chExt cx="0" cy="0"/>
        </a:xfrm>
      </p:grpSpPr>
      <p:sp>
        <p:nvSpPr>
          <p:cNvPr id="1048868" name="Google Shape;77;p33"/>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69" name="Google Shape;78;p33"/>
          <p:cNvSpPr txBox="1"/>
          <p:nvPr>
            <p:ph type="body" idx="1"/>
          </p:nvPr>
        </p:nvSpPr>
        <p:spPr>
          <a:xfrm rot="5400000">
            <a:off x="4060136" y="-859735"/>
            <a:ext cx="4038600" cy="9872871"/>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870" name="Google Shape;79;p3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71" name="Google Shape;80;p3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72" name="Google Shape;81;p3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277" name="Shape 82"/>
        <p:cNvGrpSpPr/>
        <p:nvPr/>
      </p:nvGrpSpPr>
      <p:grpSpPr>
        <a:xfrm>
          <a:off x="0" y="0"/>
          <a:ext cx="0" cy="0"/>
          <a:chOff x="0" y="0"/>
          <a:chExt cx="0" cy="0"/>
        </a:xfrm>
      </p:grpSpPr>
      <p:sp>
        <p:nvSpPr>
          <p:cNvPr id="1048857" name="Google Shape;83;p34"/>
          <p:cNvSpPr txBox="1"/>
          <p:nvPr>
            <p:ph type="title"/>
          </p:nvPr>
        </p:nvSpPr>
        <p:spPr>
          <a:xfrm rot="5400000">
            <a:off x="7181850" y="2305050"/>
            <a:ext cx="5410200" cy="23241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58" name="Google Shape;84;p34"/>
          <p:cNvSpPr txBox="1"/>
          <p:nvPr>
            <p:ph type="body" idx="1"/>
          </p:nvPr>
        </p:nvSpPr>
        <p:spPr>
          <a:xfrm rot="5400000">
            <a:off x="2152650" y="-247650"/>
            <a:ext cx="5410200" cy="74295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859" name="Google Shape;85;p34"/>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60" name="Google Shape;86;p34"/>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61" name="Google Shape;87;p34"/>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68" name="Shape 95"/>
        <p:cNvGrpSpPr/>
        <p:nvPr/>
      </p:nvGrpSpPr>
      <p:grpSpPr>
        <a:xfrm>
          <a:off x="0" y="0"/>
          <a:ext cx="0" cy="0"/>
          <a:chOff x="0" y="0"/>
          <a:chExt cx="0" cy="0"/>
        </a:xfrm>
      </p:grpSpPr>
      <p:sp>
        <p:nvSpPr>
          <p:cNvPr id="1048808" name="Google Shape;96;g1352385859e_2_7"/>
          <p:cNvSpPr/>
          <p:nvPr/>
        </p:nvSpPr>
        <p:spPr>
          <a:xfrm>
            <a:off x="231140" y="243840"/>
            <a:ext cx="11724640" cy="6377939"/>
          </a:xfrm>
          <a:prstGeom prst="rect"/>
          <a:solidFill>
            <a:schemeClr val="accent1"/>
          </a:solidFill>
          <a:ln w="127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09" name="Google Shape;97;g1352385859e_2_7"/>
          <p:cNvSpPr txBox="1"/>
          <p:nvPr>
            <p:ph type="ctrTitle"/>
          </p:nvPr>
        </p:nvSpPr>
        <p:spPr>
          <a:xfrm>
            <a:off x="1109980" y="882376"/>
            <a:ext cx="9966960" cy="2926080"/>
          </a:xfrm>
          <a:prstGeom prst="rect"/>
          <a:noFill/>
          <a:ln>
            <a:noFill/>
          </a:ln>
        </p:spPr>
        <p:txBody>
          <a:bodyPr anchor="b" anchorCtr="0" bIns="45700" lIns="91425" rIns="91425" spcFirstLastPara="1" tIns="45700" wrap="square">
            <a:normAutofit/>
          </a:bodyPr>
          <a:lstStyle>
            <a:lvl1pPr algn="ctr" lvl="0">
              <a:lnSpc>
                <a:spcPct val="85000"/>
              </a:lnSpc>
              <a:spcBef>
                <a:spcPts val="0"/>
              </a:spcBef>
              <a:spcAft>
                <a:spcPts val="0"/>
              </a:spcAft>
              <a:buClr>
                <a:srgbClr val="FFFFFF"/>
              </a:buClr>
              <a:buSzPts val="7200"/>
              <a:buFont typeface="Corbel"/>
              <a:buNone/>
              <a:defRPr b="1" cap="none" sz="72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0" name="Google Shape;98;g1352385859e_2_7"/>
          <p:cNvSpPr txBox="1"/>
          <p:nvPr>
            <p:ph type="subTitle" idx="1"/>
          </p:nvPr>
        </p:nvSpPr>
        <p:spPr>
          <a:xfrm>
            <a:off x="1709530" y="3869634"/>
            <a:ext cx="8767860" cy="1388165"/>
          </a:xfrm>
          <a:prstGeom prst="rect"/>
          <a:noFill/>
          <a:ln>
            <a:noFill/>
          </a:ln>
        </p:spPr>
        <p:txBody>
          <a:bodyPr anchor="t" anchorCtr="0" bIns="45700" lIns="91425" rIns="91425" spcFirstLastPara="1" tIns="45700" wrap="square">
            <a:normAutofit/>
          </a:bodyPr>
          <a:lstStyle>
            <a:lvl1pPr algn="ctr" lvl="0">
              <a:lnSpc>
                <a:spcPct val="90000"/>
              </a:lnSpc>
              <a:spcBef>
                <a:spcPts val="1400"/>
              </a:spcBef>
              <a:spcAft>
                <a:spcPts val="0"/>
              </a:spcAft>
              <a:buSzPts val="1760"/>
              <a:buNone/>
              <a:defRPr sz="2200">
                <a:solidFill>
                  <a:srgbClr val="FFFFFF"/>
                </a:solidFill>
              </a:defRPr>
            </a:lvl1pPr>
            <a:lvl2pPr algn="ctr" lvl="1">
              <a:lnSpc>
                <a:spcPct val="90000"/>
              </a:lnSpc>
              <a:spcBef>
                <a:spcPts val="200"/>
              </a:spcBef>
              <a:spcAft>
                <a:spcPts val="0"/>
              </a:spcAft>
              <a:buSzPts val="1760"/>
              <a:buNone/>
              <a:defRPr sz="2200"/>
            </a:lvl2pPr>
            <a:lvl3pPr algn="ctr" lvl="2">
              <a:lnSpc>
                <a:spcPct val="90000"/>
              </a:lnSpc>
              <a:spcBef>
                <a:spcPts val="400"/>
              </a:spcBef>
              <a:spcAft>
                <a:spcPts val="0"/>
              </a:spcAft>
              <a:buSzPts val="1760"/>
              <a:buNone/>
              <a:defRPr sz="2200"/>
            </a:lvl3pPr>
            <a:lvl4pPr algn="ctr" lvl="3">
              <a:lnSpc>
                <a:spcPct val="90000"/>
              </a:lnSpc>
              <a:spcBef>
                <a:spcPts val="400"/>
              </a:spcBef>
              <a:spcAft>
                <a:spcPts val="0"/>
              </a:spcAft>
              <a:buSzPts val="1600"/>
              <a:buNone/>
              <a:defRPr sz="2000"/>
            </a:lvl4pPr>
            <a:lvl5pPr algn="ctr" lvl="4">
              <a:lnSpc>
                <a:spcPct val="90000"/>
              </a:lnSpc>
              <a:spcBef>
                <a:spcPts val="400"/>
              </a:spcBef>
              <a:spcAft>
                <a:spcPts val="0"/>
              </a:spcAft>
              <a:buSzPts val="1600"/>
              <a:buNone/>
              <a:defRPr sz="2000"/>
            </a:lvl5pPr>
            <a:lvl6pPr algn="ctr" lvl="5">
              <a:lnSpc>
                <a:spcPct val="90000"/>
              </a:lnSpc>
              <a:spcBef>
                <a:spcPts val="400"/>
              </a:spcBef>
              <a:spcAft>
                <a:spcPts val="0"/>
              </a:spcAft>
              <a:buSzPts val="1600"/>
              <a:buNone/>
              <a:defRPr sz="2000"/>
            </a:lvl6pPr>
            <a:lvl7pPr algn="ctr" lvl="6">
              <a:lnSpc>
                <a:spcPct val="90000"/>
              </a:lnSpc>
              <a:spcBef>
                <a:spcPts val="400"/>
              </a:spcBef>
              <a:spcAft>
                <a:spcPts val="0"/>
              </a:spcAft>
              <a:buSzPts val="1600"/>
              <a:buNone/>
              <a:defRPr sz="2000"/>
            </a:lvl7pPr>
            <a:lvl8pPr algn="ctr" lvl="7">
              <a:lnSpc>
                <a:spcPct val="90000"/>
              </a:lnSpc>
              <a:spcBef>
                <a:spcPts val="400"/>
              </a:spcBef>
              <a:spcAft>
                <a:spcPts val="0"/>
              </a:spcAft>
              <a:buSzPts val="1600"/>
              <a:buNone/>
              <a:defRPr sz="2000"/>
            </a:lvl8pPr>
            <a:lvl9pPr algn="ctr" lvl="8">
              <a:lnSpc>
                <a:spcPct val="90000"/>
              </a:lnSpc>
              <a:spcBef>
                <a:spcPts val="400"/>
              </a:spcBef>
              <a:spcAft>
                <a:spcPts val="400"/>
              </a:spcAft>
              <a:buSzPts val="1600"/>
              <a:buNone/>
              <a:defRPr sz="2000"/>
            </a:lvl9pPr>
          </a:lstStyle>
          <a:p/>
        </p:txBody>
      </p:sp>
      <p:sp>
        <p:nvSpPr>
          <p:cNvPr id="1048811" name="Google Shape;99;g1352385859e_2_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2" name="Google Shape;100;g1352385859e_2_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3" name="Google Shape;101;g1352385859e_2_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29" name="Google Shape;102;g1352385859e_2_7"/>
          <p:cNvCxnSpPr>
            <a:cxnSpLocks/>
          </p:cNvCxnSpPr>
          <p:nvPr/>
        </p:nvCxnSpPr>
        <p:spPr>
          <a:xfrm>
            <a:off x="1978660" y="3733800"/>
            <a:ext cx="8229601" cy="0"/>
          </a:xfrm>
          <a:prstGeom prst="straightConnector1"/>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51" name="Shape 103"/>
        <p:cNvGrpSpPr/>
        <p:nvPr/>
      </p:nvGrpSpPr>
      <p:grpSpPr>
        <a:xfrm>
          <a:off x="0" y="0"/>
          <a:ext cx="0" cy="0"/>
          <a:chOff x="0" y="0"/>
          <a:chExt cx="0" cy="0"/>
        </a:xfrm>
      </p:grpSpPr>
      <p:sp>
        <p:nvSpPr>
          <p:cNvPr id="1048663" name="Google Shape;104;g1352385859e_2_15"/>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4" name="Google Shape;105;g1352385859e_2_15"/>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665" name="Google Shape;106;g1352385859e_2_1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6" name="Google Shape;107;g1352385859e_2_1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7" name="Google Shape;108;g1352385859e_2_1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272" name="Shape 109"/>
        <p:cNvGrpSpPr/>
        <p:nvPr/>
      </p:nvGrpSpPr>
      <p:grpSpPr>
        <a:xfrm>
          <a:off x="0" y="0"/>
          <a:ext cx="0" cy="0"/>
          <a:chOff x="0" y="0"/>
          <a:chExt cx="0" cy="0"/>
        </a:xfrm>
      </p:grpSpPr>
      <p:sp>
        <p:nvSpPr>
          <p:cNvPr id="1048830" name="Google Shape;110;g1352385859e_2_21"/>
          <p:cNvSpPr txBox="1"/>
          <p:nvPr>
            <p:ph type="title"/>
          </p:nvPr>
        </p:nvSpPr>
        <p:spPr>
          <a:xfrm>
            <a:off x="1106424" y="1173575"/>
            <a:ext cx="9966960" cy="2926080"/>
          </a:xfrm>
          <a:prstGeom prst="rect"/>
          <a:noFill/>
          <a:ln>
            <a:noFill/>
          </a:ln>
        </p:spPr>
        <p:txBody>
          <a:bodyPr anchor="b" anchorCtr="0" bIns="45700" lIns="91425" rIns="91425" spcFirstLastPara="1" tIns="45700" wrap="square">
            <a:noAutofit/>
          </a:bodyPr>
          <a:lstStyle>
            <a:lvl1pPr algn="ctr" lvl="0">
              <a:lnSpc>
                <a:spcPct val="85000"/>
              </a:lnSpc>
              <a:spcBef>
                <a:spcPts val="0"/>
              </a:spcBef>
              <a:spcAft>
                <a:spcPts val="0"/>
              </a:spcAft>
              <a:buClr>
                <a:schemeClr val="accent1"/>
              </a:buClr>
              <a:buSzPts val="7200"/>
              <a:buFont typeface="Corbel"/>
              <a:buNone/>
              <a:defRPr b="0" cap="none" sz="72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31" name="Google Shape;111;g1352385859e_2_21"/>
          <p:cNvSpPr txBox="1"/>
          <p:nvPr>
            <p:ph type="body" idx="1"/>
          </p:nvPr>
        </p:nvSpPr>
        <p:spPr>
          <a:xfrm>
            <a:off x="1709928" y="4154520"/>
            <a:ext cx="8769096" cy="1363806"/>
          </a:xfrm>
          <a:prstGeom prst="rect"/>
          <a:noFill/>
          <a:ln>
            <a:noFill/>
          </a:ln>
        </p:spPr>
        <p:txBody>
          <a:bodyPr anchor="t" anchorCtr="0" bIns="45700" lIns="91425" rIns="91425" spcFirstLastPara="1" tIns="45700" wrap="square">
            <a:normAutofit/>
          </a:bodyPr>
          <a:lstStyle>
            <a:lvl1pPr algn="ctr" indent="-228600" lvl="0" marL="457200">
              <a:lnSpc>
                <a:spcPct val="90000"/>
              </a:lnSpc>
              <a:spcBef>
                <a:spcPts val="1400"/>
              </a:spcBef>
              <a:spcAft>
                <a:spcPts val="0"/>
              </a:spcAft>
              <a:buSzPts val="1760"/>
              <a:buNone/>
              <a:defRPr sz="2200">
                <a:solidFill>
                  <a:schemeClr val="accent1"/>
                </a:solidFill>
              </a:defRPr>
            </a:lvl1pPr>
            <a:lvl2pPr algn="l" indent="-228600" lvl="1" marL="914400">
              <a:lnSpc>
                <a:spcPct val="90000"/>
              </a:lnSpc>
              <a:spcBef>
                <a:spcPts val="200"/>
              </a:spcBef>
              <a:spcAft>
                <a:spcPts val="0"/>
              </a:spcAft>
              <a:buSzPts val="1440"/>
              <a:buNone/>
              <a:defRPr sz="1800">
                <a:solidFill>
                  <a:srgbClr val="888888"/>
                </a:solidFill>
              </a:defRPr>
            </a:lvl2pPr>
            <a:lvl3pPr algn="l" indent="-228600" lvl="2" marL="1371600">
              <a:lnSpc>
                <a:spcPct val="90000"/>
              </a:lnSpc>
              <a:spcBef>
                <a:spcPts val="400"/>
              </a:spcBef>
              <a:spcAft>
                <a:spcPts val="0"/>
              </a:spcAft>
              <a:buSzPts val="1280"/>
              <a:buNone/>
              <a:defRPr sz="1600">
                <a:solidFill>
                  <a:srgbClr val="888888"/>
                </a:solidFill>
              </a:defRPr>
            </a:lvl3pPr>
            <a:lvl4pPr algn="l" indent="-228600" lvl="3" marL="1828800">
              <a:lnSpc>
                <a:spcPct val="90000"/>
              </a:lnSpc>
              <a:spcBef>
                <a:spcPts val="400"/>
              </a:spcBef>
              <a:spcAft>
                <a:spcPts val="0"/>
              </a:spcAft>
              <a:buSzPts val="1120"/>
              <a:buNone/>
              <a:defRPr sz="1400">
                <a:solidFill>
                  <a:srgbClr val="888888"/>
                </a:solidFill>
              </a:defRPr>
            </a:lvl4pPr>
            <a:lvl5pPr algn="l" indent="-228600" lvl="4" marL="2286000">
              <a:lnSpc>
                <a:spcPct val="90000"/>
              </a:lnSpc>
              <a:spcBef>
                <a:spcPts val="400"/>
              </a:spcBef>
              <a:spcAft>
                <a:spcPts val="0"/>
              </a:spcAft>
              <a:buSzPts val="1120"/>
              <a:buNone/>
              <a:defRPr sz="1400">
                <a:solidFill>
                  <a:srgbClr val="888888"/>
                </a:solidFill>
              </a:defRPr>
            </a:lvl5pPr>
            <a:lvl6pPr algn="l" indent="-228600" lvl="5" marL="2743200">
              <a:lnSpc>
                <a:spcPct val="90000"/>
              </a:lnSpc>
              <a:spcBef>
                <a:spcPts val="400"/>
              </a:spcBef>
              <a:spcAft>
                <a:spcPts val="0"/>
              </a:spcAft>
              <a:buSzPts val="1120"/>
              <a:buNone/>
              <a:defRPr sz="1400">
                <a:solidFill>
                  <a:srgbClr val="888888"/>
                </a:solidFill>
              </a:defRPr>
            </a:lvl6pPr>
            <a:lvl7pPr algn="l" indent="-228600" lvl="6" marL="3200400">
              <a:lnSpc>
                <a:spcPct val="90000"/>
              </a:lnSpc>
              <a:spcBef>
                <a:spcPts val="400"/>
              </a:spcBef>
              <a:spcAft>
                <a:spcPts val="0"/>
              </a:spcAft>
              <a:buSzPts val="1120"/>
              <a:buNone/>
              <a:defRPr sz="1400">
                <a:solidFill>
                  <a:srgbClr val="888888"/>
                </a:solidFill>
              </a:defRPr>
            </a:lvl7pPr>
            <a:lvl8pPr algn="l" indent="-228600" lvl="7" marL="3657600">
              <a:lnSpc>
                <a:spcPct val="90000"/>
              </a:lnSpc>
              <a:spcBef>
                <a:spcPts val="400"/>
              </a:spcBef>
              <a:spcAft>
                <a:spcPts val="0"/>
              </a:spcAft>
              <a:buSzPts val="1120"/>
              <a:buNone/>
              <a:defRPr sz="1400">
                <a:solidFill>
                  <a:srgbClr val="888888"/>
                </a:solidFill>
              </a:defRPr>
            </a:lvl8pPr>
            <a:lvl9pPr algn="l" indent="-228600" lvl="8" marL="4114800">
              <a:lnSpc>
                <a:spcPct val="90000"/>
              </a:lnSpc>
              <a:spcBef>
                <a:spcPts val="400"/>
              </a:spcBef>
              <a:spcAft>
                <a:spcPts val="400"/>
              </a:spcAft>
              <a:buSzPts val="1120"/>
              <a:buNone/>
              <a:defRPr sz="1400">
                <a:solidFill>
                  <a:srgbClr val="888888"/>
                </a:solidFill>
              </a:defRPr>
            </a:lvl9pPr>
          </a:lstStyle>
          <a:p/>
        </p:txBody>
      </p:sp>
      <p:sp>
        <p:nvSpPr>
          <p:cNvPr id="1048832" name="Google Shape;112;g1352385859e_2_2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33" name="Google Shape;113;g1352385859e_2_2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34" name="Google Shape;114;g1352385859e_2_2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30" name="Google Shape;115;g1352385859e_2_21"/>
          <p:cNvCxnSpPr>
            <a:cxnSpLocks/>
          </p:cNvCxnSpPr>
          <p:nvPr/>
        </p:nvCxnSpPr>
        <p:spPr>
          <a:xfrm>
            <a:off x="1981200" y="4020408"/>
            <a:ext cx="8229601" cy="0"/>
          </a:xfrm>
          <a:prstGeom prst="straightConnector1"/>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236" name="Shape 116"/>
        <p:cNvGrpSpPr/>
        <p:nvPr/>
      </p:nvGrpSpPr>
      <p:grpSpPr>
        <a:xfrm>
          <a:off x="0" y="0"/>
          <a:ext cx="0" cy="0"/>
          <a:chOff x="0" y="0"/>
          <a:chExt cx="0" cy="0"/>
        </a:xfrm>
      </p:grpSpPr>
      <p:sp>
        <p:nvSpPr>
          <p:cNvPr id="1048758" name="Google Shape;117;g1352385859e_2_28"/>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9" name="Google Shape;118;g1352385859e_2_28"/>
          <p:cNvSpPr txBox="1"/>
          <p:nvPr>
            <p:ph type="body" idx="1"/>
          </p:nvPr>
        </p:nvSpPr>
        <p:spPr>
          <a:xfrm>
            <a:off x="1143000" y="2057399"/>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60" name="Google Shape;119;g1352385859e_2_28"/>
          <p:cNvSpPr txBox="1"/>
          <p:nvPr>
            <p:ph type="body" idx="2"/>
          </p:nvPr>
        </p:nvSpPr>
        <p:spPr>
          <a:xfrm>
            <a:off x="6267612" y="2057400"/>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61" name="Google Shape;120;g1352385859e_2_28"/>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2" name="Google Shape;121;g1352385859e_2_28"/>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3" name="Google Shape;122;g1352385859e_2_28"/>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275" name="Shape 123"/>
        <p:cNvGrpSpPr/>
        <p:nvPr/>
      </p:nvGrpSpPr>
      <p:grpSpPr>
        <a:xfrm>
          <a:off x="0" y="0"/>
          <a:ext cx="0" cy="0"/>
          <a:chOff x="0" y="0"/>
          <a:chExt cx="0" cy="0"/>
        </a:xfrm>
      </p:grpSpPr>
      <p:sp>
        <p:nvSpPr>
          <p:cNvPr id="1048845" name="Google Shape;124;g1352385859e_2_35"/>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46" name="Google Shape;125;g1352385859e_2_35"/>
          <p:cNvSpPr txBox="1"/>
          <p:nvPr>
            <p:ph type="body" idx="1"/>
          </p:nvPr>
        </p:nvSpPr>
        <p:spPr>
          <a:xfrm>
            <a:off x="1143000" y="2001511"/>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847" name="Google Shape;126;g1352385859e_2_35"/>
          <p:cNvSpPr txBox="1"/>
          <p:nvPr>
            <p:ph type="body" idx="2"/>
          </p:nvPr>
        </p:nvSpPr>
        <p:spPr>
          <a:xfrm>
            <a:off x="1143000" y="2721483"/>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848" name="Google Shape;127;g1352385859e_2_35"/>
          <p:cNvSpPr txBox="1"/>
          <p:nvPr>
            <p:ph type="body" idx="3"/>
          </p:nvPr>
        </p:nvSpPr>
        <p:spPr>
          <a:xfrm>
            <a:off x="6269173" y="1999032"/>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849" name="Google Shape;128;g1352385859e_2_35"/>
          <p:cNvSpPr txBox="1"/>
          <p:nvPr>
            <p:ph type="body" idx="4"/>
          </p:nvPr>
        </p:nvSpPr>
        <p:spPr>
          <a:xfrm>
            <a:off x="6269173" y="2719322"/>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850" name="Google Shape;129;g1352385859e_2_3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51" name="Google Shape;130;g1352385859e_2_3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52" name="Google Shape;131;g1352385859e_2_3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274" name="Shape 132"/>
        <p:cNvGrpSpPr/>
        <p:nvPr/>
      </p:nvGrpSpPr>
      <p:grpSpPr>
        <a:xfrm>
          <a:off x="0" y="0"/>
          <a:ext cx="0" cy="0"/>
          <a:chOff x="0" y="0"/>
          <a:chExt cx="0" cy="0"/>
        </a:xfrm>
      </p:grpSpPr>
      <p:sp>
        <p:nvSpPr>
          <p:cNvPr id="1048841" name="Google Shape;133;g1352385859e_2_44"/>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42" name="Google Shape;134;g1352385859e_2_44"/>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43" name="Google Shape;135;g1352385859e_2_44"/>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44" name="Google Shape;136;g1352385859e_2_44"/>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267" name="Shape 137"/>
        <p:cNvGrpSpPr/>
        <p:nvPr/>
      </p:nvGrpSpPr>
      <p:grpSpPr>
        <a:xfrm>
          <a:off x="0" y="0"/>
          <a:ext cx="0" cy="0"/>
          <a:chOff x="0" y="0"/>
          <a:chExt cx="0" cy="0"/>
        </a:xfrm>
      </p:grpSpPr>
      <p:sp>
        <p:nvSpPr>
          <p:cNvPr id="1048805" name="Google Shape;138;g1352385859e_2_49"/>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6" name="Google Shape;139;g1352385859e_2_49"/>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7" name="Google Shape;140;g1352385859e_2_49"/>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273" name="Shape 141"/>
        <p:cNvGrpSpPr/>
        <p:nvPr/>
      </p:nvGrpSpPr>
      <p:grpSpPr>
        <a:xfrm>
          <a:off x="0" y="0"/>
          <a:ext cx="0" cy="0"/>
          <a:chOff x="0" y="0"/>
          <a:chExt cx="0" cy="0"/>
        </a:xfrm>
      </p:grpSpPr>
      <p:sp>
        <p:nvSpPr>
          <p:cNvPr id="1048835" name="Google Shape;142;g1352385859e_2_53"/>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36" name="Google Shape;143;g1352385859e_2_53"/>
          <p:cNvSpPr txBox="1"/>
          <p:nvPr>
            <p:ph type="body" idx="1"/>
          </p:nvPr>
        </p:nvSpPr>
        <p:spPr>
          <a:xfrm>
            <a:off x="5852159" y="1097280"/>
            <a:ext cx="5212080" cy="4663440"/>
          </a:xfrm>
          <a:prstGeom prst="rect"/>
          <a:noFill/>
          <a:ln>
            <a:noFill/>
          </a:ln>
        </p:spPr>
        <p:txBody>
          <a:bodyPr anchor="t" anchorCtr="0" bIns="45700" lIns="91425" rIns="91425" spcFirstLastPara="1" tIns="45700" wrap="square">
            <a:normAutofit/>
          </a:bodyPr>
          <a:lstStyle>
            <a:lvl1pPr algn="l" indent="-391160" lvl="0" marL="457200">
              <a:lnSpc>
                <a:spcPct val="90000"/>
              </a:lnSpc>
              <a:spcBef>
                <a:spcPts val="1400"/>
              </a:spcBef>
              <a:spcAft>
                <a:spcPts val="0"/>
              </a:spcAft>
              <a:buSzPts val="2560"/>
              <a:buChar char="•"/>
              <a:defRPr sz="3200"/>
            </a:lvl1pPr>
            <a:lvl2pPr algn="l" indent="-370840" lvl="1" marL="914400">
              <a:lnSpc>
                <a:spcPct val="90000"/>
              </a:lnSpc>
              <a:spcBef>
                <a:spcPts val="200"/>
              </a:spcBef>
              <a:spcAft>
                <a:spcPts val="0"/>
              </a:spcAft>
              <a:buSzPts val="2240"/>
              <a:buChar char="•"/>
              <a:defRPr sz="2800"/>
            </a:lvl2pPr>
            <a:lvl3pPr algn="l" indent="-350519" lvl="2" marL="1371600">
              <a:lnSpc>
                <a:spcPct val="90000"/>
              </a:lnSpc>
              <a:spcBef>
                <a:spcPts val="400"/>
              </a:spcBef>
              <a:spcAft>
                <a:spcPts val="0"/>
              </a:spcAft>
              <a:buSzPts val="1920"/>
              <a:buChar char="•"/>
              <a:defRPr sz="2400"/>
            </a:lvl3pPr>
            <a:lvl4pPr algn="l" indent="-330200" lvl="3" marL="1828800">
              <a:lnSpc>
                <a:spcPct val="90000"/>
              </a:lnSpc>
              <a:spcBef>
                <a:spcPts val="400"/>
              </a:spcBef>
              <a:spcAft>
                <a:spcPts val="0"/>
              </a:spcAft>
              <a:buSzPts val="1600"/>
              <a:buChar char="•"/>
              <a:defRPr sz="2000"/>
            </a:lvl4pPr>
            <a:lvl5pPr algn="l" indent="-330200" lvl="4" marL="2286000">
              <a:lnSpc>
                <a:spcPct val="90000"/>
              </a:lnSpc>
              <a:spcBef>
                <a:spcPts val="400"/>
              </a:spcBef>
              <a:spcAft>
                <a:spcPts val="0"/>
              </a:spcAft>
              <a:buSzPts val="1600"/>
              <a:buChar char="•"/>
              <a:defRPr sz="2000"/>
            </a:lvl5pPr>
            <a:lvl6pPr algn="l" indent="-330200" lvl="5" marL="2743200">
              <a:lnSpc>
                <a:spcPct val="90000"/>
              </a:lnSpc>
              <a:spcBef>
                <a:spcPts val="400"/>
              </a:spcBef>
              <a:spcAft>
                <a:spcPts val="0"/>
              </a:spcAft>
              <a:buSzPts val="1600"/>
              <a:buChar char="•"/>
              <a:defRPr sz="2000"/>
            </a:lvl6pPr>
            <a:lvl7pPr algn="l" indent="-330200" lvl="6" marL="3200400">
              <a:lnSpc>
                <a:spcPct val="90000"/>
              </a:lnSpc>
              <a:spcBef>
                <a:spcPts val="400"/>
              </a:spcBef>
              <a:spcAft>
                <a:spcPts val="0"/>
              </a:spcAft>
              <a:buSzPts val="1600"/>
              <a:buChar char="•"/>
              <a:defRPr sz="2000"/>
            </a:lvl7pPr>
            <a:lvl8pPr algn="l" indent="-330200" lvl="7" marL="3657600">
              <a:lnSpc>
                <a:spcPct val="90000"/>
              </a:lnSpc>
              <a:spcBef>
                <a:spcPts val="400"/>
              </a:spcBef>
              <a:spcAft>
                <a:spcPts val="0"/>
              </a:spcAft>
              <a:buSzPts val="1600"/>
              <a:buChar char="•"/>
              <a:defRPr sz="2000"/>
            </a:lvl8pPr>
            <a:lvl9pPr algn="l" indent="-330200" lvl="8" marL="4114800">
              <a:lnSpc>
                <a:spcPct val="90000"/>
              </a:lnSpc>
              <a:spcBef>
                <a:spcPts val="400"/>
              </a:spcBef>
              <a:spcAft>
                <a:spcPts val="400"/>
              </a:spcAft>
              <a:buSzPts val="1600"/>
              <a:buChar char="•"/>
              <a:defRPr sz="2000"/>
            </a:lvl9pPr>
          </a:lstStyle>
          <a:p/>
        </p:txBody>
      </p:sp>
      <p:sp>
        <p:nvSpPr>
          <p:cNvPr id="1048837" name="Google Shape;144;g1352385859e_2_53"/>
          <p:cNvSpPr txBox="1"/>
          <p:nvPr>
            <p:ph type="body" idx="2"/>
          </p:nvPr>
        </p:nvSpPr>
        <p:spPr>
          <a:xfrm>
            <a:off x="1143000" y="2834640"/>
            <a:ext cx="3931920" cy="301752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838" name="Google Shape;145;g1352385859e_2_5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39" name="Google Shape;146;g1352385859e_2_5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40" name="Google Shape;147;g1352385859e_2_5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78" name="Shape 24"/>
        <p:cNvGrpSpPr/>
        <p:nvPr/>
      </p:nvGrpSpPr>
      <p:grpSpPr>
        <a:xfrm>
          <a:off x="0" y="0"/>
          <a:ext cx="0" cy="0"/>
          <a:chOff x="0" y="0"/>
          <a:chExt cx="0" cy="0"/>
        </a:xfrm>
      </p:grpSpPr>
      <p:sp>
        <p:nvSpPr>
          <p:cNvPr id="1048591" name="Google Shape;25;p25"/>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2" name="Google Shape;26;p25"/>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593" name="Google Shape;27;p2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4" name="Google Shape;28;p2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5" name="Google Shape;29;p2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269" name="Shape 148"/>
        <p:cNvGrpSpPr/>
        <p:nvPr/>
      </p:nvGrpSpPr>
      <p:grpSpPr>
        <a:xfrm>
          <a:off x="0" y="0"/>
          <a:ext cx="0" cy="0"/>
          <a:chOff x="0" y="0"/>
          <a:chExt cx="0" cy="0"/>
        </a:xfrm>
      </p:grpSpPr>
      <p:sp>
        <p:nvSpPr>
          <p:cNvPr id="1048814" name="Google Shape;149;g1352385859e_2_60"/>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5" name="Google Shape;150;g1352385859e_2_60"/>
          <p:cNvSpPr/>
          <p:nvPr>
            <p:ph type="pic" idx="2"/>
          </p:nvPr>
        </p:nvSpPr>
        <p:spPr>
          <a:xfrm>
            <a:off x="5413248" y="1069847"/>
            <a:ext cx="6099048" cy="4800600"/>
          </a:xfrm>
          <a:prstGeom prst="rect"/>
          <a:noFill/>
          <a:ln>
            <a:noFill/>
          </a:ln>
        </p:spPr>
      </p:sp>
      <p:sp>
        <p:nvSpPr>
          <p:cNvPr id="1048816" name="Google Shape;151;g1352385859e_2_60"/>
          <p:cNvSpPr txBox="1"/>
          <p:nvPr>
            <p:ph type="body" idx="1"/>
          </p:nvPr>
        </p:nvSpPr>
        <p:spPr>
          <a:xfrm>
            <a:off x="1143000" y="2834640"/>
            <a:ext cx="3931920" cy="288036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817" name="Google Shape;152;g1352385859e_2_6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8" name="Google Shape;153;g1352385859e_2_6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9" name="Google Shape;154;g1352385859e_2_6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270" name="Shape 155"/>
        <p:cNvGrpSpPr/>
        <p:nvPr/>
      </p:nvGrpSpPr>
      <p:grpSpPr>
        <a:xfrm>
          <a:off x="0" y="0"/>
          <a:ext cx="0" cy="0"/>
          <a:chOff x="0" y="0"/>
          <a:chExt cx="0" cy="0"/>
        </a:xfrm>
      </p:grpSpPr>
      <p:sp>
        <p:nvSpPr>
          <p:cNvPr id="1048820" name="Google Shape;156;g1352385859e_2_67"/>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21" name="Google Shape;157;g1352385859e_2_67"/>
          <p:cNvSpPr txBox="1"/>
          <p:nvPr>
            <p:ph type="body" idx="1"/>
          </p:nvPr>
        </p:nvSpPr>
        <p:spPr>
          <a:xfrm rot="5400000">
            <a:off x="4060136" y="-859735"/>
            <a:ext cx="4038600" cy="9872871"/>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822" name="Google Shape;158;g1352385859e_2_6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23" name="Google Shape;159;g1352385859e_2_6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24" name="Google Shape;160;g1352385859e_2_6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271" name="Shape 161"/>
        <p:cNvGrpSpPr/>
        <p:nvPr/>
      </p:nvGrpSpPr>
      <p:grpSpPr>
        <a:xfrm>
          <a:off x="0" y="0"/>
          <a:ext cx="0" cy="0"/>
          <a:chOff x="0" y="0"/>
          <a:chExt cx="0" cy="0"/>
        </a:xfrm>
      </p:grpSpPr>
      <p:sp>
        <p:nvSpPr>
          <p:cNvPr id="1048825" name="Google Shape;162;g1352385859e_2_73"/>
          <p:cNvSpPr txBox="1"/>
          <p:nvPr>
            <p:ph type="title"/>
          </p:nvPr>
        </p:nvSpPr>
        <p:spPr>
          <a:xfrm rot="5400000">
            <a:off x="7181850" y="2305050"/>
            <a:ext cx="5410200" cy="23241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26" name="Google Shape;163;g1352385859e_2_73"/>
          <p:cNvSpPr txBox="1"/>
          <p:nvPr>
            <p:ph type="body" idx="1"/>
          </p:nvPr>
        </p:nvSpPr>
        <p:spPr>
          <a:xfrm rot="5400000">
            <a:off x="2152650" y="-247650"/>
            <a:ext cx="5410200" cy="74295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827" name="Google Shape;164;g1352385859e_2_7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28" name="Google Shape;165;g1352385859e_2_7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29" name="Google Shape;166;g1352385859e_2_7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280" name="Shape 30"/>
        <p:cNvGrpSpPr/>
        <p:nvPr/>
      </p:nvGrpSpPr>
      <p:grpSpPr>
        <a:xfrm>
          <a:off x="0" y="0"/>
          <a:ext cx="0" cy="0"/>
          <a:chOff x="0" y="0"/>
          <a:chExt cx="0" cy="0"/>
        </a:xfrm>
      </p:grpSpPr>
      <p:sp>
        <p:nvSpPr>
          <p:cNvPr id="1048873" name="Google Shape;31;p26"/>
          <p:cNvSpPr txBox="1"/>
          <p:nvPr>
            <p:ph type="title"/>
          </p:nvPr>
        </p:nvSpPr>
        <p:spPr>
          <a:xfrm>
            <a:off x="1106424" y="1173575"/>
            <a:ext cx="9966960" cy="2926080"/>
          </a:xfrm>
          <a:prstGeom prst="rect"/>
          <a:noFill/>
          <a:ln>
            <a:noFill/>
          </a:ln>
        </p:spPr>
        <p:txBody>
          <a:bodyPr anchor="b" anchorCtr="0" bIns="45700" lIns="91425" rIns="91425" spcFirstLastPara="1" tIns="45700" wrap="square">
            <a:noAutofit/>
          </a:bodyPr>
          <a:lstStyle>
            <a:lvl1pPr algn="ctr" lvl="0">
              <a:lnSpc>
                <a:spcPct val="85000"/>
              </a:lnSpc>
              <a:spcBef>
                <a:spcPts val="0"/>
              </a:spcBef>
              <a:spcAft>
                <a:spcPts val="0"/>
              </a:spcAft>
              <a:buClr>
                <a:schemeClr val="accent1"/>
              </a:buClr>
              <a:buSzPts val="7200"/>
              <a:buFont typeface="Corbel"/>
              <a:buNone/>
              <a:defRPr b="0" cap="none" sz="72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74" name="Google Shape;32;p26"/>
          <p:cNvSpPr txBox="1"/>
          <p:nvPr>
            <p:ph type="body" idx="1"/>
          </p:nvPr>
        </p:nvSpPr>
        <p:spPr>
          <a:xfrm>
            <a:off x="1709928" y="4154520"/>
            <a:ext cx="8769096" cy="1363806"/>
          </a:xfrm>
          <a:prstGeom prst="rect"/>
          <a:noFill/>
          <a:ln>
            <a:noFill/>
          </a:ln>
        </p:spPr>
        <p:txBody>
          <a:bodyPr anchor="t" anchorCtr="0" bIns="45700" lIns="91425" rIns="91425" spcFirstLastPara="1" tIns="45700" wrap="square">
            <a:normAutofit/>
          </a:bodyPr>
          <a:lstStyle>
            <a:lvl1pPr algn="ctr" indent="-228600" lvl="0" marL="457200">
              <a:lnSpc>
                <a:spcPct val="90000"/>
              </a:lnSpc>
              <a:spcBef>
                <a:spcPts val="1400"/>
              </a:spcBef>
              <a:spcAft>
                <a:spcPts val="0"/>
              </a:spcAft>
              <a:buSzPts val="1760"/>
              <a:buNone/>
              <a:defRPr sz="2200">
                <a:solidFill>
                  <a:schemeClr val="accent1"/>
                </a:solidFill>
              </a:defRPr>
            </a:lvl1pPr>
            <a:lvl2pPr algn="l" indent="-228600" lvl="1" marL="914400">
              <a:lnSpc>
                <a:spcPct val="90000"/>
              </a:lnSpc>
              <a:spcBef>
                <a:spcPts val="200"/>
              </a:spcBef>
              <a:spcAft>
                <a:spcPts val="0"/>
              </a:spcAft>
              <a:buSzPts val="1440"/>
              <a:buNone/>
              <a:defRPr sz="1800">
                <a:solidFill>
                  <a:srgbClr val="888888"/>
                </a:solidFill>
              </a:defRPr>
            </a:lvl2pPr>
            <a:lvl3pPr algn="l" indent="-228600" lvl="2" marL="1371600">
              <a:lnSpc>
                <a:spcPct val="90000"/>
              </a:lnSpc>
              <a:spcBef>
                <a:spcPts val="400"/>
              </a:spcBef>
              <a:spcAft>
                <a:spcPts val="0"/>
              </a:spcAft>
              <a:buSzPts val="1280"/>
              <a:buNone/>
              <a:defRPr sz="1600">
                <a:solidFill>
                  <a:srgbClr val="888888"/>
                </a:solidFill>
              </a:defRPr>
            </a:lvl3pPr>
            <a:lvl4pPr algn="l" indent="-228600" lvl="3" marL="1828800">
              <a:lnSpc>
                <a:spcPct val="90000"/>
              </a:lnSpc>
              <a:spcBef>
                <a:spcPts val="400"/>
              </a:spcBef>
              <a:spcAft>
                <a:spcPts val="0"/>
              </a:spcAft>
              <a:buSzPts val="1120"/>
              <a:buNone/>
              <a:defRPr sz="1400">
                <a:solidFill>
                  <a:srgbClr val="888888"/>
                </a:solidFill>
              </a:defRPr>
            </a:lvl4pPr>
            <a:lvl5pPr algn="l" indent="-228600" lvl="4" marL="2286000">
              <a:lnSpc>
                <a:spcPct val="90000"/>
              </a:lnSpc>
              <a:spcBef>
                <a:spcPts val="400"/>
              </a:spcBef>
              <a:spcAft>
                <a:spcPts val="0"/>
              </a:spcAft>
              <a:buSzPts val="1120"/>
              <a:buNone/>
              <a:defRPr sz="1400">
                <a:solidFill>
                  <a:srgbClr val="888888"/>
                </a:solidFill>
              </a:defRPr>
            </a:lvl5pPr>
            <a:lvl6pPr algn="l" indent="-228600" lvl="5" marL="2743200">
              <a:lnSpc>
                <a:spcPct val="90000"/>
              </a:lnSpc>
              <a:spcBef>
                <a:spcPts val="400"/>
              </a:spcBef>
              <a:spcAft>
                <a:spcPts val="0"/>
              </a:spcAft>
              <a:buSzPts val="1120"/>
              <a:buNone/>
              <a:defRPr sz="1400">
                <a:solidFill>
                  <a:srgbClr val="888888"/>
                </a:solidFill>
              </a:defRPr>
            </a:lvl6pPr>
            <a:lvl7pPr algn="l" indent="-228600" lvl="6" marL="3200400">
              <a:lnSpc>
                <a:spcPct val="90000"/>
              </a:lnSpc>
              <a:spcBef>
                <a:spcPts val="400"/>
              </a:spcBef>
              <a:spcAft>
                <a:spcPts val="0"/>
              </a:spcAft>
              <a:buSzPts val="1120"/>
              <a:buNone/>
              <a:defRPr sz="1400">
                <a:solidFill>
                  <a:srgbClr val="888888"/>
                </a:solidFill>
              </a:defRPr>
            </a:lvl7pPr>
            <a:lvl8pPr algn="l" indent="-228600" lvl="7" marL="3657600">
              <a:lnSpc>
                <a:spcPct val="90000"/>
              </a:lnSpc>
              <a:spcBef>
                <a:spcPts val="400"/>
              </a:spcBef>
              <a:spcAft>
                <a:spcPts val="0"/>
              </a:spcAft>
              <a:buSzPts val="1120"/>
              <a:buNone/>
              <a:defRPr sz="1400">
                <a:solidFill>
                  <a:srgbClr val="888888"/>
                </a:solidFill>
              </a:defRPr>
            </a:lvl8pPr>
            <a:lvl9pPr algn="l" indent="-228600" lvl="8" marL="4114800">
              <a:lnSpc>
                <a:spcPct val="90000"/>
              </a:lnSpc>
              <a:spcBef>
                <a:spcPts val="400"/>
              </a:spcBef>
              <a:spcAft>
                <a:spcPts val="400"/>
              </a:spcAft>
              <a:buSzPts val="1120"/>
              <a:buNone/>
              <a:defRPr sz="1400">
                <a:solidFill>
                  <a:srgbClr val="888888"/>
                </a:solidFill>
              </a:defRPr>
            </a:lvl9pPr>
          </a:lstStyle>
          <a:p/>
        </p:txBody>
      </p:sp>
      <p:sp>
        <p:nvSpPr>
          <p:cNvPr id="1048875" name="Google Shape;33;p26"/>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76" name="Google Shape;34;p26"/>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77" name="Google Shape;35;p26"/>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31" name="Google Shape;36;p26"/>
          <p:cNvCxnSpPr>
            <a:cxnSpLocks/>
          </p:cNvCxnSpPr>
          <p:nvPr/>
        </p:nvCxnSpPr>
        <p:spPr>
          <a:xfrm>
            <a:off x="1981200" y="4020408"/>
            <a:ext cx="8229601" cy="0"/>
          </a:xfrm>
          <a:prstGeom prst="straightConnector1"/>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281" name="Shape 37"/>
        <p:cNvGrpSpPr/>
        <p:nvPr/>
      </p:nvGrpSpPr>
      <p:grpSpPr>
        <a:xfrm>
          <a:off x="0" y="0"/>
          <a:ext cx="0" cy="0"/>
          <a:chOff x="0" y="0"/>
          <a:chExt cx="0" cy="0"/>
        </a:xfrm>
      </p:grpSpPr>
      <p:sp>
        <p:nvSpPr>
          <p:cNvPr id="1048878" name="Google Shape;38;p27"/>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79" name="Google Shape;39;p27"/>
          <p:cNvSpPr txBox="1"/>
          <p:nvPr>
            <p:ph type="body" idx="1"/>
          </p:nvPr>
        </p:nvSpPr>
        <p:spPr>
          <a:xfrm>
            <a:off x="1143000" y="2057399"/>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880" name="Google Shape;40;p27"/>
          <p:cNvSpPr txBox="1"/>
          <p:nvPr>
            <p:ph type="body" idx="2"/>
          </p:nvPr>
        </p:nvSpPr>
        <p:spPr>
          <a:xfrm>
            <a:off x="6267612" y="2057400"/>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881" name="Google Shape;41;p2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82" name="Google Shape;42;p2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83" name="Google Shape;43;p2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282" name="Shape 44"/>
        <p:cNvGrpSpPr/>
        <p:nvPr/>
      </p:nvGrpSpPr>
      <p:grpSpPr>
        <a:xfrm>
          <a:off x="0" y="0"/>
          <a:ext cx="0" cy="0"/>
          <a:chOff x="0" y="0"/>
          <a:chExt cx="0" cy="0"/>
        </a:xfrm>
      </p:grpSpPr>
      <p:sp>
        <p:nvSpPr>
          <p:cNvPr id="1048884" name="Google Shape;45;p28"/>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85" name="Google Shape;46;p28"/>
          <p:cNvSpPr txBox="1"/>
          <p:nvPr>
            <p:ph type="body" idx="1"/>
          </p:nvPr>
        </p:nvSpPr>
        <p:spPr>
          <a:xfrm>
            <a:off x="1143000" y="2001511"/>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886" name="Google Shape;47;p28"/>
          <p:cNvSpPr txBox="1"/>
          <p:nvPr>
            <p:ph type="body" idx="2"/>
          </p:nvPr>
        </p:nvSpPr>
        <p:spPr>
          <a:xfrm>
            <a:off x="1143000" y="2721483"/>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887" name="Google Shape;48;p28"/>
          <p:cNvSpPr txBox="1"/>
          <p:nvPr>
            <p:ph type="body" idx="3"/>
          </p:nvPr>
        </p:nvSpPr>
        <p:spPr>
          <a:xfrm>
            <a:off x="6269173" y="1999032"/>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888" name="Google Shape;49;p28"/>
          <p:cNvSpPr txBox="1"/>
          <p:nvPr>
            <p:ph type="body" idx="4"/>
          </p:nvPr>
        </p:nvSpPr>
        <p:spPr>
          <a:xfrm>
            <a:off x="6269173" y="2719322"/>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889" name="Google Shape;50;p28"/>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90" name="Google Shape;51;p28"/>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91" name="Google Shape;52;p28"/>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276" name="Shape 53"/>
        <p:cNvGrpSpPr/>
        <p:nvPr/>
      </p:nvGrpSpPr>
      <p:grpSpPr>
        <a:xfrm>
          <a:off x="0" y="0"/>
          <a:ext cx="0" cy="0"/>
          <a:chOff x="0" y="0"/>
          <a:chExt cx="0" cy="0"/>
        </a:xfrm>
      </p:grpSpPr>
      <p:sp>
        <p:nvSpPr>
          <p:cNvPr id="1048853" name="Google Shape;54;p29"/>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54" name="Google Shape;55;p29"/>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55" name="Google Shape;56;p29"/>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56" name="Google Shape;57;p29"/>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283" name="Shape 58"/>
        <p:cNvGrpSpPr/>
        <p:nvPr/>
      </p:nvGrpSpPr>
      <p:grpSpPr>
        <a:xfrm>
          <a:off x="0" y="0"/>
          <a:ext cx="0" cy="0"/>
          <a:chOff x="0" y="0"/>
          <a:chExt cx="0" cy="0"/>
        </a:xfrm>
      </p:grpSpPr>
      <p:sp>
        <p:nvSpPr>
          <p:cNvPr id="1048892" name="Google Shape;59;p3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93" name="Google Shape;60;p3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94" name="Google Shape;61;p3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284" name="Shape 62"/>
        <p:cNvGrpSpPr/>
        <p:nvPr/>
      </p:nvGrpSpPr>
      <p:grpSpPr>
        <a:xfrm>
          <a:off x="0" y="0"/>
          <a:ext cx="0" cy="0"/>
          <a:chOff x="0" y="0"/>
          <a:chExt cx="0" cy="0"/>
        </a:xfrm>
      </p:grpSpPr>
      <p:sp>
        <p:nvSpPr>
          <p:cNvPr id="1048895" name="Google Shape;63;p31"/>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96" name="Google Shape;64;p31"/>
          <p:cNvSpPr txBox="1"/>
          <p:nvPr>
            <p:ph type="body" idx="1"/>
          </p:nvPr>
        </p:nvSpPr>
        <p:spPr>
          <a:xfrm>
            <a:off x="5852159" y="1097280"/>
            <a:ext cx="5212080" cy="4663440"/>
          </a:xfrm>
          <a:prstGeom prst="rect"/>
          <a:noFill/>
          <a:ln>
            <a:noFill/>
          </a:ln>
        </p:spPr>
        <p:txBody>
          <a:bodyPr anchor="t" anchorCtr="0" bIns="45700" lIns="91425" rIns="91425" spcFirstLastPara="1" tIns="45700" wrap="square">
            <a:normAutofit/>
          </a:bodyPr>
          <a:lstStyle>
            <a:lvl1pPr algn="l" indent="-391160" lvl="0" marL="457200">
              <a:lnSpc>
                <a:spcPct val="90000"/>
              </a:lnSpc>
              <a:spcBef>
                <a:spcPts val="1400"/>
              </a:spcBef>
              <a:spcAft>
                <a:spcPts val="0"/>
              </a:spcAft>
              <a:buSzPts val="2560"/>
              <a:buChar char="•"/>
              <a:defRPr sz="3200"/>
            </a:lvl1pPr>
            <a:lvl2pPr algn="l" indent="-370840" lvl="1" marL="914400">
              <a:lnSpc>
                <a:spcPct val="90000"/>
              </a:lnSpc>
              <a:spcBef>
                <a:spcPts val="200"/>
              </a:spcBef>
              <a:spcAft>
                <a:spcPts val="0"/>
              </a:spcAft>
              <a:buSzPts val="2240"/>
              <a:buChar char="•"/>
              <a:defRPr sz="2800"/>
            </a:lvl2pPr>
            <a:lvl3pPr algn="l" indent="-350519" lvl="2" marL="1371600">
              <a:lnSpc>
                <a:spcPct val="90000"/>
              </a:lnSpc>
              <a:spcBef>
                <a:spcPts val="400"/>
              </a:spcBef>
              <a:spcAft>
                <a:spcPts val="0"/>
              </a:spcAft>
              <a:buSzPts val="1920"/>
              <a:buChar char="•"/>
              <a:defRPr sz="2400"/>
            </a:lvl3pPr>
            <a:lvl4pPr algn="l" indent="-330200" lvl="3" marL="1828800">
              <a:lnSpc>
                <a:spcPct val="90000"/>
              </a:lnSpc>
              <a:spcBef>
                <a:spcPts val="400"/>
              </a:spcBef>
              <a:spcAft>
                <a:spcPts val="0"/>
              </a:spcAft>
              <a:buSzPts val="1600"/>
              <a:buChar char="•"/>
              <a:defRPr sz="2000"/>
            </a:lvl4pPr>
            <a:lvl5pPr algn="l" indent="-330200" lvl="4" marL="2286000">
              <a:lnSpc>
                <a:spcPct val="90000"/>
              </a:lnSpc>
              <a:spcBef>
                <a:spcPts val="400"/>
              </a:spcBef>
              <a:spcAft>
                <a:spcPts val="0"/>
              </a:spcAft>
              <a:buSzPts val="1600"/>
              <a:buChar char="•"/>
              <a:defRPr sz="2000"/>
            </a:lvl5pPr>
            <a:lvl6pPr algn="l" indent="-330200" lvl="5" marL="2743200">
              <a:lnSpc>
                <a:spcPct val="90000"/>
              </a:lnSpc>
              <a:spcBef>
                <a:spcPts val="400"/>
              </a:spcBef>
              <a:spcAft>
                <a:spcPts val="0"/>
              </a:spcAft>
              <a:buSzPts val="1600"/>
              <a:buChar char="•"/>
              <a:defRPr sz="2000"/>
            </a:lvl6pPr>
            <a:lvl7pPr algn="l" indent="-330200" lvl="6" marL="3200400">
              <a:lnSpc>
                <a:spcPct val="90000"/>
              </a:lnSpc>
              <a:spcBef>
                <a:spcPts val="400"/>
              </a:spcBef>
              <a:spcAft>
                <a:spcPts val="0"/>
              </a:spcAft>
              <a:buSzPts val="1600"/>
              <a:buChar char="•"/>
              <a:defRPr sz="2000"/>
            </a:lvl7pPr>
            <a:lvl8pPr algn="l" indent="-330200" lvl="7" marL="3657600">
              <a:lnSpc>
                <a:spcPct val="90000"/>
              </a:lnSpc>
              <a:spcBef>
                <a:spcPts val="400"/>
              </a:spcBef>
              <a:spcAft>
                <a:spcPts val="0"/>
              </a:spcAft>
              <a:buSzPts val="1600"/>
              <a:buChar char="•"/>
              <a:defRPr sz="2000"/>
            </a:lvl8pPr>
            <a:lvl9pPr algn="l" indent="-330200" lvl="8" marL="4114800">
              <a:lnSpc>
                <a:spcPct val="90000"/>
              </a:lnSpc>
              <a:spcBef>
                <a:spcPts val="400"/>
              </a:spcBef>
              <a:spcAft>
                <a:spcPts val="400"/>
              </a:spcAft>
              <a:buSzPts val="1600"/>
              <a:buChar char="•"/>
              <a:defRPr sz="2000"/>
            </a:lvl9pPr>
          </a:lstStyle>
          <a:p/>
        </p:txBody>
      </p:sp>
      <p:sp>
        <p:nvSpPr>
          <p:cNvPr id="1048897" name="Google Shape;65;p31"/>
          <p:cNvSpPr txBox="1"/>
          <p:nvPr>
            <p:ph type="body" idx="2"/>
          </p:nvPr>
        </p:nvSpPr>
        <p:spPr>
          <a:xfrm>
            <a:off x="1143000" y="2834640"/>
            <a:ext cx="3931920" cy="301752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898" name="Google Shape;66;p3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99" name="Google Shape;67;p3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00" name="Google Shape;68;p3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278" name="Shape 69"/>
        <p:cNvGrpSpPr/>
        <p:nvPr/>
      </p:nvGrpSpPr>
      <p:grpSpPr>
        <a:xfrm>
          <a:off x="0" y="0"/>
          <a:ext cx="0" cy="0"/>
          <a:chOff x="0" y="0"/>
          <a:chExt cx="0" cy="0"/>
        </a:xfrm>
      </p:grpSpPr>
      <p:sp>
        <p:nvSpPr>
          <p:cNvPr id="1048862" name="Google Shape;70;p32"/>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63" name="Google Shape;71;p32"/>
          <p:cNvSpPr/>
          <p:nvPr>
            <p:ph type="pic" idx="2"/>
          </p:nvPr>
        </p:nvSpPr>
        <p:spPr>
          <a:xfrm>
            <a:off x="5413248" y="1069847"/>
            <a:ext cx="6099048" cy="4800600"/>
          </a:xfrm>
          <a:prstGeom prst="rect"/>
          <a:noFill/>
          <a:ln>
            <a:noFill/>
          </a:ln>
        </p:spPr>
      </p:sp>
      <p:sp>
        <p:nvSpPr>
          <p:cNvPr id="1048864" name="Google Shape;72;p32"/>
          <p:cNvSpPr txBox="1"/>
          <p:nvPr>
            <p:ph type="body" idx="1"/>
          </p:nvPr>
        </p:nvSpPr>
        <p:spPr>
          <a:xfrm>
            <a:off x="1143000" y="2834640"/>
            <a:ext cx="3931920" cy="288036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865" name="Google Shape;73;p32"/>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66" name="Google Shape;74;p32"/>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67" name="Google Shape;75;p32"/>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p:bgPr>
    </p:bg>
    <p:spTree>
      <p:nvGrpSpPr>
        <p:cNvPr id="13" name="Shape 9"/>
        <p:cNvGrpSpPr/>
        <p:nvPr/>
      </p:nvGrpSpPr>
      <p:grpSpPr>
        <a:xfrm>
          <a:off x="0" y="0"/>
          <a:ext cx="0" cy="0"/>
          <a:chOff x="0" y="0"/>
          <a:chExt cx="0" cy="0"/>
        </a:xfrm>
      </p:grpSpPr>
      <p:sp>
        <p:nvSpPr>
          <p:cNvPr id="1048576" name="Google Shape;10;p23"/>
          <p:cNvSpPr/>
          <p:nvPr/>
        </p:nvSpPr>
        <p:spPr>
          <a:xfrm>
            <a:off x="231140" y="243840"/>
            <a:ext cx="11724640" cy="6377939"/>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77" name="Google Shape;11;p23"/>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accent1"/>
              </a:buClr>
              <a:buSzPts val="4400"/>
              <a:buFont typeface="Corbel"/>
              <a:buNone/>
              <a:defRPr b="0" cap="none" sz="44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578" name="Google Shape;12;p23"/>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40360" lvl="0" marL="457200" marR="0" rtl="0">
              <a:lnSpc>
                <a:spcPct val="90000"/>
              </a:lnSpc>
              <a:spcBef>
                <a:spcPts val="1400"/>
              </a:spcBef>
              <a:spcAft>
                <a:spcPts val="0"/>
              </a:spcAft>
              <a:buClr>
                <a:schemeClr val="accent1"/>
              </a:buClr>
              <a:buSzPts val="1760"/>
              <a:buFont typeface="Corbel"/>
              <a:buChar char="•"/>
              <a:defRPr b="0" cap="none" sz="2200" i="0" strike="noStrike" u="none">
                <a:solidFill>
                  <a:schemeClr val="accent1"/>
                </a:solidFill>
                <a:latin typeface="Corbel"/>
                <a:ea typeface="Corbel"/>
                <a:cs typeface="Corbel"/>
                <a:sym typeface="Corbel"/>
              </a:defRPr>
            </a:lvl1pPr>
            <a:lvl2pPr algn="l" indent="-330200" lvl="1" marL="914400" marR="0" rtl="0">
              <a:lnSpc>
                <a:spcPct val="90000"/>
              </a:lnSpc>
              <a:spcBef>
                <a:spcPts val="200"/>
              </a:spcBef>
              <a:spcAft>
                <a:spcPts val="0"/>
              </a:spcAft>
              <a:buClr>
                <a:schemeClr val="accent1"/>
              </a:buClr>
              <a:buSzPts val="1600"/>
              <a:buFont typeface="Corbel"/>
              <a:buChar char="•"/>
              <a:defRPr b="0" cap="none" sz="2000" i="0" strike="noStrike" u="none">
                <a:solidFill>
                  <a:schemeClr val="accent1"/>
                </a:solidFill>
                <a:latin typeface="Corbel"/>
                <a:ea typeface="Corbel"/>
                <a:cs typeface="Corbel"/>
                <a:sym typeface="Corbel"/>
              </a:defRPr>
            </a:lvl2pPr>
            <a:lvl3pPr algn="l" indent="-320039" lvl="2" marL="1371600" marR="0" rtl="0">
              <a:lnSpc>
                <a:spcPct val="90000"/>
              </a:lnSpc>
              <a:spcBef>
                <a:spcPts val="400"/>
              </a:spcBef>
              <a:spcAft>
                <a:spcPts val="0"/>
              </a:spcAft>
              <a:buClr>
                <a:schemeClr val="accent1"/>
              </a:buClr>
              <a:buSzPts val="1440"/>
              <a:buFont typeface="Corbel"/>
              <a:buChar char="•"/>
              <a:defRPr b="0" cap="none" sz="1800" i="0" strike="noStrike" u="none">
                <a:solidFill>
                  <a:schemeClr val="accent1"/>
                </a:solidFill>
                <a:latin typeface="Corbel"/>
                <a:ea typeface="Corbel"/>
                <a:cs typeface="Corbel"/>
                <a:sym typeface="Corbel"/>
              </a:defRPr>
            </a:lvl3pPr>
            <a:lvl4pPr algn="l" indent="-309880" lvl="3" marL="18288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4pPr>
            <a:lvl5pPr algn="l" indent="-309879" lvl="4" marL="22860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5pPr>
            <a:lvl6pPr algn="l" indent="-309879" lvl="5" marL="27432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6pPr>
            <a:lvl7pPr algn="l" indent="-309879" lvl="6" marL="32004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7pPr>
            <a:lvl8pPr algn="l" indent="-309879" lvl="7" marL="36576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8pPr>
            <a:lvl9pPr algn="l" indent="-309879" lvl="8" marL="4114800" marR="0" rtl="0">
              <a:lnSpc>
                <a:spcPct val="90000"/>
              </a:lnSpc>
              <a:spcBef>
                <a:spcPts val="400"/>
              </a:spcBef>
              <a:spcAft>
                <a:spcPts val="40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9pPr>
          </a:lstStyle>
          <a:p/>
        </p:txBody>
      </p:sp>
      <p:sp>
        <p:nvSpPr>
          <p:cNvPr id="1048579" name="Google Shape;13;p2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80" name="Google Shape;14;p2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81" name="Google Shape;15;p2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p:bgPr>
    </p:bg>
    <p:spTree>
      <p:nvGrpSpPr>
        <p:cNvPr id="139" name="Shape 88"/>
        <p:cNvGrpSpPr/>
        <p:nvPr/>
      </p:nvGrpSpPr>
      <p:grpSpPr>
        <a:xfrm>
          <a:off x="0" y="0"/>
          <a:ext cx="0" cy="0"/>
          <a:chOff x="0" y="0"/>
          <a:chExt cx="0" cy="0"/>
        </a:xfrm>
      </p:grpSpPr>
      <p:sp>
        <p:nvSpPr>
          <p:cNvPr id="1048657" name="Google Shape;89;g1352385859e_2_0"/>
          <p:cNvSpPr/>
          <p:nvPr/>
        </p:nvSpPr>
        <p:spPr>
          <a:xfrm>
            <a:off x="231140" y="243840"/>
            <a:ext cx="11724640" cy="6377939"/>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58" name="Google Shape;90;g1352385859e_2_0"/>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accent1"/>
              </a:buClr>
              <a:buSzPts val="4400"/>
              <a:buFont typeface="Corbel"/>
              <a:buNone/>
              <a:defRPr b="0" cap="none" sz="44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659" name="Google Shape;91;g1352385859e_2_0"/>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40360" lvl="0" marL="457200" marR="0" rtl="0">
              <a:lnSpc>
                <a:spcPct val="90000"/>
              </a:lnSpc>
              <a:spcBef>
                <a:spcPts val="1400"/>
              </a:spcBef>
              <a:spcAft>
                <a:spcPts val="0"/>
              </a:spcAft>
              <a:buClr>
                <a:schemeClr val="accent1"/>
              </a:buClr>
              <a:buSzPts val="1760"/>
              <a:buFont typeface="Corbel"/>
              <a:buChar char="•"/>
              <a:defRPr b="0" cap="none" sz="2200" i="0" strike="noStrike" u="none">
                <a:solidFill>
                  <a:schemeClr val="accent1"/>
                </a:solidFill>
                <a:latin typeface="Corbel"/>
                <a:ea typeface="Corbel"/>
                <a:cs typeface="Corbel"/>
                <a:sym typeface="Corbel"/>
              </a:defRPr>
            </a:lvl1pPr>
            <a:lvl2pPr algn="l" indent="-330200" lvl="1" marL="914400" marR="0" rtl="0">
              <a:lnSpc>
                <a:spcPct val="90000"/>
              </a:lnSpc>
              <a:spcBef>
                <a:spcPts val="200"/>
              </a:spcBef>
              <a:spcAft>
                <a:spcPts val="0"/>
              </a:spcAft>
              <a:buClr>
                <a:schemeClr val="accent1"/>
              </a:buClr>
              <a:buSzPts val="1600"/>
              <a:buFont typeface="Corbel"/>
              <a:buChar char="•"/>
              <a:defRPr b="0" cap="none" sz="2000" i="0" strike="noStrike" u="none">
                <a:solidFill>
                  <a:schemeClr val="accent1"/>
                </a:solidFill>
                <a:latin typeface="Corbel"/>
                <a:ea typeface="Corbel"/>
                <a:cs typeface="Corbel"/>
                <a:sym typeface="Corbel"/>
              </a:defRPr>
            </a:lvl2pPr>
            <a:lvl3pPr algn="l" indent="-320039" lvl="2" marL="1371600" marR="0" rtl="0">
              <a:lnSpc>
                <a:spcPct val="90000"/>
              </a:lnSpc>
              <a:spcBef>
                <a:spcPts val="400"/>
              </a:spcBef>
              <a:spcAft>
                <a:spcPts val="0"/>
              </a:spcAft>
              <a:buClr>
                <a:schemeClr val="accent1"/>
              </a:buClr>
              <a:buSzPts val="1440"/>
              <a:buFont typeface="Corbel"/>
              <a:buChar char="•"/>
              <a:defRPr b="0" cap="none" sz="1800" i="0" strike="noStrike" u="none">
                <a:solidFill>
                  <a:schemeClr val="accent1"/>
                </a:solidFill>
                <a:latin typeface="Corbel"/>
                <a:ea typeface="Corbel"/>
                <a:cs typeface="Corbel"/>
                <a:sym typeface="Corbel"/>
              </a:defRPr>
            </a:lvl3pPr>
            <a:lvl4pPr algn="l" indent="-309880" lvl="3" marL="18288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4pPr>
            <a:lvl5pPr algn="l" indent="-309879" lvl="4" marL="22860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5pPr>
            <a:lvl6pPr algn="l" indent="-309879" lvl="5" marL="27432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6pPr>
            <a:lvl7pPr algn="l" indent="-309879" lvl="6" marL="32004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7pPr>
            <a:lvl8pPr algn="l" indent="-309879" lvl="7" marL="36576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8pPr>
            <a:lvl9pPr algn="l" indent="-309879" lvl="8" marL="4114800" marR="0" rtl="0">
              <a:lnSpc>
                <a:spcPct val="90000"/>
              </a:lnSpc>
              <a:spcBef>
                <a:spcPts val="400"/>
              </a:spcBef>
              <a:spcAft>
                <a:spcPts val="40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9pPr>
          </a:lstStyle>
          <a:p/>
        </p:txBody>
      </p:sp>
      <p:sp>
        <p:nvSpPr>
          <p:cNvPr id="1048660" name="Google Shape;92;g1352385859e_2_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661" name="Google Shape;93;g1352385859e_2_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662" name="Google Shape;94;g1352385859e_2_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Relationship Id="rId3"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Relationship Id="rId3"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Shape 170"/>
        <p:cNvGrpSpPr/>
        <p:nvPr/>
      </p:nvGrpSpPr>
      <p:grpSpPr>
        <a:xfrm>
          <a:off x="0" y="0"/>
          <a:ext cx="0" cy="0"/>
          <a:chOff x="0" y="0"/>
          <a:chExt cx="0" cy="0"/>
        </a:xfrm>
      </p:grpSpPr>
      <p:sp>
        <p:nvSpPr>
          <p:cNvPr id="1048588" name="Google Shape;171;p1"/>
          <p:cNvSpPr/>
          <p:nvPr/>
        </p:nvSpPr>
        <p:spPr>
          <a:xfrm>
            <a:off x="1602557" y="1824135"/>
            <a:ext cx="9048495" cy="446020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Advanced Web programming</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Lec-</a:t>
            </a:r>
            <a:r>
              <a:rPr b="1" sz="5400" lang="en-US">
                <a:solidFill>
                  <a:srgbClr val="262626"/>
                </a:solidFill>
                <a:latin typeface="Corbel"/>
                <a:ea typeface="Corbel"/>
                <a:cs typeface="Corbel"/>
                <a:sym typeface="Corbel"/>
              </a:rPr>
              <a:t>2</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C# Language</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2500"/>
              <a:buFont typeface="Arial"/>
              <a:buNone/>
            </a:pPr>
            <a:r>
              <a:rPr b="1" cap="none" sz="2500" i="0" lang="en-US" strike="noStrike" u="none">
                <a:solidFill>
                  <a:srgbClr val="262626"/>
                </a:solidFill>
                <a:latin typeface="Times New Roman"/>
                <a:ea typeface="Times New Roman"/>
                <a:cs typeface="Times New Roman"/>
                <a:sym typeface="Times New Roman"/>
              </a:rPr>
              <a:t>(Ref- Beginning of Asp.net 4.5 in C #-</a:t>
            </a:r>
            <a:r>
              <a:rPr b="1" cap="none" sz="2500" i="0" lang="en-US" strike="noStrike" u="none">
                <a:solidFill>
                  <a:srgbClr val="262626"/>
                </a:solidFill>
                <a:latin typeface="Corbel"/>
                <a:ea typeface="Corbel"/>
                <a:cs typeface="Corbel"/>
                <a:sym typeface="Corbel"/>
              </a:rPr>
              <a:t> </a:t>
            </a:r>
            <a:r>
              <a:rPr b="1" cap="none" sz="2500" i="0" lang="en-US" strike="noStrike" u="none">
                <a:solidFill>
                  <a:srgbClr val="262626"/>
                </a:solidFill>
                <a:latin typeface="Times New Roman"/>
                <a:ea typeface="Times New Roman"/>
                <a:cs typeface="Times New Roman"/>
                <a:sym typeface="Times New Roman"/>
              </a:rPr>
              <a:t>Pg no:13……</a:t>
            </a:r>
            <a:r>
              <a:rPr b="1" cap="none" sz="2500" i="0" lang="en-US" strike="noStrike" u="none">
                <a:solidFill>
                  <a:srgbClr val="262626"/>
                </a:solidFill>
                <a:latin typeface="Corbel"/>
                <a:ea typeface="Corbel"/>
                <a:cs typeface="Corbel"/>
                <a:sym typeface="Corbel"/>
              </a:rPr>
              <a:t>)</a:t>
            </a:r>
            <a:endParaRPr b="1" cap="none" sz="2500" i="0" strike="noStrike" u="none">
              <a:solidFill>
                <a:srgbClr val="262626"/>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3" name="Shape 219"/>
        <p:cNvGrpSpPr/>
        <p:nvPr/>
      </p:nvGrpSpPr>
      <p:grpSpPr>
        <a:xfrm>
          <a:off x="0" y="0"/>
          <a:ext cx="0" cy="0"/>
          <a:chOff x="0" y="0"/>
          <a:chExt cx="0" cy="0"/>
        </a:xfrm>
      </p:grpSpPr>
      <p:sp>
        <p:nvSpPr>
          <p:cNvPr id="1048620" name="Google Shape;220;p10"/>
          <p:cNvSpPr txBox="1"/>
          <p:nvPr>
            <p:ph type="body" idx="1"/>
          </p:nvPr>
        </p:nvSpPr>
        <p:spPr>
          <a:xfrm>
            <a:off x="838200" y="480767"/>
            <a:ext cx="10877550" cy="6012108"/>
          </a:xfrm>
          <a:prstGeom prst="rect"/>
          <a:noFill/>
          <a:ln>
            <a:noFill/>
          </a:ln>
        </p:spPr>
        <p:txBody>
          <a:bodyPr anchor="t" anchorCtr="0" bIns="45700" lIns="91425" rIns="91425" spcFirstLastPara="1" tIns="45700" wrap="square">
            <a:normAutofit/>
          </a:bodyPr>
          <a:p>
            <a:pPr algn="l" indent="0" lvl="0" marL="45720" rtl="0">
              <a:lnSpc>
                <a:spcPct val="70000"/>
              </a:lnSpc>
              <a:spcBef>
                <a:spcPts val="0"/>
              </a:spcBef>
              <a:spcAft>
                <a:spcPts val="0"/>
              </a:spcAft>
              <a:buSzPts val="1496"/>
              <a:buNone/>
            </a:pPr>
            <a:r>
              <a:rPr b="1" sz="1870" lang="en-US">
                <a:solidFill>
                  <a:srgbClr val="212529"/>
                </a:solidFill>
                <a:latin typeface="Times New Roman"/>
                <a:ea typeface="Times New Roman"/>
                <a:cs typeface="Times New Roman"/>
                <a:sym typeface="Times New Roman"/>
              </a:rPr>
              <a:t>2. </a:t>
            </a:r>
            <a:r>
              <a:rPr b="1" sz="2040" lang="en-US">
                <a:solidFill>
                  <a:srgbClr val="212529"/>
                </a:solidFill>
                <a:latin typeface="Times New Roman"/>
                <a:ea typeface="Times New Roman"/>
                <a:cs typeface="Times New Roman"/>
                <a:sym typeface="Times New Roman"/>
              </a:rPr>
              <a:t>Commenting</a:t>
            </a:r>
          </a:p>
          <a:p>
            <a:pPr algn="l" indent="-182880" lvl="0" marL="228600" rtl="0">
              <a:lnSpc>
                <a:spcPct val="70000"/>
              </a:lnSpc>
              <a:spcBef>
                <a:spcPts val="1400"/>
              </a:spcBef>
              <a:spcAft>
                <a:spcPts val="0"/>
              </a:spcAft>
              <a:buSzPts val="1632"/>
              <a:buChar char="•"/>
            </a:pPr>
            <a:r>
              <a:rPr sz="2040" lang="en-US">
                <a:solidFill>
                  <a:srgbClr val="212529"/>
                </a:solidFill>
                <a:latin typeface="Times New Roman"/>
                <a:ea typeface="Times New Roman"/>
                <a:cs typeface="Times New Roman"/>
                <a:sym typeface="Times New Roman"/>
              </a:rPr>
              <a:t>Comments are lines of descriptive text that are ignored by the compiler.</a:t>
            </a:r>
          </a:p>
          <a:p>
            <a:pPr algn="l" indent="-182880" lvl="0" marL="228600" rtl="0">
              <a:lnSpc>
                <a:spcPct val="70000"/>
              </a:lnSpc>
              <a:spcBef>
                <a:spcPts val="1400"/>
              </a:spcBef>
              <a:spcAft>
                <a:spcPts val="0"/>
              </a:spcAft>
              <a:buSzPts val="1632"/>
              <a:buChar char="•"/>
            </a:pPr>
            <a:r>
              <a:rPr sz="2040" lang="en-US">
                <a:solidFill>
                  <a:srgbClr val="212529"/>
                </a:solidFill>
                <a:latin typeface="Times New Roman"/>
                <a:ea typeface="Times New Roman"/>
                <a:cs typeface="Times New Roman"/>
                <a:sym typeface="Times New Roman"/>
              </a:rPr>
              <a:t> C# provides two basic types of comments.</a:t>
            </a:r>
          </a:p>
          <a:p>
            <a:pPr algn="l" indent="-182880" lvl="0" marL="228600" rtl="0">
              <a:lnSpc>
                <a:spcPct val="70000"/>
              </a:lnSpc>
              <a:spcBef>
                <a:spcPts val="1400"/>
              </a:spcBef>
              <a:spcAft>
                <a:spcPts val="0"/>
              </a:spcAft>
              <a:buSzPts val="1632"/>
              <a:buChar char="•"/>
            </a:pPr>
            <a:r>
              <a:rPr sz="2040" lang="en-US">
                <a:solidFill>
                  <a:srgbClr val="212529"/>
                </a:solidFill>
                <a:latin typeface="Times New Roman"/>
                <a:ea typeface="Times New Roman"/>
                <a:cs typeface="Times New Roman"/>
                <a:sym typeface="Times New Roman"/>
              </a:rPr>
              <a:t>The first type is the single-line comment &amp; second is multiple-line comments.</a:t>
            </a:r>
          </a:p>
          <a:p>
            <a:pPr algn="l" indent="-182880" lvl="0" marL="228600" rtl="0">
              <a:lnSpc>
                <a:spcPct val="70000"/>
              </a:lnSpc>
              <a:spcBef>
                <a:spcPts val="1400"/>
              </a:spcBef>
              <a:spcAft>
                <a:spcPts val="0"/>
              </a:spcAft>
              <a:buSzPts val="1632"/>
              <a:buChar char="•"/>
            </a:pPr>
            <a:r>
              <a:rPr sz="2040" lang="en-US">
                <a:solidFill>
                  <a:srgbClr val="212529"/>
                </a:solidFill>
                <a:latin typeface="Times New Roman"/>
                <a:ea typeface="Times New Roman"/>
                <a:cs typeface="Times New Roman"/>
                <a:sym typeface="Times New Roman"/>
              </a:rPr>
              <a:t> In single-line comment case, the comment starts with two forward slashes and</a:t>
            </a:r>
          </a:p>
          <a:p>
            <a:pPr algn="l" indent="0" lvl="0" marL="45720" rtl="0">
              <a:lnSpc>
                <a:spcPct val="70000"/>
              </a:lnSpc>
              <a:spcBef>
                <a:spcPts val="1400"/>
              </a:spcBef>
              <a:spcAft>
                <a:spcPts val="0"/>
              </a:spcAft>
              <a:buSzPts val="1632"/>
              <a:buNone/>
            </a:pPr>
            <a:r>
              <a:rPr sz="2040" lang="en-US">
                <a:solidFill>
                  <a:srgbClr val="212529"/>
                </a:solidFill>
                <a:latin typeface="Times New Roman"/>
                <a:ea typeface="Times New Roman"/>
                <a:cs typeface="Times New Roman"/>
                <a:sym typeface="Times New Roman"/>
              </a:rPr>
              <a:t>continues for the entire current line:</a:t>
            </a:r>
          </a:p>
          <a:p>
            <a:pPr algn="l" indent="0" lvl="0" marL="45720" rtl="0">
              <a:lnSpc>
                <a:spcPct val="70000"/>
              </a:lnSpc>
              <a:spcBef>
                <a:spcPts val="1400"/>
              </a:spcBef>
              <a:spcAft>
                <a:spcPts val="0"/>
              </a:spcAft>
              <a:buSzPts val="1632"/>
              <a:buNone/>
            </a:pPr>
            <a:r>
              <a:rPr b="1" sz="2040" lang="en-US">
                <a:solidFill>
                  <a:srgbClr val="212529"/>
                </a:solidFill>
                <a:latin typeface="Times New Roman"/>
                <a:ea typeface="Times New Roman"/>
                <a:cs typeface="Times New Roman"/>
                <a:sym typeface="Times New Roman"/>
              </a:rPr>
              <a:t>	// A single-line C# comment.</a:t>
            </a:r>
          </a:p>
          <a:p>
            <a:pPr algn="l" indent="-182880" lvl="0" marL="228600" rtl="0">
              <a:lnSpc>
                <a:spcPct val="70000"/>
              </a:lnSpc>
              <a:spcBef>
                <a:spcPts val="1400"/>
              </a:spcBef>
              <a:spcAft>
                <a:spcPts val="0"/>
              </a:spcAft>
              <a:buSzPts val="1632"/>
              <a:buChar char="•"/>
            </a:pPr>
            <a:r>
              <a:rPr sz="2040" lang="en-US">
                <a:solidFill>
                  <a:srgbClr val="212529"/>
                </a:solidFill>
                <a:latin typeface="Times New Roman"/>
                <a:ea typeface="Times New Roman"/>
                <a:cs typeface="Times New Roman"/>
                <a:sym typeface="Times New Roman"/>
              </a:rPr>
              <a:t>C# programmers can use </a:t>
            </a:r>
            <a:r>
              <a:rPr b="1" sz="2040" lang="en-US">
                <a:solidFill>
                  <a:srgbClr val="212529"/>
                </a:solidFill>
                <a:latin typeface="Times New Roman"/>
                <a:ea typeface="Times New Roman"/>
                <a:cs typeface="Times New Roman"/>
                <a:sym typeface="Times New Roman"/>
              </a:rPr>
              <a:t>/* and */ </a:t>
            </a:r>
            <a:r>
              <a:rPr sz="2040" lang="en-US">
                <a:solidFill>
                  <a:srgbClr val="212529"/>
                </a:solidFill>
                <a:latin typeface="Times New Roman"/>
                <a:ea typeface="Times New Roman"/>
                <a:cs typeface="Times New Roman"/>
                <a:sym typeface="Times New Roman"/>
              </a:rPr>
              <a:t>comment brackets to indicate multiple-line comments:</a:t>
            </a:r>
          </a:p>
          <a:p>
            <a:pPr algn="l" indent="0" lvl="0" marL="45720" rtl="0">
              <a:lnSpc>
                <a:spcPct val="80000"/>
              </a:lnSpc>
              <a:spcBef>
                <a:spcPts val="0"/>
              </a:spcBef>
              <a:spcAft>
                <a:spcPts val="0"/>
              </a:spcAft>
              <a:buSzPts val="1632"/>
              <a:buNone/>
            </a:pPr>
            <a:r>
              <a:rPr b="1" sz="2040" lang="en-US">
                <a:solidFill>
                  <a:srgbClr val="212529"/>
                </a:solidFill>
                <a:latin typeface="Times New Roman"/>
                <a:ea typeface="Times New Roman"/>
                <a:cs typeface="Times New Roman"/>
                <a:sym typeface="Times New Roman"/>
              </a:rPr>
              <a:t>	/* A multiple-line</a:t>
            </a:r>
          </a:p>
          <a:p>
            <a:pPr algn="l" indent="0" lvl="0" marL="45720" rtl="0">
              <a:lnSpc>
                <a:spcPct val="80000"/>
              </a:lnSpc>
              <a:spcBef>
                <a:spcPts val="0"/>
              </a:spcBef>
              <a:spcAft>
                <a:spcPts val="0"/>
              </a:spcAft>
              <a:buSzPts val="1632"/>
              <a:buNone/>
            </a:pPr>
            <a:r>
              <a:rPr b="1" sz="2040" lang="en-US">
                <a:solidFill>
                  <a:srgbClr val="212529"/>
                </a:solidFill>
                <a:latin typeface="Times New Roman"/>
                <a:ea typeface="Times New Roman"/>
                <a:cs typeface="Times New Roman"/>
                <a:sym typeface="Times New Roman"/>
              </a:rPr>
              <a:t>	C# comment. */</a:t>
            </a:r>
          </a:p>
          <a:p>
            <a:pPr algn="l" indent="0" lvl="0" marL="45720" rtl="0">
              <a:lnSpc>
                <a:spcPct val="80000"/>
              </a:lnSpc>
              <a:spcBef>
                <a:spcPts val="0"/>
              </a:spcBef>
              <a:spcAft>
                <a:spcPts val="0"/>
              </a:spcAft>
              <a:buSzPts val="1632"/>
              <a:buNone/>
            </a:pPr>
            <a:r>
              <a:t/>
            </a:r>
            <a:endParaRPr b="1" sz="2040">
              <a:solidFill>
                <a:srgbClr val="212529"/>
              </a:solidFill>
              <a:latin typeface="Times New Roman"/>
              <a:ea typeface="Times New Roman"/>
              <a:cs typeface="Times New Roman"/>
              <a:sym typeface="Times New Roman"/>
            </a:endParaRPr>
          </a:p>
          <a:p>
            <a:pPr algn="l" indent="-182880" lvl="0" marL="228600" rtl="0">
              <a:lnSpc>
                <a:spcPct val="80000"/>
              </a:lnSpc>
              <a:spcBef>
                <a:spcPts val="0"/>
              </a:spcBef>
              <a:spcAft>
                <a:spcPts val="0"/>
              </a:spcAft>
              <a:buSzPts val="1632"/>
              <a:buChar char="•"/>
            </a:pPr>
            <a:r>
              <a:rPr sz="2040" lang="en-US">
                <a:solidFill>
                  <a:srgbClr val="212529"/>
                </a:solidFill>
                <a:latin typeface="Times New Roman"/>
                <a:ea typeface="Times New Roman"/>
                <a:cs typeface="Times New Roman"/>
                <a:sym typeface="Times New Roman"/>
              </a:rPr>
              <a:t>Multiple-line comments are often used to quickly disable an entire block of code. This trick is called</a:t>
            </a:r>
          </a:p>
          <a:p>
            <a:pPr algn="l" indent="0" lvl="0" marL="45720" rtl="0">
              <a:lnSpc>
                <a:spcPct val="80000"/>
              </a:lnSpc>
              <a:spcBef>
                <a:spcPts val="0"/>
              </a:spcBef>
              <a:spcAft>
                <a:spcPts val="0"/>
              </a:spcAft>
              <a:buSzPts val="1632"/>
              <a:buNone/>
            </a:pPr>
            <a:r>
              <a:rPr sz="2040" lang="en-US">
                <a:solidFill>
                  <a:srgbClr val="212529"/>
                </a:solidFill>
                <a:latin typeface="Times New Roman"/>
                <a:ea typeface="Times New Roman"/>
                <a:cs typeface="Times New Roman"/>
                <a:sym typeface="Times New Roman"/>
              </a:rPr>
              <a:t>“commenting out your code”</a:t>
            </a:r>
          </a:p>
          <a:p>
            <a:pPr algn="l" indent="0" lvl="0" marL="45720" rtl="0">
              <a:lnSpc>
                <a:spcPct val="80000"/>
              </a:lnSpc>
              <a:spcBef>
                <a:spcPts val="0"/>
              </a:spcBef>
              <a:spcAft>
                <a:spcPts val="0"/>
              </a:spcAft>
              <a:buSzPts val="1632"/>
              <a:buNone/>
            </a:pPr>
            <a:r>
              <a:rPr sz="2040" lang="en-US">
                <a:solidFill>
                  <a:srgbClr val="212529"/>
                </a:solidFill>
                <a:latin typeface="Times New Roman"/>
                <a:ea typeface="Times New Roman"/>
                <a:cs typeface="Times New Roman"/>
                <a:sym typeface="Times New Roman"/>
              </a:rPr>
              <a:t>	</a:t>
            </a:r>
            <a:r>
              <a:rPr b="1" sz="2040" lang="en-US">
                <a:solidFill>
                  <a:srgbClr val="212529"/>
                </a:solidFill>
                <a:latin typeface="Times New Roman"/>
                <a:ea typeface="Times New Roman"/>
                <a:cs typeface="Times New Roman"/>
                <a:sym typeface="Times New Roman"/>
              </a:rPr>
              <a:t>/*</a:t>
            </a:r>
          </a:p>
          <a:p>
            <a:pPr algn="l" indent="0" lvl="0" marL="45720" rtl="0">
              <a:lnSpc>
                <a:spcPct val="80000"/>
              </a:lnSpc>
              <a:spcBef>
                <a:spcPts val="0"/>
              </a:spcBef>
              <a:spcAft>
                <a:spcPts val="0"/>
              </a:spcAft>
              <a:buSzPts val="1632"/>
              <a:buNone/>
            </a:pPr>
            <a:r>
              <a:rPr b="1" sz="2040" lang="en-US">
                <a:solidFill>
                  <a:srgbClr val="212529"/>
                </a:solidFill>
                <a:latin typeface="Times New Roman"/>
                <a:ea typeface="Times New Roman"/>
                <a:cs typeface="Times New Roman"/>
                <a:sym typeface="Times New Roman"/>
              </a:rPr>
              <a:t>	... Any code here is ignored ...</a:t>
            </a:r>
          </a:p>
          <a:p>
            <a:pPr algn="l" indent="0" lvl="0" marL="45720" rtl="0">
              <a:lnSpc>
                <a:spcPct val="80000"/>
              </a:lnSpc>
              <a:spcBef>
                <a:spcPts val="0"/>
              </a:spcBef>
              <a:spcAft>
                <a:spcPts val="0"/>
              </a:spcAft>
              <a:buSzPts val="1632"/>
              <a:buNone/>
            </a:pPr>
            <a:r>
              <a:rPr b="1" sz="2040" lang="en-US">
                <a:solidFill>
                  <a:srgbClr val="212529"/>
                </a:solidFill>
                <a:latin typeface="Times New Roman"/>
                <a:ea typeface="Times New Roman"/>
                <a:cs typeface="Times New Roman"/>
                <a:sym typeface="Times New Roman"/>
              </a:rPr>
              <a:t>	*/</a:t>
            </a:r>
          </a:p>
          <a:p>
            <a:pPr algn="l" indent="0" lvl="0" marL="45720" rtl="0">
              <a:lnSpc>
                <a:spcPct val="80000"/>
              </a:lnSpc>
              <a:spcBef>
                <a:spcPts val="0"/>
              </a:spcBef>
              <a:spcAft>
                <a:spcPts val="0"/>
              </a:spcAft>
              <a:buSzPts val="1632"/>
              <a:buNone/>
            </a:pPr>
            <a:r>
              <a:rPr sz="2040" lang="en-US">
                <a:solidFill>
                  <a:srgbClr val="212529"/>
                </a:solidFill>
                <a:latin typeface="Times New Roman"/>
                <a:ea typeface="Times New Roman"/>
                <a:cs typeface="Times New Roman"/>
                <a:sym typeface="Times New Roman"/>
              </a:rPr>
              <a:t>This way, the code won’t be executed, but it will still remain in your source code file if you need to refer to it or use it later.</a:t>
            </a:r>
            <a:endParaRPr sz="2040">
              <a:solidFill>
                <a:srgbClr val="212529"/>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6" name="Shape 224"/>
        <p:cNvGrpSpPr/>
        <p:nvPr/>
      </p:nvGrpSpPr>
      <p:grpSpPr>
        <a:xfrm>
          <a:off x="0" y="0"/>
          <a:ext cx="0" cy="0"/>
          <a:chOff x="0" y="0"/>
          <a:chExt cx="0" cy="0"/>
        </a:xfrm>
      </p:grpSpPr>
      <p:sp>
        <p:nvSpPr>
          <p:cNvPr id="1048623" name="Google Shape;225;p11"/>
          <p:cNvSpPr txBox="1"/>
          <p:nvPr>
            <p:ph type="body" idx="1"/>
          </p:nvPr>
        </p:nvSpPr>
        <p:spPr>
          <a:xfrm>
            <a:off x="408992" y="409962"/>
            <a:ext cx="11374016" cy="6084143"/>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920"/>
              <a:buNone/>
            </a:pPr>
            <a:r>
              <a:rPr b="1" sz="2400" lang="en-US">
                <a:solidFill>
                  <a:srgbClr val="212529"/>
                </a:solidFill>
                <a:latin typeface="Times New Roman"/>
                <a:ea typeface="Times New Roman"/>
                <a:cs typeface="Times New Roman"/>
                <a:sym typeface="Times New Roman"/>
              </a:rPr>
              <a:t>3. Statement Termination</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C# uses a semicolon (;) as a statement-termination character.</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 Every statement in C# code must end with this semicolon, except when you’re defining a block structure.</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By omitting the semicolon, you can easily split a statement of code over multiple physical lines. The semicolon at the end of the last line to end the statement is necessary.</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The following code snippet demonstrates four equivalent ways to perform the same operation (adding three</a:t>
            </a:r>
            <a:r>
              <a:rPr lang="en-US"/>
              <a:t> </a:t>
            </a:r>
            <a:r>
              <a:rPr lang="en-US">
                <a:solidFill>
                  <a:srgbClr val="212529"/>
                </a:solidFill>
                <a:latin typeface="Times New Roman"/>
                <a:ea typeface="Times New Roman"/>
                <a:cs typeface="Times New Roman"/>
                <a:sym typeface="Times New Roman"/>
              </a:rPr>
              <a:t>numbers together):</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 A code statement on a single line.</a:t>
            </a:r>
          </a:p>
          <a:p>
            <a:pPr algn="l" indent="0" lvl="1" marL="274320" rtl="0">
              <a:lnSpc>
                <a:spcPct val="90000"/>
              </a:lnSpc>
              <a:spcBef>
                <a:spcPts val="200"/>
              </a:spcBef>
              <a:spcAft>
                <a:spcPts val="0"/>
              </a:spcAft>
              <a:buSzPts val="1760"/>
              <a:buNone/>
            </a:pPr>
            <a:r>
              <a:rPr b="1" sz="2200" lang="en-US">
                <a:solidFill>
                  <a:srgbClr val="212529"/>
                </a:solidFill>
                <a:latin typeface="Times New Roman"/>
                <a:ea typeface="Times New Roman"/>
                <a:cs typeface="Times New Roman"/>
                <a:sym typeface="Times New Roman"/>
              </a:rPr>
              <a:t>	myValue = myValue1 + myValue2 + myValue3;</a:t>
            </a:r>
          </a:p>
          <a:p>
            <a:pPr algn="l" indent="-182880" lvl="0" marL="228600" rtl="0">
              <a:lnSpc>
                <a:spcPct val="90000"/>
              </a:lnSpc>
              <a:spcBef>
                <a:spcPts val="1800"/>
              </a:spcBef>
              <a:spcAft>
                <a:spcPts val="0"/>
              </a:spcAft>
              <a:buSzPts val="1760"/>
              <a:buChar char="•"/>
            </a:pPr>
            <a:r>
              <a:rPr lang="en-US">
                <a:solidFill>
                  <a:srgbClr val="212529"/>
                </a:solidFill>
                <a:latin typeface="Times New Roman"/>
                <a:ea typeface="Times New Roman"/>
                <a:cs typeface="Times New Roman"/>
                <a:sym typeface="Times New Roman"/>
              </a:rPr>
              <a:t>// A code statement split over two lines.</a:t>
            </a:r>
          </a:p>
          <a:p>
            <a:pPr algn="l" indent="0" lvl="1" marL="274320" rtl="0">
              <a:lnSpc>
                <a:spcPct val="90000"/>
              </a:lnSpc>
              <a:spcBef>
                <a:spcPts val="200"/>
              </a:spcBef>
              <a:spcAft>
                <a:spcPts val="0"/>
              </a:spcAft>
              <a:buSzPts val="1760"/>
              <a:buNone/>
            </a:pPr>
            <a:r>
              <a:rPr b="1" sz="2200" lang="en-US">
                <a:solidFill>
                  <a:srgbClr val="212529"/>
                </a:solidFill>
                <a:latin typeface="Times New Roman"/>
                <a:ea typeface="Times New Roman"/>
                <a:cs typeface="Times New Roman"/>
                <a:sym typeface="Times New Roman"/>
              </a:rPr>
              <a:t>	myValue = myValue1 + myValue2 +</a:t>
            </a:r>
          </a:p>
          <a:p>
            <a:pPr algn="l" indent="0" lvl="1" marL="274320" rtl="0">
              <a:lnSpc>
                <a:spcPct val="90000"/>
              </a:lnSpc>
              <a:spcBef>
                <a:spcPts val="600"/>
              </a:spcBef>
              <a:spcAft>
                <a:spcPts val="0"/>
              </a:spcAft>
              <a:buSzPts val="1760"/>
              <a:buNone/>
            </a:pPr>
            <a:r>
              <a:rPr b="1" sz="2200" lang="en-US">
                <a:solidFill>
                  <a:srgbClr val="212529"/>
                </a:solidFill>
                <a:latin typeface="Times New Roman"/>
                <a:ea typeface="Times New Roman"/>
                <a:cs typeface="Times New Roman"/>
                <a:sym typeface="Times New Roman"/>
              </a:rPr>
              <a:t>	myValue3;</a:t>
            </a:r>
          </a:p>
          <a:p>
            <a:pPr algn="l" indent="0" lvl="1" marL="274320" rtl="0">
              <a:lnSpc>
                <a:spcPct val="90000"/>
              </a:lnSpc>
              <a:spcBef>
                <a:spcPts val="600"/>
              </a:spcBef>
              <a:spcAft>
                <a:spcPts val="0"/>
              </a:spcAft>
              <a:buSzPts val="1440"/>
              <a:buNone/>
            </a:pPr>
            <a:r>
              <a:t/>
            </a:r>
            <a:endParaRPr b="1" sz="1800">
              <a:solidFill>
                <a:srgbClr val="212529"/>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9" name="Shape 229"/>
        <p:cNvGrpSpPr/>
        <p:nvPr/>
      </p:nvGrpSpPr>
      <p:grpSpPr>
        <a:xfrm>
          <a:off x="0" y="0"/>
          <a:ext cx="0" cy="0"/>
          <a:chOff x="0" y="0"/>
          <a:chExt cx="0" cy="0"/>
        </a:xfrm>
      </p:grpSpPr>
      <p:sp>
        <p:nvSpPr>
          <p:cNvPr id="1048626" name="Google Shape;230;p12"/>
          <p:cNvSpPr txBox="1"/>
          <p:nvPr>
            <p:ph type="body" idx="1"/>
          </p:nvPr>
        </p:nvSpPr>
        <p:spPr>
          <a:xfrm>
            <a:off x="838200" y="709127"/>
            <a:ext cx="10515600" cy="5467835"/>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lang="en-US">
                <a:solidFill>
                  <a:srgbClr val="212529"/>
                </a:solidFill>
                <a:latin typeface="Times New Roman"/>
                <a:ea typeface="Times New Roman"/>
                <a:cs typeface="Times New Roman"/>
                <a:sym typeface="Times New Roman"/>
              </a:rPr>
              <a:t>// A code statement split over three line.</a:t>
            </a:r>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myValue   = myValue1 +</a:t>
            </a:r>
          </a:p>
          <a:p>
            <a:pPr algn="l" indent="0" lvl="4" marL="1097280" rtl="0">
              <a:lnSpc>
                <a:spcPct val="90000"/>
              </a:lnSpc>
              <a:spcBef>
                <a:spcPts val="200"/>
              </a:spcBef>
              <a:spcAft>
                <a:spcPts val="0"/>
              </a:spcAft>
              <a:buSzPts val="1760"/>
              <a:buNone/>
            </a:pPr>
            <a:r>
              <a:rPr b="1" sz="2200" lang="en-US">
                <a:solidFill>
                  <a:srgbClr val="212529"/>
                </a:solidFill>
                <a:latin typeface="Times New Roman"/>
                <a:ea typeface="Times New Roman"/>
                <a:cs typeface="Times New Roman"/>
                <a:sym typeface="Times New Roman"/>
              </a:rPr>
              <a:t>	    myValue2 +</a:t>
            </a:r>
          </a:p>
          <a:p>
            <a:pPr algn="l" indent="0" lvl="4" marL="1097280" rtl="0">
              <a:lnSpc>
                <a:spcPct val="90000"/>
              </a:lnSpc>
              <a:spcBef>
                <a:spcPts val="600"/>
              </a:spcBef>
              <a:spcAft>
                <a:spcPts val="0"/>
              </a:spcAft>
              <a:buSzPts val="1760"/>
              <a:buNone/>
            </a:pPr>
            <a:r>
              <a:rPr b="1" sz="2200" lang="en-US">
                <a:solidFill>
                  <a:srgbClr val="212529"/>
                </a:solidFill>
                <a:latin typeface="Times New Roman"/>
                <a:ea typeface="Times New Roman"/>
                <a:cs typeface="Times New Roman"/>
                <a:sym typeface="Times New Roman"/>
              </a:rPr>
              <a:t>	    myValue3;</a:t>
            </a:r>
          </a:p>
          <a:p>
            <a:pPr algn="l" indent="0" lvl="4" marL="1097280" rtl="0">
              <a:lnSpc>
                <a:spcPct val="90000"/>
              </a:lnSpc>
              <a:spcBef>
                <a:spcPts val="600"/>
              </a:spcBef>
              <a:spcAft>
                <a:spcPts val="0"/>
              </a:spcAft>
              <a:buSzPts val="1760"/>
              <a:buNone/>
            </a:pPr>
            <a:r>
              <a:t/>
            </a:r>
            <a:endParaRPr sz="2200">
              <a:solidFill>
                <a:srgbClr val="212529"/>
              </a:solidFill>
              <a:latin typeface="Times New Roman"/>
              <a:ea typeface="Times New Roman"/>
              <a:cs typeface="Times New Roman"/>
              <a:sym typeface="Times New Roman"/>
            </a:endParaRPr>
          </a:p>
          <a:p>
            <a:pPr algn="just" indent="-182880" lvl="0" marL="228600" rtl="0">
              <a:lnSpc>
                <a:spcPct val="90000"/>
              </a:lnSpc>
              <a:spcBef>
                <a:spcPts val="1800"/>
              </a:spcBef>
              <a:spcAft>
                <a:spcPts val="0"/>
              </a:spcAft>
              <a:buSzPts val="1760"/>
              <a:buChar char="•"/>
            </a:pPr>
            <a:r>
              <a:rPr lang="en-US">
                <a:solidFill>
                  <a:srgbClr val="212529"/>
                </a:solidFill>
                <a:latin typeface="Times New Roman"/>
                <a:ea typeface="Times New Roman"/>
                <a:cs typeface="Times New Roman"/>
                <a:sym typeface="Times New Roman"/>
              </a:rPr>
              <a:t>// Two code statements in a row.</a:t>
            </a:r>
          </a:p>
          <a:p>
            <a:pPr algn="just"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myValue = myValue1 + myValue2;</a:t>
            </a:r>
          </a:p>
          <a:p>
            <a:pPr algn="just"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myValue = myValue + myValue3;</a:t>
            </a:r>
            <a:endParaRPr b="1">
              <a:solidFill>
                <a:srgbClr val="212529"/>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2" name="Shape 234"/>
        <p:cNvGrpSpPr/>
        <p:nvPr/>
      </p:nvGrpSpPr>
      <p:grpSpPr>
        <a:xfrm>
          <a:off x="0" y="0"/>
          <a:ext cx="0" cy="0"/>
          <a:chOff x="0" y="0"/>
          <a:chExt cx="0" cy="0"/>
        </a:xfrm>
      </p:grpSpPr>
      <p:sp>
        <p:nvSpPr>
          <p:cNvPr id="1048629" name="Google Shape;235;p13"/>
          <p:cNvSpPr txBox="1"/>
          <p:nvPr>
            <p:ph type="body" idx="1"/>
          </p:nvPr>
        </p:nvSpPr>
        <p:spPr>
          <a:xfrm>
            <a:off x="838200" y="681135"/>
            <a:ext cx="10515600" cy="5495827"/>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760"/>
              <a:buNone/>
            </a:pPr>
            <a:r>
              <a:rPr b="1" lang="en-US">
                <a:solidFill>
                  <a:srgbClr val="212529"/>
                </a:solidFill>
                <a:latin typeface="Times New Roman"/>
                <a:ea typeface="Times New Roman"/>
                <a:cs typeface="Times New Roman"/>
                <a:sym typeface="Times New Roman"/>
              </a:rPr>
              <a:t>4. Blocks</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Curly braces group multiple code statements together.</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 Typically, code statements are grouped since they are repeated in a loop, executed conditionally, or grouped into a function. These are all block structures.</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But in each case, the curly braces play the same role, which makes C# simpler and more concise than other languages that need a different syntax for each type of block structure.</a:t>
            </a:r>
          </a:p>
          <a:p>
            <a:pPr algn="l"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0" lvl="3" marL="822960" rtl="0">
              <a:lnSpc>
                <a:spcPct val="90000"/>
              </a:lnSpc>
              <a:spcBef>
                <a:spcPts val="200"/>
              </a:spcBef>
              <a:spcAft>
                <a:spcPts val="0"/>
              </a:spcAft>
              <a:buSzPts val="1760"/>
              <a:buNone/>
            </a:pPr>
            <a:r>
              <a:rPr b="1" sz="2200" lang="en-US">
                <a:solidFill>
                  <a:srgbClr val="212529"/>
                </a:solidFill>
                <a:latin typeface="Times New Roman"/>
                <a:ea typeface="Times New Roman"/>
                <a:cs typeface="Times New Roman"/>
                <a:sym typeface="Times New Roman"/>
              </a:rPr>
              <a:t>{</a:t>
            </a:r>
          </a:p>
          <a:p>
            <a:pPr algn="l" indent="0" lvl="0" marL="45720" rtl="0">
              <a:lnSpc>
                <a:spcPct val="90000"/>
              </a:lnSpc>
              <a:spcBef>
                <a:spcPts val="1800"/>
              </a:spcBef>
              <a:spcAft>
                <a:spcPts val="0"/>
              </a:spcAft>
              <a:buSzPts val="1760"/>
              <a:buNone/>
            </a:pPr>
            <a:r>
              <a:rPr b="1" lang="en-US">
                <a:solidFill>
                  <a:srgbClr val="212529"/>
                </a:solidFill>
                <a:latin typeface="Times New Roman"/>
                <a:ea typeface="Times New Roman"/>
                <a:cs typeface="Times New Roman"/>
                <a:sym typeface="Times New Roman"/>
              </a:rPr>
              <a:t>	// Code statements go here.</a:t>
            </a:r>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760"/>
              <a:buNone/>
            </a:pPr>
            <a:r>
              <a:t/>
            </a:r>
            <a:endParaRPr b="1">
              <a:solidFill>
                <a:srgbClr val="212529"/>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15" name="Shape 239"/>
        <p:cNvGrpSpPr/>
        <p:nvPr/>
      </p:nvGrpSpPr>
      <p:grpSpPr>
        <a:xfrm>
          <a:off x="0" y="0"/>
          <a:ext cx="0" cy="0"/>
          <a:chOff x="0" y="0"/>
          <a:chExt cx="0" cy="0"/>
        </a:xfrm>
      </p:grpSpPr>
      <p:sp>
        <p:nvSpPr>
          <p:cNvPr id="1048632" name="Google Shape;240;p14"/>
          <p:cNvSpPr txBox="1"/>
          <p:nvPr>
            <p:ph type="title"/>
          </p:nvPr>
        </p:nvSpPr>
        <p:spPr>
          <a:xfrm>
            <a:off x="1059025" y="410547"/>
            <a:ext cx="9875520" cy="419877"/>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Clr>
                <a:srgbClr val="AB3C19"/>
              </a:buClr>
              <a:buSzPts val="3600"/>
              <a:buFont typeface="Times New Roman"/>
              <a:buNone/>
            </a:pPr>
            <a:br>
              <a:rPr sz="3600" lang="en-US">
                <a:solidFill>
                  <a:srgbClr val="AB3C19"/>
                </a:solidFill>
                <a:latin typeface="Times New Roman"/>
                <a:ea typeface="Times New Roman"/>
                <a:cs typeface="Times New Roman"/>
                <a:sym typeface="Times New Roman"/>
              </a:rPr>
            </a:br>
            <a:r>
              <a:rPr sz="3600" lang="en-US">
                <a:solidFill>
                  <a:srgbClr val="AB3C19"/>
                </a:solidFill>
                <a:latin typeface="Times New Roman"/>
                <a:ea typeface="Times New Roman"/>
                <a:cs typeface="Times New Roman"/>
                <a:sym typeface="Times New Roman"/>
              </a:rPr>
              <a:t>Variables and Data Types</a:t>
            </a:r>
            <a:br>
              <a:rPr b="0" sz="3959" i="0" lang="en-US" strike="noStrike" u="none">
                <a:solidFill>
                  <a:srgbClr val="000000"/>
                </a:solidFill>
                <a:latin typeface="Helvetica Neue"/>
                <a:ea typeface="Helvetica Neue"/>
                <a:cs typeface="Helvetica Neue"/>
                <a:sym typeface="Helvetica Neue"/>
              </a:rPr>
            </a:br>
            <a:endParaRPr sz="3959"/>
          </a:p>
        </p:txBody>
      </p:sp>
      <p:sp>
        <p:nvSpPr>
          <p:cNvPr id="1048633" name="Google Shape;241;p14"/>
          <p:cNvSpPr txBox="1"/>
          <p:nvPr>
            <p:ph type="body" idx="1"/>
          </p:nvPr>
        </p:nvSpPr>
        <p:spPr>
          <a:xfrm>
            <a:off x="531845" y="984379"/>
            <a:ext cx="11112759" cy="5463073"/>
          </a:xfrm>
          <a:prstGeom prst="rect"/>
          <a:noFill/>
          <a:ln>
            <a:noFill/>
          </a:ln>
        </p:spPr>
        <p:txBody>
          <a:bodyPr anchor="t" anchorCtr="0" bIns="45700" lIns="91425" rIns="91425" spcFirstLastPara="1" tIns="45700" wrap="square">
            <a:noAutofit/>
          </a:bodyPr>
          <a:p>
            <a:pPr algn="l" indent="-182880" lvl="0" marL="228600" rtl="0">
              <a:lnSpc>
                <a:spcPct val="90000"/>
              </a:lnSpc>
              <a:spcBef>
                <a:spcPts val="0"/>
              </a:spcBef>
              <a:spcAft>
                <a:spcPts val="0"/>
              </a:spcAft>
              <a:buSzPts val="1600"/>
              <a:buChar char="•"/>
            </a:pPr>
            <a:r>
              <a:rPr sz="2000" lang="en-US">
                <a:solidFill>
                  <a:srgbClr val="212529"/>
                </a:solidFill>
                <a:latin typeface="Times New Roman"/>
                <a:ea typeface="Times New Roman"/>
                <a:cs typeface="Times New Roman"/>
                <a:sym typeface="Times New Roman"/>
              </a:rPr>
              <a:t>With all programming languages, you keep track of data in C# by using Variables. </a:t>
            </a:r>
          </a:p>
          <a:p>
            <a:pPr algn="l" indent="-182880" lvl="0" marL="228600" rtl="0">
              <a:lnSpc>
                <a:spcPct val="90000"/>
              </a:lnSpc>
              <a:spcBef>
                <a:spcPts val="1400"/>
              </a:spcBef>
              <a:spcAft>
                <a:spcPts val="0"/>
              </a:spcAft>
              <a:buSzPts val="1600"/>
              <a:buChar char="•"/>
            </a:pPr>
            <a:r>
              <a:rPr b="1" sz="2000" lang="en-US">
                <a:solidFill>
                  <a:srgbClr val="212529"/>
                </a:solidFill>
                <a:latin typeface="Times New Roman"/>
                <a:ea typeface="Times New Roman"/>
                <a:cs typeface="Times New Roman"/>
                <a:sym typeface="Times New Roman"/>
              </a:rPr>
              <a:t>Variables</a:t>
            </a:r>
            <a:r>
              <a:rPr sz="2000" lang="en-US">
                <a:solidFill>
                  <a:srgbClr val="212529"/>
                </a:solidFill>
                <a:latin typeface="Times New Roman"/>
                <a:ea typeface="Times New Roman"/>
                <a:cs typeface="Times New Roman"/>
                <a:sym typeface="Times New Roman"/>
              </a:rPr>
              <a:t> can store numbers, text, dates, and times, and they can even point to full-fledged objects.</a:t>
            </a:r>
          </a:p>
          <a:p>
            <a:pPr algn="l" indent="-182880" lvl="0" marL="228600" rtl="0">
              <a:lnSpc>
                <a:spcPct val="90000"/>
              </a:lnSpc>
              <a:spcBef>
                <a:spcPts val="1400"/>
              </a:spcBef>
              <a:spcAft>
                <a:spcPts val="0"/>
              </a:spcAft>
              <a:buSzPts val="1600"/>
              <a:buChar char="•"/>
            </a:pPr>
            <a:r>
              <a:rPr sz="2000" lang="en-US">
                <a:solidFill>
                  <a:srgbClr val="212529"/>
                </a:solidFill>
                <a:latin typeface="Times New Roman"/>
                <a:ea typeface="Times New Roman"/>
                <a:cs typeface="Times New Roman"/>
                <a:sym typeface="Times New Roman"/>
              </a:rPr>
              <a:t>When you declare a variable, you give it a name and specify the type of data it will store. </a:t>
            </a:r>
          </a:p>
          <a:p>
            <a:pPr algn="l" indent="-182880" lvl="0" marL="228600" rtl="0">
              <a:lnSpc>
                <a:spcPct val="90000"/>
              </a:lnSpc>
              <a:spcBef>
                <a:spcPts val="1400"/>
              </a:spcBef>
              <a:spcAft>
                <a:spcPts val="0"/>
              </a:spcAft>
              <a:buSzPts val="1600"/>
              <a:buChar char="•"/>
            </a:pPr>
            <a:r>
              <a:rPr sz="2000" lang="en-US">
                <a:solidFill>
                  <a:srgbClr val="212529"/>
                </a:solidFill>
                <a:latin typeface="Times New Roman"/>
                <a:ea typeface="Times New Roman"/>
                <a:cs typeface="Times New Roman"/>
                <a:sym typeface="Times New Roman"/>
              </a:rPr>
              <a:t>To declare a local variable, you start the line with the data type, followed by the name you want to use. A final semicolon ends the statement.</a:t>
            </a:r>
          </a:p>
          <a:p>
            <a:pPr algn="l" indent="-182880" lvl="0" marL="228600" rtl="0">
              <a:lnSpc>
                <a:spcPct val="90000"/>
              </a:lnSpc>
              <a:spcBef>
                <a:spcPts val="1400"/>
              </a:spcBef>
              <a:spcAft>
                <a:spcPts val="0"/>
              </a:spcAft>
              <a:buSzPts val="1600"/>
              <a:buChar char="•"/>
            </a:pPr>
            <a:r>
              <a:rPr sz="2000" lang="en-US">
                <a:solidFill>
                  <a:srgbClr val="212529"/>
                </a:solidFill>
                <a:latin typeface="Times New Roman"/>
                <a:ea typeface="Times New Roman"/>
                <a:cs typeface="Times New Roman"/>
                <a:sym typeface="Times New Roman"/>
              </a:rPr>
              <a:t>// Declare an integer variable named errorCode.</a:t>
            </a:r>
          </a:p>
          <a:p>
            <a:pPr algn="l" indent="0" lvl="0" marL="45720" rtl="0">
              <a:lnSpc>
                <a:spcPct val="90000"/>
              </a:lnSpc>
              <a:spcBef>
                <a:spcPts val="1400"/>
              </a:spcBef>
              <a:spcAft>
                <a:spcPts val="0"/>
              </a:spcAft>
              <a:buSzPts val="1600"/>
              <a:buNone/>
            </a:pPr>
            <a:r>
              <a:rPr sz="2000" lang="en-US">
                <a:solidFill>
                  <a:srgbClr val="212529"/>
                </a:solidFill>
                <a:latin typeface="Times New Roman"/>
                <a:ea typeface="Times New Roman"/>
                <a:cs typeface="Times New Roman"/>
                <a:sym typeface="Times New Roman"/>
              </a:rPr>
              <a:t>	</a:t>
            </a:r>
            <a:r>
              <a:rPr b="1" sz="2000" lang="en-US">
                <a:solidFill>
                  <a:srgbClr val="212529"/>
                </a:solidFill>
                <a:latin typeface="Times New Roman"/>
                <a:ea typeface="Times New Roman"/>
                <a:cs typeface="Times New Roman"/>
                <a:sym typeface="Times New Roman"/>
              </a:rPr>
              <a:t>int  errorCode;</a:t>
            </a:r>
          </a:p>
          <a:p>
            <a:pPr algn="l" indent="-182880" lvl="0" marL="228600" rtl="0">
              <a:lnSpc>
                <a:spcPct val="90000"/>
              </a:lnSpc>
              <a:spcBef>
                <a:spcPts val="1400"/>
              </a:spcBef>
              <a:spcAft>
                <a:spcPts val="0"/>
              </a:spcAft>
              <a:buSzPts val="1600"/>
              <a:buChar char="•"/>
            </a:pPr>
            <a:r>
              <a:rPr sz="2000" lang="en-US">
                <a:solidFill>
                  <a:srgbClr val="212529"/>
                </a:solidFill>
                <a:latin typeface="Times New Roman"/>
                <a:ea typeface="Times New Roman"/>
                <a:cs typeface="Times New Roman"/>
                <a:sym typeface="Times New Roman"/>
              </a:rPr>
              <a:t>// Declare a string variable named myName.</a:t>
            </a:r>
          </a:p>
          <a:p>
            <a:pPr algn="l" indent="0" lvl="0" marL="45720" rtl="0">
              <a:lnSpc>
                <a:spcPct val="90000"/>
              </a:lnSpc>
              <a:spcBef>
                <a:spcPts val="1400"/>
              </a:spcBef>
              <a:spcAft>
                <a:spcPts val="0"/>
              </a:spcAft>
              <a:buSzPts val="1600"/>
              <a:buNone/>
            </a:pPr>
            <a:r>
              <a:rPr sz="2000" lang="en-US">
                <a:solidFill>
                  <a:srgbClr val="212529"/>
                </a:solidFill>
                <a:latin typeface="Times New Roman"/>
                <a:ea typeface="Times New Roman"/>
                <a:cs typeface="Times New Roman"/>
                <a:sym typeface="Times New Roman"/>
              </a:rPr>
              <a:t>	</a:t>
            </a:r>
            <a:r>
              <a:rPr b="1" sz="2000" lang="en-US">
                <a:solidFill>
                  <a:srgbClr val="212529"/>
                </a:solidFill>
                <a:latin typeface="Times New Roman"/>
                <a:ea typeface="Times New Roman"/>
                <a:cs typeface="Times New Roman"/>
                <a:sym typeface="Times New Roman"/>
              </a:rPr>
              <a:t>string  myName;</a:t>
            </a:r>
          </a:p>
          <a:p>
            <a:pPr algn="l" indent="-182880" lvl="0" marL="228600" rtl="0">
              <a:lnSpc>
                <a:spcPct val="90000"/>
              </a:lnSpc>
              <a:spcBef>
                <a:spcPts val="1400"/>
              </a:spcBef>
              <a:spcAft>
                <a:spcPts val="0"/>
              </a:spcAft>
              <a:buSzPts val="1600"/>
              <a:buChar char="•"/>
            </a:pPr>
            <a:r>
              <a:rPr sz="2000" lang="en-US">
                <a:solidFill>
                  <a:srgbClr val="212529"/>
                </a:solidFill>
                <a:latin typeface="Times New Roman"/>
                <a:ea typeface="Times New Roman"/>
                <a:cs typeface="Times New Roman"/>
                <a:sym typeface="Times New Roman"/>
              </a:rPr>
              <a:t>In C# the variables name and Name aren’t equivalent! To confuse matters even more, C programmers sometimes use this fact to their advantage—by using multiple variables that have the same name but with different capitalization. This technique is sometimes useful when distinguishing between private and public variables in a class, but you should avoid it if there’s any possibility for confusion.</a:t>
            </a:r>
            <a:endParaRPr sz="2000">
              <a:solidFill>
                <a:srgbClr val="212529"/>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18" name="Shape 245"/>
        <p:cNvGrpSpPr/>
        <p:nvPr/>
      </p:nvGrpSpPr>
      <p:grpSpPr>
        <a:xfrm>
          <a:off x="0" y="0"/>
          <a:ext cx="0" cy="0"/>
          <a:chOff x="0" y="0"/>
          <a:chExt cx="0" cy="0"/>
        </a:xfrm>
      </p:grpSpPr>
      <p:sp>
        <p:nvSpPr>
          <p:cNvPr id="1048636" name="Google Shape;246;p15"/>
          <p:cNvSpPr txBox="1"/>
          <p:nvPr>
            <p:ph type="body" idx="1"/>
          </p:nvPr>
        </p:nvSpPr>
        <p:spPr>
          <a:xfrm>
            <a:off x="1143000" y="485193"/>
            <a:ext cx="9872871" cy="5610808"/>
          </a:xfrm>
          <a:prstGeom prst="rect"/>
          <a:noFill/>
          <a:ln>
            <a:noFill/>
          </a:ln>
        </p:spPr>
        <p:txBody>
          <a:bodyPr anchor="t" anchorCtr="0" bIns="45700" lIns="91425" rIns="91425" spcFirstLastPara="1" tIns="45700" wrap="square">
            <a:normAutofit/>
          </a:bodyPr>
          <a:p>
            <a:pPr algn="just" indent="-71120" lvl="0" marL="228600" rtl="0">
              <a:lnSpc>
                <a:spcPct val="90000"/>
              </a:lnSpc>
              <a:spcBef>
                <a:spcPts val="0"/>
              </a:spcBef>
              <a:spcAft>
                <a:spcPts val="0"/>
              </a:spcAft>
              <a:buSzPts val="1760"/>
              <a:buNone/>
            </a:pPr>
            <a:r>
              <a:t/>
            </a:r>
            <a:endParaRPr>
              <a:solidFill>
                <a:srgbClr val="212529"/>
              </a:solidFill>
              <a:latin typeface="Times New Roman"/>
              <a:ea typeface="Times New Roman"/>
              <a:cs typeface="Times New Roman"/>
              <a:sym typeface="Times New Roman"/>
            </a:endParaRP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Every .NET language uses the same variable data types.</a:t>
            </a:r>
          </a:p>
          <a:p>
            <a:pPr algn="just" indent="-71120" lvl="0" marL="22860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Since languages share the same core data types, you can easily use objects written in one .NET language in an application written in another .NET language. No data type conversions are required.</a:t>
            </a:r>
          </a:p>
          <a:p>
            <a:pPr algn="just" indent="-71120" lvl="0" marL="22860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All .NET languages have the same data types because they all adhere to the common type system (CTS).</a:t>
            </a:r>
          </a:p>
          <a:p>
            <a:pPr algn="just" indent="-71120" lvl="0" marL="22860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To create this common data type system, Microsoft cooked up a set of basic data types, which are provided in the .NET class library.</a:t>
            </a:r>
            <a:endParaRPr>
              <a:solidFill>
                <a:srgbClr val="212529"/>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21" name="Shape 250"/>
        <p:cNvGrpSpPr/>
        <p:nvPr/>
      </p:nvGrpSpPr>
      <p:grpSpPr>
        <a:xfrm>
          <a:off x="0" y="0"/>
          <a:ext cx="0" cy="0"/>
          <a:chOff x="0" y="0"/>
          <a:chExt cx="0" cy="0"/>
        </a:xfrm>
      </p:grpSpPr>
      <p:pic>
        <p:nvPicPr>
          <p:cNvPr id="2097156" name="Google Shape;251;p16"/>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1212980" y="233265"/>
            <a:ext cx="9666513" cy="6382140"/>
          </a:xfrm>
          <a:prstGeom prst="rect"/>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24" name="Shape 255"/>
        <p:cNvGrpSpPr/>
        <p:nvPr/>
      </p:nvGrpSpPr>
      <p:grpSpPr>
        <a:xfrm>
          <a:off x="0" y="0"/>
          <a:ext cx="0" cy="0"/>
          <a:chOff x="0" y="0"/>
          <a:chExt cx="0" cy="0"/>
        </a:xfrm>
      </p:grpSpPr>
      <p:sp>
        <p:nvSpPr>
          <p:cNvPr id="1048641" name="Google Shape;256;p17"/>
          <p:cNvSpPr txBox="1"/>
          <p:nvPr>
            <p:ph type="body" idx="1"/>
          </p:nvPr>
        </p:nvSpPr>
        <p:spPr>
          <a:xfrm>
            <a:off x="1143000" y="569167"/>
            <a:ext cx="9872871" cy="5526833"/>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lang="en-US">
                <a:solidFill>
                  <a:srgbClr val="212529"/>
                </a:solidFill>
                <a:latin typeface="Times New Roman"/>
                <a:ea typeface="Times New Roman"/>
                <a:cs typeface="Times New Roman"/>
                <a:sym typeface="Times New Roman"/>
              </a:rPr>
              <a:t>You can also declare a variable by using the type name from the .NET class library. </a:t>
            </a:r>
          </a:p>
          <a:p>
            <a:pPr algn="l"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This approach produces identical variables. It’s also a requirement when the data type doesn’t have an alternate name built into the language. </a:t>
            </a:r>
          </a:p>
          <a:p>
            <a:pPr algn="l"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For example, you can rewrite the earlier example that used C# data type names with this code that uses the class library names:</a:t>
            </a:r>
          </a:p>
          <a:p>
            <a:pPr algn="l" indent="0" lvl="1" marL="274320" rtl="0">
              <a:lnSpc>
                <a:spcPct val="90000"/>
              </a:lnSpc>
              <a:spcBef>
                <a:spcPts val="200"/>
              </a:spcBef>
              <a:spcAft>
                <a:spcPts val="0"/>
              </a:spcAft>
              <a:buSzPts val="160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System.Int32 errorCode;  🡨 (</a:t>
            </a:r>
            <a:r>
              <a:rPr b="1" sz="2000" lang="en-US">
                <a:solidFill>
                  <a:srgbClr val="212529"/>
                </a:solidFill>
                <a:latin typeface="Times New Roman"/>
                <a:ea typeface="Times New Roman"/>
                <a:cs typeface="Times New Roman"/>
                <a:sym typeface="Times New Roman"/>
              </a:rPr>
              <a:t>int  errorCode;</a:t>
            </a:r>
            <a:r>
              <a:rPr b="1" lang="en-US">
                <a:solidFill>
                  <a:srgbClr val="212529"/>
                </a:solidFill>
                <a:latin typeface="Times New Roman"/>
                <a:ea typeface="Times New Roman"/>
                <a:cs typeface="Times New Roman"/>
                <a:sym typeface="Times New Roman"/>
              </a:rPr>
              <a:t>)</a:t>
            </a:r>
          </a:p>
          <a:p>
            <a:pPr algn="l" indent="0" lvl="0" marL="45720" rtl="0">
              <a:lnSpc>
                <a:spcPct val="90000"/>
              </a:lnSpc>
              <a:spcBef>
                <a:spcPts val="1800"/>
              </a:spcBef>
              <a:spcAft>
                <a:spcPts val="0"/>
              </a:spcAft>
              <a:buSzPts val="1760"/>
              <a:buNone/>
            </a:pPr>
            <a:r>
              <a:rPr b="1" lang="en-US">
                <a:solidFill>
                  <a:srgbClr val="212529"/>
                </a:solidFill>
                <a:latin typeface="Times New Roman"/>
                <a:ea typeface="Times New Roman"/>
                <a:cs typeface="Times New Roman"/>
                <a:sym typeface="Times New Roman"/>
              </a:rPr>
              <a:t>        System.String myName; 🡨 (</a:t>
            </a:r>
            <a:r>
              <a:rPr b="1" sz="2400" lang="en-US">
                <a:solidFill>
                  <a:srgbClr val="212529"/>
                </a:solidFill>
                <a:latin typeface="Times New Roman"/>
                <a:ea typeface="Times New Roman"/>
                <a:cs typeface="Times New Roman"/>
                <a:sym typeface="Times New Roman"/>
              </a:rPr>
              <a:t>string  myName;</a:t>
            </a:r>
            <a:r>
              <a:rPr b="1" lang="en-US">
                <a:solidFill>
                  <a:srgbClr val="212529"/>
                </a:solidFill>
                <a:latin typeface="Times New Roman"/>
                <a:ea typeface="Times New Roman"/>
                <a:cs typeface="Times New Roman"/>
                <a:sym typeface="Times New Roman"/>
              </a:rPr>
              <a:t>)</a:t>
            </a:r>
          </a:p>
          <a:p>
            <a:pPr algn="l" indent="0" lvl="0" marL="45720" rtl="0">
              <a:lnSpc>
                <a:spcPct val="90000"/>
              </a:lnSpc>
              <a:spcBef>
                <a:spcPts val="1400"/>
              </a:spcBef>
              <a:spcAft>
                <a:spcPts val="0"/>
              </a:spcAft>
              <a:buSzPts val="1760"/>
              <a:buNone/>
            </a:pPr>
            <a:r>
              <a:t/>
            </a:r>
            <a:endParaRPr b="1">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This code uses fully qualified </a:t>
            </a:r>
            <a:r>
              <a:rPr b="1" lang="en-US">
                <a:solidFill>
                  <a:srgbClr val="212529"/>
                </a:solidFill>
                <a:latin typeface="Times New Roman"/>
                <a:ea typeface="Times New Roman"/>
                <a:cs typeface="Times New Roman"/>
                <a:sym typeface="Times New Roman"/>
              </a:rPr>
              <a:t>type </a:t>
            </a:r>
            <a:r>
              <a:rPr lang="en-US">
                <a:solidFill>
                  <a:srgbClr val="212529"/>
                </a:solidFill>
                <a:latin typeface="Times New Roman"/>
                <a:ea typeface="Times New Roman"/>
                <a:cs typeface="Times New Roman"/>
                <a:sym typeface="Times New Roman"/>
              </a:rPr>
              <a:t>names that indicate that the Int32 data type and the String data type are found in the </a:t>
            </a:r>
            <a:r>
              <a:rPr b="1" lang="en-US">
                <a:solidFill>
                  <a:srgbClr val="212529"/>
                </a:solidFill>
                <a:latin typeface="Times New Roman"/>
                <a:ea typeface="Times New Roman"/>
                <a:cs typeface="Times New Roman"/>
                <a:sym typeface="Times New Roman"/>
              </a:rPr>
              <a:t>System</a:t>
            </a:r>
            <a:r>
              <a:rPr lang="en-US">
                <a:solidFill>
                  <a:srgbClr val="212529"/>
                </a:solidFill>
                <a:latin typeface="Times New Roman"/>
                <a:ea typeface="Times New Roman"/>
                <a:cs typeface="Times New Roman"/>
                <a:sym typeface="Times New Roman"/>
              </a:rPr>
              <a:t> namespace (along with all the most fundamental types).</a:t>
            </a:r>
            <a:endParaRPr>
              <a:solidFill>
                <a:srgbClr val="212529"/>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27" name="Shape 260"/>
        <p:cNvGrpSpPr/>
        <p:nvPr/>
      </p:nvGrpSpPr>
      <p:grpSpPr>
        <a:xfrm>
          <a:off x="0" y="0"/>
          <a:ext cx="0" cy="0"/>
          <a:chOff x="0" y="0"/>
          <a:chExt cx="0" cy="0"/>
        </a:xfrm>
      </p:grpSpPr>
      <p:sp>
        <p:nvSpPr>
          <p:cNvPr id="1048644" name="Google Shape;261;p18"/>
          <p:cNvSpPr txBox="1"/>
          <p:nvPr>
            <p:ph type="title"/>
          </p:nvPr>
        </p:nvSpPr>
        <p:spPr>
          <a:xfrm>
            <a:off x="1320282" y="511628"/>
            <a:ext cx="9875520" cy="500743"/>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Clr>
                <a:srgbClr val="AB3C19"/>
              </a:buClr>
              <a:buSzPts val="3600"/>
              <a:buFont typeface="Times New Roman"/>
              <a:buNone/>
            </a:pPr>
            <a:r>
              <a:rPr sz="3600" lang="en-US">
                <a:solidFill>
                  <a:srgbClr val="AB3C19"/>
                </a:solidFill>
                <a:latin typeface="Times New Roman"/>
                <a:ea typeface="Times New Roman"/>
                <a:cs typeface="Times New Roman"/>
                <a:sym typeface="Times New Roman"/>
              </a:rPr>
              <a:t>Assignment and Initializers</a:t>
            </a:r>
            <a:br>
              <a:rPr sz="3959" lang="en-US"/>
            </a:br>
            <a:endParaRPr sz="3959"/>
          </a:p>
        </p:txBody>
      </p:sp>
      <p:sp>
        <p:nvSpPr>
          <p:cNvPr id="1048645" name="Google Shape;262;p18"/>
          <p:cNvSpPr txBox="1"/>
          <p:nvPr>
            <p:ph type="body" idx="1"/>
          </p:nvPr>
        </p:nvSpPr>
        <p:spPr>
          <a:xfrm>
            <a:off x="760445" y="872412"/>
            <a:ext cx="9872871" cy="5024536"/>
          </a:xfrm>
          <a:prstGeom prst="rect"/>
          <a:noFill/>
          <a:ln>
            <a:noFill/>
          </a:ln>
        </p:spPr>
        <p:txBody>
          <a:bodyPr anchor="t" anchorCtr="0" bIns="45700" lIns="91425" rIns="91425" spcFirstLastPara="1" tIns="45700" wrap="square">
            <a:noAutofit/>
          </a:bodyPr>
          <a:p>
            <a:pPr algn="l" indent="-182880" lvl="0" marL="228600" rtl="0">
              <a:lnSpc>
                <a:spcPct val="90000"/>
              </a:lnSpc>
              <a:spcBef>
                <a:spcPts val="0"/>
              </a:spcBef>
              <a:spcAft>
                <a:spcPts val="0"/>
              </a:spcAft>
              <a:buSzPts val="1760"/>
              <a:buChar char="•"/>
            </a:pPr>
            <a:r>
              <a:rPr lang="en-US">
                <a:solidFill>
                  <a:srgbClr val="212529"/>
                </a:solidFill>
                <a:latin typeface="Times New Roman"/>
                <a:ea typeface="Times New Roman"/>
                <a:cs typeface="Times New Roman"/>
                <a:sym typeface="Times New Roman"/>
              </a:rPr>
              <a:t>After  declaring the  variables, you can freely assign values to them, as long as these values have the correct data type. </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Here’s the code that shows this two-step process:</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 Declare variables.</a:t>
            </a:r>
          </a:p>
          <a:p>
            <a:pPr algn="l" indent="0" lvl="1" marL="274320" rtl="0">
              <a:lnSpc>
                <a:spcPct val="90000"/>
              </a:lnSpc>
              <a:spcBef>
                <a:spcPts val="200"/>
              </a:spcBef>
              <a:spcAft>
                <a:spcPts val="0"/>
              </a:spcAft>
              <a:buSzPts val="160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int errorCode;</a:t>
            </a:r>
          </a:p>
          <a:p>
            <a:pPr algn="l" indent="0" lvl="1" marL="274320" rtl="0">
              <a:lnSpc>
                <a:spcPct val="90000"/>
              </a:lnSpc>
              <a:spcBef>
                <a:spcPts val="600"/>
              </a:spcBef>
              <a:spcAft>
                <a:spcPts val="0"/>
              </a:spcAft>
              <a:buSzPts val="1600"/>
              <a:buNone/>
            </a:pPr>
            <a:r>
              <a:rPr b="1" lang="en-US">
                <a:solidFill>
                  <a:srgbClr val="212529"/>
                </a:solidFill>
                <a:latin typeface="Times New Roman"/>
                <a:ea typeface="Times New Roman"/>
                <a:cs typeface="Times New Roman"/>
                <a:sym typeface="Times New Roman"/>
              </a:rPr>
              <a:t>		string myName;</a:t>
            </a:r>
          </a:p>
          <a:p>
            <a:pPr algn="l" indent="-182880" lvl="0" marL="228600" rtl="0">
              <a:lnSpc>
                <a:spcPct val="90000"/>
              </a:lnSpc>
              <a:spcBef>
                <a:spcPts val="1800"/>
              </a:spcBef>
              <a:spcAft>
                <a:spcPts val="0"/>
              </a:spcAft>
              <a:buSzPts val="1760"/>
              <a:buChar char="•"/>
            </a:pPr>
            <a:r>
              <a:rPr lang="en-US">
                <a:solidFill>
                  <a:srgbClr val="212529"/>
                </a:solidFill>
                <a:latin typeface="Times New Roman"/>
                <a:ea typeface="Times New Roman"/>
                <a:cs typeface="Times New Roman"/>
                <a:sym typeface="Times New Roman"/>
              </a:rPr>
              <a:t>// Assign values.</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errorCode = 10;</a:t>
            </a:r>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myName = "Matthew";</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30" name="Shape 266"/>
        <p:cNvGrpSpPr/>
        <p:nvPr/>
      </p:nvGrpSpPr>
      <p:grpSpPr>
        <a:xfrm>
          <a:off x="0" y="0"/>
          <a:ext cx="0" cy="0"/>
          <a:chOff x="0" y="0"/>
          <a:chExt cx="0" cy="0"/>
        </a:xfrm>
      </p:grpSpPr>
      <p:sp>
        <p:nvSpPr>
          <p:cNvPr id="1048648" name="Google Shape;267;p19"/>
          <p:cNvSpPr txBox="1"/>
          <p:nvPr>
            <p:ph type="body" idx="1"/>
          </p:nvPr>
        </p:nvSpPr>
        <p:spPr>
          <a:xfrm>
            <a:off x="522514" y="438540"/>
            <a:ext cx="10493357" cy="6036906"/>
          </a:xfrm>
          <a:prstGeom prst="rect"/>
          <a:noFill/>
          <a:ln>
            <a:noFill/>
          </a:ln>
        </p:spPr>
        <p:txBody>
          <a:bodyPr anchor="t" anchorCtr="0" bIns="45700" lIns="91425" rIns="91425" spcFirstLastPara="1" tIns="45700" wrap="square">
            <a:normAutofit/>
          </a:bodyPr>
          <a:p>
            <a:pPr algn="l" indent="-182880" lvl="0" marL="228600" rtl="0">
              <a:lnSpc>
                <a:spcPct val="80000"/>
              </a:lnSpc>
              <a:spcBef>
                <a:spcPts val="0"/>
              </a:spcBef>
              <a:spcAft>
                <a:spcPts val="0"/>
              </a:spcAft>
              <a:buSzPts val="1760"/>
              <a:buChar char="•"/>
            </a:pPr>
            <a:r>
              <a:rPr lang="en-US">
                <a:solidFill>
                  <a:srgbClr val="212529"/>
                </a:solidFill>
                <a:latin typeface="Times New Roman"/>
                <a:ea typeface="Times New Roman"/>
                <a:cs typeface="Times New Roman"/>
                <a:sym typeface="Times New Roman"/>
              </a:rPr>
              <a:t>You can also assign a value to a variable in the same line that you declare it.</a:t>
            </a:r>
          </a:p>
          <a:p>
            <a:pPr algn="l" indent="0" lvl="0" marL="45720" rtl="0">
              <a:lnSpc>
                <a:spcPct val="90000"/>
              </a:lnSpc>
              <a:spcBef>
                <a:spcPts val="200"/>
              </a:spcBef>
              <a:spcAft>
                <a:spcPts val="0"/>
              </a:spcAft>
              <a:buSzPts val="1760"/>
              <a:buNone/>
            </a:pPr>
            <a:r>
              <a:rPr lang="en-US">
                <a:solidFill>
                  <a:srgbClr val="212529"/>
                </a:solidFill>
                <a:latin typeface="Times New Roman"/>
                <a:ea typeface="Times New Roman"/>
                <a:cs typeface="Times New Roman"/>
                <a:sym typeface="Times New Roman"/>
              </a:rPr>
              <a:t>	</a:t>
            </a:r>
            <a:r>
              <a:rPr b="1" sz="2000" lang="en-US">
                <a:solidFill>
                  <a:srgbClr val="212529"/>
                </a:solidFill>
                <a:latin typeface="Times New Roman"/>
                <a:ea typeface="Times New Roman"/>
                <a:cs typeface="Times New Roman"/>
                <a:sym typeface="Times New Roman"/>
              </a:rPr>
              <a:t>int errorCode = 10;</a:t>
            </a:r>
          </a:p>
          <a:p>
            <a:pPr algn="l" indent="0" lvl="0" marL="45720" rtl="0">
              <a:lnSpc>
                <a:spcPct val="90000"/>
              </a:lnSpc>
              <a:spcBef>
                <a:spcPts val="600"/>
              </a:spcBef>
              <a:spcAft>
                <a:spcPts val="0"/>
              </a:spcAft>
              <a:buSzPts val="1600"/>
              <a:buNone/>
            </a:pPr>
            <a:r>
              <a:rPr b="1" sz="2000" lang="en-US">
                <a:solidFill>
                  <a:srgbClr val="212529"/>
                </a:solidFill>
                <a:latin typeface="Times New Roman"/>
                <a:ea typeface="Times New Roman"/>
                <a:cs typeface="Times New Roman"/>
                <a:sym typeface="Times New Roman"/>
              </a:rPr>
              <a:t>	string myName = "Matthew";</a:t>
            </a:r>
          </a:p>
          <a:p>
            <a:pPr algn="l" indent="0" lvl="0" marL="45720" rtl="0">
              <a:lnSpc>
                <a:spcPct val="80000"/>
              </a:lnSpc>
              <a:spcBef>
                <a:spcPts val="1800"/>
              </a:spcBef>
              <a:spcAft>
                <a:spcPts val="0"/>
              </a:spcAft>
              <a:buSzPts val="1760"/>
              <a:buNone/>
            </a:pPr>
            <a:r>
              <a:t/>
            </a:r>
            <a:endParaRPr b="1">
              <a:solidFill>
                <a:srgbClr val="212529"/>
              </a:solidFill>
              <a:latin typeface="Times New Roman"/>
              <a:ea typeface="Times New Roman"/>
              <a:cs typeface="Times New Roman"/>
              <a:sym typeface="Times New Roman"/>
            </a:endParaRPr>
          </a:p>
          <a:p>
            <a:pPr algn="l" indent="-182880" lvl="0" marL="228600" rtl="0">
              <a:lnSpc>
                <a:spcPct val="8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C# safeguards you from errors by restricting you from using uninitialized variables. </a:t>
            </a:r>
          </a:p>
          <a:p>
            <a:pPr algn="l" indent="0" lvl="0" marL="45720" rtl="0">
              <a:lnSpc>
                <a:spcPct val="8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182880" lvl="0" marL="228600" rtl="0">
              <a:lnSpc>
                <a:spcPct val="8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For example, the following code causes an error when you attempt to compile it:</a:t>
            </a:r>
          </a:p>
          <a:p>
            <a:pPr algn="l" indent="0" lvl="0" marL="45720" rtl="0">
              <a:lnSpc>
                <a:spcPct val="80000"/>
              </a:lnSpc>
              <a:spcBef>
                <a:spcPts val="200"/>
              </a:spcBef>
              <a:spcAft>
                <a:spcPts val="0"/>
              </a:spcAft>
              <a:buSzPts val="1760"/>
              <a:buNone/>
            </a:pPr>
            <a:r>
              <a:rPr lang="en-US">
                <a:solidFill>
                  <a:srgbClr val="212529"/>
                </a:solidFill>
                <a:latin typeface="Times New Roman"/>
                <a:ea typeface="Times New Roman"/>
                <a:cs typeface="Times New Roman"/>
                <a:sym typeface="Times New Roman"/>
              </a:rPr>
              <a:t>	</a:t>
            </a:r>
            <a:r>
              <a:rPr b="1" sz="2000" lang="en-US">
                <a:solidFill>
                  <a:srgbClr val="212529"/>
                </a:solidFill>
                <a:latin typeface="Times New Roman"/>
                <a:ea typeface="Times New Roman"/>
                <a:cs typeface="Times New Roman"/>
                <a:sym typeface="Times New Roman"/>
              </a:rPr>
              <a:t>int number; 		// </a:t>
            </a:r>
            <a:r>
              <a:rPr lang="en-US">
                <a:solidFill>
                  <a:srgbClr val="212529"/>
                </a:solidFill>
                <a:latin typeface="Times New Roman"/>
                <a:ea typeface="Times New Roman"/>
                <a:cs typeface="Times New Roman"/>
                <a:sym typeface="Times New Roman"/>
              </a:rPr>
              <a:t>Number is uninitialized.</a:t>
            </a:r>
          </a:p>
          <a:p>
            <a:pPr algn="l" indent="0" lvl="0" marL="45720" rtl="0">
              <a:lnSpc>
                <a:spcPct val="80000"/>
              </a:lnSpc>
              <a:spcBef>
                <a:spcPts val="600"/>
              </a:spcBef>
              <a:spcAft>
                <a:spcPts val="0"/>
              </a:spcAft>
              <a:buSzPts val="1600"/>
              <a:buNone/>
            </a:pPr>
            <a:r>
              <a:rPr b="1" sz="2000" lang="en-US">
                <a:solidFill>
                  <a:srgbClr val="212529"/>
                </a:solidFill>
                <a:latin typeface="Times New Roman"/>
                <a:ea typeface="Times New Roman"/>
                <a:cs typeface="Times New Roman"/>
                <a:sym typeface="Times New Roman"/>
              </a:rPr>
              <a:t>	number = number + 1; </a:t>
            </a:r>
            <a:r>
              <a:rPr lang="en-US">
                <a:solidFill>
                  <a:srgbClr val="212529"/>
                </a:solidFill>
                <a:latin typeface="Times New Roman"/>
                <a:ea typeface="Times New Roman"/>
                <a:cs typeface="Times New Roman"/>
                <a:sym typeface="Times New Roman"/>
              </a:rPr>
              <a:t>	// This causes a compile error.</a:t>
            </a:r>
          </a:p>
          <a:p>
            <a:pPr algn="l" indent="0" lvl="0" marL="45720" rtl="0">
              <a:lnSpc>
                <a:spcPct val="80000"/>
              </a:lnSpc>
              <a:spcBef>
                <a:spcPts val="60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182880" lvl="0" marL="228600" rtl="0">
              <a:lnSpc>
                <a:spcPct val="80000"/>
              </a:lnSpc>
              <a:spcBef>
                <a:spcPts val="1800"/>
              </a:spcBef>
              <a:spcAft>
                <a:spcPts val="0"/>
              </a:spcAft>
              <a:buSzPts val="1760"/>
              <a:buChar char="•"/>
            </a:pPr>
            <a:r>
              <a:rPr lang="en-US">
                <a:solidFill>
                  <a:srgbClr val="212529"/>
                </a:solidFill>
                <a:latin typeface="Times New Roman"/>
                <a:ea typeface="Times New Roman"/>
                <a:cs typeface="Times New Roman"/>
                <a:sym typeface="Times New Roman"/>
              </a:rPr>
              <a:t>The proper way to write this code is to explicitly initialize the number variable to an appropriate value, such as 0, before using it:</a:t>
            </a:r>
          </a:p>
          <a:p>
            <a:pPr algn="l" indent="0" lvl="1" marL="274320" rtl="0">
              <a:lnSpc>
                <a:spcPct val="80000"/>
              </a:lnSpc>
              <a:spcBef>
                <a:spcPts val="200"/>
              </a:spcBef>
              <a:spcAft>
                <a:spcPts val="0"/>
              </a:spcAft>
              <a:buSzPts val="1600"/>
              <a:buNone/>
            </a:pPr>
            <a:r>
              <a:rPr lang="en-US">
                <a:solidFill>
                  <a:srgbClr val="212529"/>
                </a:solidFill>
                <a:latin typeface="Times New Roman"/>
                <a:ea typeface="Times New Roman"/>
                <a:cs typeface="Times New Roman"/>
                <a:sym typeface="Times New Roman"/>
              </a:rPr>
              <a:t>	</a:t>
            </a:r>
          </a:p>
          <a:p>
            <a:pPr algn="l" indent="0" lvl="1" marL="274320" rtl="0">
              <a:lnSpc>
                <a:spcPct val="80000"/>
              </a:lnSpc>
              <a:spcBef>
                <a:spcPts val="600"/>
              </a:spcBef>
              <a:spcAft>
                <a:spcPts val="0"/>
              </a:spcAft>
              <a:buSzPts val="160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int number = 0; // Number now contains 0.</a:t>
            </a:r>
          </a:p>
          <a:p>
            <a:pPr algn="l" indent="0" lvl="3" marL="822960" rtl="0">
              <a:lnSpc>
                <a:spcPct val="80000"/>
              </a:lnSpc>
              <a:spcBef>
                <a:spcPts val="600"/>
              </a:spcBef>
              <a:spcAft>
                <a:spcPts val="0"/>
              </a:spcAft>
              <a:buSzPts val="1600"/>
              <a:buNone/>
            </a:pPr>
            <a:r>
              <a:rPr b="1" sz="2000" lang="en-US">
                <a:solidFill>
                  <a:srgbClr val="212529"/>
                </a:solidFill>
                <a:latin typeface="Times New Roman"/>
                <a:ea typeface="Times New Roman"/>
                <a:cs typeface="Times New Roman"/>
                <a:sym typeface="Times New Roman"/>
              </a:rPr>
              <a:t>	number = number + 1; // Number now contains 1.</a:t>
            </a:r>
            <a:endParaRPr b="1" sz="2000">
              <a:solidFill>
                <a:srgbClr val="212529"/>
              </a:solidFill>
              <a:latin typeface="Times New Roman"/>
              <a:ea typeface="Times New Roman"/>
              <a:cs typeface="Times New Roman"/>
              <a:sym typeface="Times New Roman"/>
            </a:endParaRPr>
          </a:p>
          <a:p>
            <a:pPr algn="l" indent="-71120" lvl="0" marL="228600" rtl="0">
              <a:lnSpc>
                <a:spcPct val="80000"/>
              </a:lnSpc>
              <a:spcBef>
                <a:spcPts val="1800"/>
              </a:spcBef>
              <a:spcAft>
                <a:spcPts val="0"/>
              </a:spcAft>
              <a:buSzPts val="1760"/>
              <a:buNone/>
            </a:pPr>
            <a: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9" name="Shape 175"/>
        <p:cNvGrpSpPr/>
        <p:nvPr/>
      </p:nvGrpSpPr>
      <p:grpSpPr>
        <a:xfrm>
          <a:off x="0" y="0"/>
          <a:ext cx="0" cy="0"/>
          <a:chOff x="0" y="0"/>
          <a:chExt cx="0" cy="0"/>
        </a:xfrm>
      </p:grpSpPr>
      <p:sp>
        <p:nvSpPr>
          <p:cNvPr id="1048596" name="Google Shape;176;p2"/>
          <p:cNvSpPr txBox="1"/>
          <p:nvPr>
            <p:ph type="body" idx="1"/>
          </p:nvPr>
        </p:nvSpPr>
        <p:spPr>
          <a:xfrm>
            <a:off x="496511" y="355790"/>
            <a:ext cx="11199000" cy="6146400"/>
          </a:xfrm>
          <a:prstGeom prst="rect"/>
          <a:noFill/>
          <a:ln>
            <a:noFill/>
          </a:ln>
        </p:spPr>
        <p:txBody>
          <a:bodyPr anchor="t" anchorCtr="0" bIns="45700" lIns="91425" rIns="91425" spcFirstLastPara="1" tIns="45700" wrap="square">
            <a:normAutofit fontScale="90909" lnSpcReduction="10000"/>
          </a:bodyPr>
          <a:p>
            <a:pPr algn="ctr" indent="0" lvl="0" marL="45720" rtl="0">
              <a:lnSpc>
                <a:spcPct val="100000"/>
              </a:lnSpc>
              <a:spcBef>
                <a:spcPts val="0"/>
              </a:spcBef>
              <a:spcAft>
                <a:spcPts val="0"/>
              </a:spcAft>
              <a:buSzPts val="3360"/>
              <a:buNone/>
            </a:pPr>
            <a:r>
              <a:rPr sz="4200" lang="en-US">
                <a:solidFill>
                  <a:srgbClr val="AB3C19"/>
                </a:solidFill>
                <a:latin typeface="Times New Roman"/>
                <a:ea typeface="Times New Roman"/>
                <a:cs typeface="Times New Roman"/>
                <a:sym typeface="Times New Roman"/>
              </a:rPr>
              <a:t>The .NET Class Library</a:t>
            </a: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The .NET class library is a giant repository of classes similar to Java, that provide prefabricated functionality for everything from reading an XML file to sending an e-mail message.</a:t>
            </a: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Any .NET language can use the .NET class library’s features by interacting with the right objects. This helps encourage consistency among different .NET languages and removes the need to install numerous components on your computer or web server.</a:t>
            </a: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 Some parts of the class library include features you’ll never need to use in web applications (such as the classes used to create desktop applications with Windows interfaces). </a:t>
            </a: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Other parts of the class library are targeted directly at web development, that include the base set of classes that define common variable types and the classes for data access.</a:t>
            </a: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The class library is similar to as a well-stocked programmer’s toolkit. </a:t>
            </a: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Microsoft’s philosophy is that it will provide the tedious infrastructure so that application developers need only to write business-specific code.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33" name="Shape 271"/>
        <p:cNvGrpSpPr/>
        <p:nvPr/>
      </p:nvGrpSpPr>
      <p:grpSpPr>
        <a:xfrm>
          <a:off x="0" y="0"/>
          <a:ext cx="0" cy="0"/>
          <a:chOff x="0" y="0"/>
          <a:chExt cx="0" cy="0"/>
        </a:xfrm>
      </p:grpSpPr>
      <p:sp>
        <p:nvSpPr>
          <p:cNvPr id="1048651" name="Google Shape;272;p20"/>
          <p:cNvSpPr txBox="1"/>
          <p:nvPr>
            <p:ph type="body" idx="1"/>
          </p:nvPr>
        </p:nvSpPr>
        <p:spPr>
          <a:xfrm>
            <a:off x="746450" y="569167"/>
            <a:ext cx="10269422" cy="5526833"/>
          </a:xfrm>
          <a:prstGeom prst="rect"/>
          <a:noFill/>
          <a:ln>
            <a:noFill/>
          </a:ln>
        </p:spPr>
        <p:txBody>
          <a:bodyPr anchor="t" anchorCtr="0" bIns="45700" lIns="91425" rIns="91425" spcFirstLastPara="1" tIns="45700" wrap="square">
            <a:normAutofit/>
          </a:bodyPr>
          <a:p>
            <a:pPr algn="l" indent="-182880" lvl="0" marL="228600" rtl="0">
              <a:lnSpc>
                <a:spcPct val="80000"/>
              </a:lnSpc>
              <a:spcBef>
                <a:spcPts val="0"/>
              </a:spcBef>
              <a:spcAft>
                <a:spcPts val="0"/>
              </a:spcAft>
              <a:buSzPts val="1760"/>
              <a:buChar char="•"/>
            </a:pPr>
            <a:r>
              <a:rPr lang="en-US">
                <a:solidFill>
                  <a:srgbClr val="212529"/>
                </a:solidFill>
                <a:latin typeface="Times New Roman"/>
                <a:ea typeface="Times New Roman"/>
                <a:cs typeface="Times New Roman"/>
                <a:sym typeface="Times New Roman"/>
              </a:rPr>
              <a:t>C# also deals strictly with data types. </a:t>
            </a:r>
          </a:p>
          <a:p>
            <a:pPr algn="l" indent="-182880" lvl="0" marL="228600" rtl="0">
              <a:lnSpc>
                <a:spcPct val="8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For example, the following code statement won’t work as written: </a:t>
            </a:r>
          </a:p>
          <a:p>
            <a:pPr algn="l" indent="0" lvl="0" marL="45720" rtl="0">
              <a:lnSpc>
                <a:spcPct val="8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decimal myDecimal = 14.5;</a:t>
            </a:r>
          </a:p>
          <a:p>
            <a:pPr algn="l" indent="-182880" lvl="0" marL="228600" rtl="0">
              <a:lnSpc>
                <a:spcPct val="8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The problem is that the literal 14.5 is automatically interpreted as a double, and you can’t convert a double to a decimal without using casting syntax.</a:t>
            </a:r>
          </a:p>
          <a:p>
            <a:pPr algn="l" indent="-182880" lvl="0" marL="228600" rtl="0">
              <a:lnSpc>
                <a:spcPct val="8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For this problem, C# defines a few </a:t>
            </a:r>
            <a:r>
              <a:rPr b="1" lang="en-US">
                <a:solidFill>
                  <a:srgbClr val="212529"/>
                </a:solidFill>
                <a:latin typeface="Times New Roman"/>
                <a:ea typeface="Times New Roman"/>
                <a:cs typeface="Times New Roman"/>
                <a:sym typeface="Times New Roman"/>
              </a:rPr>
              <a:t>special characters </a:t>
            </a:r>
            <a:r>
              <a:rPr lang="en-US">
                <a:solidFill>
                  <a:srgbClr val="212529"/>
                </a:solidFill>
                <a:latin typeface="Times New Roman"/>
                <a:ea typeface="Times New Roman"/>
                <a:cs typeface="Times New Roman"/>
                <a:sym typeface="Times New Roman"/>
              </a:rPr>
              <a:t>that you can </a:t>
            </a:r>
            <a:r>
              <a:rPr b="1" lang="en-US">
                <a:solidFill>
                  <a:srgbClr val="212529"/>
                </a:solidFill>
                <a:latin typeface="Times New Roman"/>
                <a:ea typeface="Times New Roman"/>
                <a:cs typeface="Times New Roman"/>
                <a:sym typeface="Times New Roman"/>
              </a:rPr>
              <a:t>append</a:t>
            </a:r>
            <a:r>
              <a:rPr lang="en-US">
                <a:solidFill>
                  <a:srgbClr val="212529"/>
                </a:solidFill>
                <a:latin typeface="Times New Roman"/>
                <a:ea typeface="Times New Roman"/>
                <a:cs typeface="Times New Roman"/>
                <a:sym typeface="Times New Roman"/>
              </a:rPr>
              <a:t> to literal values to indicate their data type so that no conversion will be required. These characters are as follows:</a:t>
            </a:r>
          </a:p>
          <a:p>
            <a:pPr algn="l" indent="0" lvl="1" marL="274320" rtl="0">
              <a:lnSpc>
                <a:spcPct val="80000"/>
              </a:lnSpc>
              <a:spcBef>
                <a:spcPts val="200"/>
              </a:spcBef>
              <a:spcAft>
                <a:spcPts val="0"/>
              </a:spcAft>
              <a:buSzPts val="1600"/>
              <a:buNone/>
            </a:pPr>
            <a:r>
              <a:rPr b="1" lang="en-US">
                <a:solidFill>
                  <a:srgbClr val="212529"/>
                </a:solidFill>
                <a:latin typeface="Times New Roman"/>
                <a:ea typeface="Times New Roman"/>
                <a:cs typeface="Times New Roman"/>
                <a:sym typeface="Times New Roman"/>
              </a:rPr>
              <a:t>• M (decimal)</a:t>
            </a:r>
          </a:p>
          <a:p>
            <a:pPr algn="l" indent="0" lvl="1" marL="274320" rtl="0">
              <a:lnSpc>
                <a:spcPct val="80000"/>
              </a:lnSpc>
              <a:spcBef>
                <a:spcPts val="600"/>
              </a:spcBef>
              <a:spcAft>
                <a:spcPts val="0"/>
              </a:spcAft>
              <a:buSzPts val="1600"/>
              <a:buNone/>
            </a:pPr>
            <a:r>
              <a:rPr b="1" lang="en-US">
                <a:solidFill>
                  <a:srgbClr val="212529"/>
                </a:solidFill>
                <a:latin typeface="Times New Roman"/>
                <a:ea typeface="Times New Roman"/>
                <a:cs typeface="Times New Roman"/>
                <a:sym typeface="Times New Roman"/>
              </a:rPr>
              <a:t>• D (double)</a:t>
            </a:r>
          </a:p>
          <a:p>
            <a:pPr algn="l" indent="0" lvl="1" marL="274320" rtl="0">
              <a:lnSpc>
                <a:spcPct val="80000"/>
              </a:lnSpc>
              <a:spcBef>
                <a:spcPts val="600"/>
              </a:spcBef>
              <a:spcAft>
                <a:spcPts val="0"/>
              </a:spcAft>
              <a:buSzPts val="1600"/>
              <a:buNone/>
            </a:pPr>
            <a:r>
              <a:rPr b="1" lang="en-US">
                <a:solidFill>
                  <a:srgbClr val="212529"/>
                </a:solidFill>
                <a:latin typeface="Times New Roman"/>
                <a:ea typeface="Times New Roman"/>
                <a:cs typeface="Times New Roman"/>
                <a:sym typeface="Times New Roman"/>
              </a:rPr>
              <a:t>• F (float)</a:t>
            </a:r>
          </a:p>
          <a:p>
            <a:pPr algn="l" indent="0" lvl="1" marL="274320" rtl="0">
              <a:lnSpc>
                <a:spcPct val="80000"/>
              </a:lnSpc>
              <a:spcBef>
                <a:spcPts val="600"/>
              </a:spcBef>
              <a:spcAft>
                <a:spcPts val="0"/>
              </a:spcAft>
              <a:buSzPts val="1600"/>
              <a:buNone/>
            </a:pPr>
            <a:r>
              <a:rPr b="1" lang="en-US">
                <a:solidFill>
                  <a:srgbClr val="212529"/>
                </a:solidFill>
                <a:latin typeface="Times New Roman"/>
                <a:ea typeface="Times New Roman"/>
                <a:cs typeface="Times New Roman"/>
                <a:sym typeface="Times New Roman"/>
              </a:rPr>
              <a:t>• L (long)</a:t>
            </a:r>
          </a:p>
          <a:p>
            <a:pPr algn="l" indent="-182880" lvl="0" marL="228600" rtl="0">
              <a:lnSpc>
                <a:spcPct val="80000"/>
              </a:lnSpc>
              <a:spcBef>
                <a:spcPts val="1800"/>
              </a:spcBef>
              <a:spcAft>
                <a:spcPts val="0"/>
              </a:spcAft>
              <a:buSzPts val="1760"/>
              <a:buChar char="•"/>
            </a:pPr>
            <a:r>
              <a:rPr lang="en-US">
                <a:solidFill>
                  <a:srgbClr val="212529"/>
                </a:solidFill>
                <a:latin typeface="Times New Roman"/>
                <a:ea typeface="Times New Roman"/>
                <a:cs typeface="Times New Roman"/>
                <a:sym typeface="Times New Roman"/>
              </a:rPr>
              <a:t>For example, you can rewrite the earlier example by using the decimal indicator as follows:</a:t>
            </a:r>
          </a:p>
          <a:p>
            <a:pPr algn="l" indent="0" lvl="0" marL="45720" rtl="0">
              <a:lnSpc>
                <a:spcPct val="8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decimal myDecimal = 14.5M;</a:t>
            </a:r>
            <a:endParaRPr b="1">
              <a:solidFill>
                <a:srgbClr val="212529"/>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36" name="Shape 276"/>
        <p:cNvGrpSpPr/>
        <p:nvPr/>
      </p:nvGrpSpPr>
      <p:grpSpPr>
        <a:xfrm>
          <a:off x="0" y="0"/>
          <a:ext cx="0" cy="0"/>
          <a:chOff x="0" y="0"/>
          <a:chExt cx="0" cy="0"/>
        </a:xfrm>
      </p:grpSpPr>
      <p:sp>
        <p:nvSpPr>
          <p:cNvPr id="1048654" name="Google Shape;277;p21"/>
          <p:cNvSpPr txBox="1"/>
          <p:nvPr>
            <p:ph type="body" idx="1"/>
          </p:nvPr>
        </p:nvSpPr>
        <p:spPr>
          <a:xfrm>
            <a:off x="569168" y="429208"/>
            <a:ext cx="10446704" cy="5666792"/>
          </a:xfrm>
          <a:prstGeom prst="rect"/>
          <a:noFill/>
          <a:ln>
            <a:noFill/>
          </a:ln>
        </p:spPr>
        <p:txBody>
          <a:bodyPr anchor="t" anchorCtr="0" bIns="45700" lIns="91425" rIns="91425" spcFirstLastPara="1" tIns="45700" wrap="square">
            <a:normAutofit/>
          </a:bodyPr>
          <a:p>
            <a:pPr algn="l" indent="-71120" lvl="0" marL="228600" rtl="0">
              <a:lnSpc>
                <a:spcPct val="90000"/>
              </a:lnSpc>
              <a:spcBef>
                <a:spcPts val="0"/>
              </a:spcBef>
              <a:spcAft>
                <a:spcPts val="0"/>
              </a:spcAft>
              <a:buSzPts val="1760"/>
              <a:buNone/>
            </a:pPr>
            <a:r>
              <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If you’re using code like this to declare and initialize your variable in one step, and if the C# compiler can determine the right data type based on the value you’re using, you don’t need to specify the data type.</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 Instead, you can use the all-purpose </a:t>
            </a:r>
            <a:r>
              <a:rPr b="1" lang="en-US">
                <a:solidFill>
                  <a:srgbClr val="212529"/>
                </a:solidFill>
                <a:latin typeface="Times New Roman"/>
                <a:ea typeface="Times New Roman"/>
                <a:cs typeface="Times New Roman"/>
                <a:sym typeface="Times New Roman"/>
              </a:rPr>
              <a:t>var</a:t>
            </a:r>
            <a:r>
              <a:rPr lang="en-US">
                <a:solidFill>
                  <a:srgbClr val="212529"/>
                </a:solidFill>
                <a:latin typeface="Times New Roman"/>
                <a:ea typeface="Times New Roman"/>
                <a:cs typeface="Times New Roman"/>
                <a:sym typeface="Times New Roman"/>
              </a:rPr>
              <a:t> keyword in place of the data type. That means the previous line of code is equivalent to this:</a:t>
            </a:r>
          </a:p>
          <a:p>
            <a:pPr algn="l" indent="-81279" lvl="1" marL="457200" rtl="0">
              <a:lnSpc>
                <a:spcPct val="90000"/>
              </a:lnSpc>
              <a:spcBef>
                <a:spcPts val="200"/>
              </a:spcBef>
              <a:spcAft>
                <a:spcPts val="0"/>
              </a:spcAft>
              <a:buSzPts val="1600"/>
              <a:buNone/>
            </a:pPr>
            <a:r>
              <a:t/>
            </a:r>
            <a:endParaRPr b="1">
              <a:solidFill>
                <a:srgbClr val="212529"/>
              </a:solidFill>
              <a:latin typeface="Times New Roman"/>
              <a:ea typeface="Times New Roman"/>
              <a:cs typeface="Times New Roman"/>
              <a:sym typeface="Times New Roman"/>
            </a:endParaRPr>
          </a:p>
          <a:p>
            <a:pPr algn="l" indent="0" lvl="1" marL="274320" rtl="0">
              <a:lnSpc>
                <a:spcPct val="90000"/>
              </a:lnSpc>
              <a:spcBef>
                <a:spcPts val="600"/>
              </a:spcBef>
              <a:spcAft>
                <a:spcPts val="0"/>
              </a:spcAft>
              <a:buSzPts val="1600"/>
              <a:buNone/>
            </a:pPr>
            <a:r>
              <a:rPr b="1" lang="en-US">
                <a:solidFill>
                  <a:srgbClr val="212529"/>
                </a:solidFill>
                <a:latin typeface="Times New Roman"/>
                <a:ea typeface="Times New Roman"/>
                <a:cs typeface="Times New Roman"/>
                <a:sym typeface="Times New Roman"/>
              </a:rPr>
              <a:t>  	var myDecimal = 14.5M;    (decimal myDecimal = 14.5M;)</a:t>
            </a:r>
          </a:p>
          <a:p>
            <a:pPr algn="l" indent="-182880" lvl="0" marL="228600" rtl="0">
              <a:lnSpc>
                <a:spcPct val="90000"/>
              </a:lnSpc>
              <a:spcBef>
                <a:spcPts val="1800"/>
              </a:spcBef>
              <a:spcAft>
                <a:spcPts val="0"/>
              </a:spcAft>
              <a:buSzPts val="1760"/>
              <a:buChar char="•"/>
            </a:pPr>
            <a:r>
              <a:rPr lang="en-US">
                <a:solidFill>
                  <a:srgbClr val="212529"/>
                </a:solidFill>
                <a:latin typeface="Times New Roman"/>
                <a:ea typeface="Times New Roman"/>
                <a:cs typeface="Times New Roman"/>
                <a:sym typeface="Times New Roman"/>
              </a:rPr>
              <a:t>Here, the compiler realizes that a decimal data type is the most appropriate choice for the myDecimal variable and uses that data type automatically. There is no performance difference.</a:t>
            </a:r>
            <a:endParaRPr>
              <a:solidFill>
                <a:srgbClr val="212529"/>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52" name="Shape 281"/>
        <p:cNvGrpSpPr/>
        <p:nvPr/>
      </p:nvGrpSpPr>
      <p:grpSpPr>
        <a:xfrm>
          <a:off x="0" y="0"/>
          <a:ext cx="0" cy="0"/>
          <a:chOff x="0" y="0"/>
          <a:chExt cx="0" cy="0"/>
        </a:xfrm>
      </p:grpSpPr>
      <p:sp>
        <p:nvSpPr>
          <p:cNvPr id="1048668" name="Google Shape;282;g1352385859e_2_79"/>
          <p:cNvSpPr txBox="1"/>
          <p:nvPr>
            <p:ph type="body" idx="1"/>
          </p:nvPr>
        </p:nvSpPr>
        <p:spPr>
          <a:xfrm>
            <a:off x="381965" y="339365"/>
            <a:ext cx="11424211" cy="6146277"/>
          </a:xfrm>
          <a:prstGeom prst="rect"/>
          <a:noFill/>
          <a:ln>
            <a:noFill/>
          </a:ln>
        </p:spPr>
        <p:txBody>
          <a:bodyPr anchor="t" anchorCtr="0" bIns="45700" lIns="91425" rIns="91425" spcFirstLastPara="1" tIns="45700" wrap="square">
            <a:normAutofit/>
          </a:bodyPr>
          <a:p>
            <a:pPr algn="ctr" indent="0" lvl="0" marL="45720" rtl="0">
              <a:lnSpc>
                <a:spcPct val="100000"/>
              </a:lnSpc>
              <a:spcBef>
                <a:spcPts val="0"/>
              </a:spcBef>
              <a:spcAft>
                <a:spcPts val="0"/>
              </a:spcAft>
              <a:buSzPts val="3360"/>
              <a:buNone/>
            </a:pPr>
            <a:r>
              <a:rPr sz="4200" lang="en-US">
                <a:solidFill>
                  <a:srgbClr val="AB3C19"/>
                </a:solidFill>
                <a:latin typeface="Times New Roman"/>
                <a:ea typeface="Times New Roman"/>
                <a:cs typeface="Times New Roman"/>
                <a:sym typeface="Times New Roman"/>
              </a:rPr>
              <a:t>Variable Operations</a:t>
            </a:r>
          </a:p>
          <a:p>
            <a:pPr algn="l" indent="-182880" lvl="0" marL="228600" rtl="0">
              <a:lnSpc>
                <a:spcPct val="90000"/>
              </a:lnSpc>
              <a:spcBef>
                <a:spcPts val="1400"/>
              </a:spcBef>
              <a:spcAft>
                <a:spcPts val="0"/>
              </a:spcAft>
              <a:buSzPts val="1440"/>
              <a:buChar char="•"/>
            </a:pPr>
            <a:r>
              <a:rPr b="0" sz="1800" i="0" lang="en-US" strike="noStrike" u="none">
                <a:solidFill>
                  <a:srgbClr val="000000"/>
                </a:solidFill>
                <a:latin typeface="Arial"/>
                <a:ea typeface="Arial"/>
                <a:cs typeface="Arial"/>
                <a:sym typeface="Arial"/>
              </a:rPr>
              <a:t> </a:t>
            </a:r>
            <a:r>
              <a:rPr sz="2000" lang="en-US">
                <a:solidFill>
                  <a:srgbClr val="212529"/>
                </a:solidFill>
                <a:latin typeface="Times New Roman"/>
                <a:ea typeface="Times New Roman"/>
                <a:cs typeface="Times New Roman"/>
                <a:sym typeface="Times New Roman"/>
              </a:rPr>
              <a:t>All the standard types of variable operations in C# can be used.</a:t>
            </a:r>
          </a:p>
          <a:p>
            <a:pPr algn="l" indent="-182880" lvl="0" marL="228600" rtl="0">
              <a:lnSpc>
                <a:spcPct val="90000"/>
              </a:lnSpc>
              <a:spcBef>
                <a:spcPts val="1400"/>
              </a:spcBef>
              <a:spcAft>
                <a:spcPts val="0"/>
              </a:spcAft>
              <a:buSzPts val="1600"/>
              <a:buChar char="•"/>
            </a:pPr>
            <a:r>
              <a:rPr sz="2000" lang="en-US">
                <a:solidFill>
                  <a:srgbClr val="212529"/>
                </a:solidFill>
                <a:latin typeface="Times New Roman"/>
                <a:ea typeface="Times New Roman"/>
                <a:cs typeface="Times New Roman"/>
                <a:sym typeface="Times New Roman"/>
              </a:rPr>
              <a:t> When working with numbers, various math symbols, as listed in Table 2-2.</a:t>
            </a:r>
          </a:p>
          <a:p>
            <a:pPr algn="l" indent="-182880" lvl="0" marL="228600" rtl="0">
              <a:lnSpc>
                <a:spcPct val="90000"/>
              </a:lnSpc>
              <a:spcBef>
                <a:spcPts val="1400"/>
              </a:spcBef>
              <a:spcAft>
                <a:spcPts val="0"/>
              </a:spcAft>
              <a:buSzPts val="1600"/>
              <a:buChar char="•"/>
            </a:pPr>
            <a:r>
              <a:rPr sz="2000" lang="en-US">
                <a:solidFill>
                  <a:srgbClr val="212529"/>
                </a:solidFill>
                <a:latin typeface="Times New Roman"/>
                <a:ea typeface="Times New Roman"/>
                <a:cs typeface="Times New Roman"/>
                <a:sym typeface="Times New Roman"/>
              </a:rPr>
              <a:t> C# follows the conventional order of operations, performing exponentiation first, followed by multiplication and division and then addition and subtraction. You can also control order by grouping subexpressions with parentheses:</a:t>
            </a:r>
          </a:p>
          <a:p>
            <a:pPr algn="l" indent="0" lvl="0" marL="45720" rtl="0">
              <a:lnSpc>
                <a:spcPct val="90000"/>
              </a:lnSpc>
              <a:spcBef>
                <a:spcPts val="1400"/>
              </a:spcBef>
              <a:spcAft>
                <a:spcPts val="0"/>
              </a:spcAft>
              <a:buSzPts val="1600"/>
              <a:buNone/>
            </a:pPr>
            <a:r>
              <a:rPr sz="2000" lang="en-US">
                <a:solidFill>
                  <a:srgbClr val="212529"/>
                </a:solidFill>
                <a:latin typeface="Times New Roman"/>
                <a:ea typeface="Times New Roman"/>
                <a:cs typeface="Times New Roman"/>
                <a:sym typeface="Times New Roman"/>
              </a:rPr>
              <a:t>	</a:t>
            </a:r>
            <a:r>
              <a:rPr b="1" sz="2000" lang="en-US">
                <a:solidFill>
                  <a:srgbClr val="212529"/>
                </a:solidFill>
                <a:latin typeface="Times New Roman"/>
                <a:ea typeface="Times New Roman"/>
                <a:cs typeface="Times New Roman"/>
                <a:sym typeface="Times New Roman"/>
              </a:rPr>
              <a:t>int number;</a:t>
            </a:r>
          </a:p>
          <a:p>
            <a:pPr algn="l" indent="0" lvl="0" marL="45720" rtl="0">
              <a:lnSpc>
                <a:spcPct val="90000"/>
              </a:lnSpc>
              <a:spcBef>
                <a:spcPts val="1400"/>
              </a:spcBef>
              <a:spcAft>
                <a:spcPts val="0"/>
              </a:spcAft>
              <a:buSzPts val="1600"/>
              <a:buNone/>
            </a:pPr>
            <a:r>
              <a:rPr b="1" sz="2000" lang="en-US">
                <a:solidFill>
                  <a:srgbClr val="212529"/>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600"/>
              <a:buNone/>
            </a:pPr>
            <a:r>
              <a:rPr b="1" sz="2000" lang="en-US">
                <a:solidFill>
                  <a:srgbClr val="212529"/>
                </a:solidFill>
                <a:latin typeface="Times New Roman"/>
                <a:ea typeface="Times New Roman"/>
                <a:cs typeface="Times New Roman"/>
                <a:sym typeface="Times New Roman"/>
              </a:rPr>
              <a:t>	number = 4 + 2 * 3;</a:t>
            </a:r>
          </a:p>
          <a:p>
            <a:pPr algn="l" indent="0" lvl="0" marL="45720" rtl="0">
              <a:lnSpc>
                <a:spcPct val="90000"/>
              </a:lnSpc>
              <a:spcBef>
                <a:spcPts val="1400"/>
              </a:spcBef>
              <a:spcAft>
                <a:spcPts val="0"/>
              </a:spcAft>
              <a:buSzPts val="1600"/>
              <a:buNone/>
            </a:pPr>
            <a:r>
              <a:rPr b="1" sz="2000" lang="en-US">
                <a:solidFill>
                  <a:srgbClr val="212529"/>
                </a:solidFill>
                <a:latin typeface="Times New Roman"/>
                <a:ea typeface="Times New Roman"/>
                <a:cs typeface="Times New Roman"/>
                <a:sym typeface="Times New Roman"/>
              </a:rPr>
              <a:t>	// number will be 10.</a:t>
            </a:r>
          </a:p>
          <a:p>
            <a:pPr algn="l" indent="0" lvl="0" marL="45720" rtl="0">
              <a:lnSpc>
                <a:spcPct val="90000"/>
              </a:lnSpc>
              <a:spcBef>
                <a:spcPts val="1400"/>
              </a:spcBef>
              <a:spcAft>
                <a:spcPts val="0"/>
              </a:spcAft>
              <a:buSzPts val="1600"/>
              <a:buNone/>
            </a:pPr>
            <a:r>
              <a:t/>
            </a:r>
            <a:endParaRPr b="1" sz="2000">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600"/>
              <a:buNone/>
            </a:pPr>
            <a:r>
              <a:rPr b="1" sz="2000" lang="en-US">
                <a:solidFill>
                  <a:srgbClr val="212529"/>
                </a:solidFill>
                <a:latin typeface="Times New Roman"/>
                <a:ea typeface="Times New Roman"/>
                <a:cs typeface="Times New Roman"/>
                <a:sym typeface="Times New Roman"/>
              </a:rPr>
              <a:t>	number = (4 + 2) * 3;</a:t>
            </a:r>
          </a:p>
          <a:p>
            <a:pPr algn="l" indent="0" lvl="0" marL="45720" rtl="0">
              <a:lnSpc>
                <a:spcPct val="90000"/>
              </a:lnSpc>
              <a:spcBef>
                <a:spcPts val="1400"/>
              </a:spcBef>
              <a:spcAft>
                <a:spcPts val="0"/>
              </a:spcAft>
              <a:buSzPts val="1600"/>
              <a:buNone/>
            </a:pPr>
            <a:r>
              <a:rPr b="1" sz="2000" lang="en-US">
                <a:solidFill>
                  <a:srgbClr val="212529"/>
                </a:solidFill>
                <a:latin typeface="Times New Roman"/>
                <a:ea typeface="Times New Roman"/>
                <a:cs typeface="Times New Roman"/>
                <a:sym typeface="Times New Roman"/>
              </a:rPr>
              <a:t>	// number will be 18.</a:t>
            </a:r>
          </a:p>
          <a:p>
            <a:pPr algn="l" indent="0" lvl="0" marL="45720" rtl="0">
              <a:lnSpc>
                <a:spcPct val="100000"/>
              </a:lnSpc>
              <a:spcBef>
                <a:spcPts val="0"/>
              </a:spcBef>
              <a:spcAft>
                <a:spcPts val="0"/>
              </a:spcAft>
              <a:buSzPts val="3360"/>
              <a:buNone/>
            </a:pPr>
            <a:r>
              <a:t/>
            </a:r>
            <a:endParaRPr sz="4200">
              <a:solidFill>
                <a:srgbClr val="AB3C19"/>
              </a:solidFill>
              <a:latin typeface="Times New Roman"/>
              <a:ea typeface="Times New Roman"/>
              <a:cs typeface="Times New Roman"/>
              <a:sym typeface="Times New Roman"/>
            </a:endParaRPr>
          </a:p>
        </p:txBody>
      </p:sp>
      <p:pic>
        <p:nvPicPr>
          <p:cNvPr id="2097157" name="Google Shape;283;g1352385859e_2_79"/>
          <p:cNvPicPr preferRelativeResize="0">
            <a:picLocks/>
          </p:cNvPicPr>
          <p:nvPr/>
        </p:nvPicPr>
        <p:blipFill rotWithShape="1">
          <a:blip xmlns:r="http://schemas.openxmlformats.org/officeDocument/2006/relationships" r:embed="rId1">
            <a:alphaModFix/>
          </a:blip>
          <a:srcRect l="0" t="0" r="0" b="0"/>
          <a:stretch>
            <a:fillRect/>
          </a:stretch>
        </p:blipFill>
        <p:spPr>
          <a:xfrm>
            <a:off x="3946967" y="3128984"/>
            <a:ext cx="7859209" cy="2882096"/>
          </a:xfrm>
          <a:prstGeom prst="rect"/>
          <a:noFill/>
          <a:ln w="12700" cap="flat" cmpd="sng">
            <a:solidFill>
              <a:schemeClr val="dk1"/>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55" name="Shape 287"/>
        <p:cNvGrpSpPr/>
        <p:nvPr/>
      </p:nvGrpSpPr>
      <p:grpSpPr>
        <a:xfrm>
          <a:off x="0" y="0"/>
          <a:ext cx="0" cy="0"/>
          <a:chOff x="0" y="0"/>
          <a:chExt cx="0" cy="0"/>
        </a:xfrm>
      </p:grpSpPr>
      <p:sp>
        <p:nvSpPr>
          <p:cNvPr id="1048671" name="Google Shape;288;g1352385859e_2_85"/>
          <p:cNvSpPr txBox="1"/>
          <p:nvPr>
            <p:ph type="body" idx="1"/>
          </p:nvPr>
        </p:nvSpPr>
        <p:spPr>
          <a:xfrm>
            <a:off x="995423" y="312515"/>
            <a:ext cx="10150997" cy="6053561"/>
          </a:xfrm>
          <a:prstGeom prst="rect"/>
          <a:noFill/>
          <a:ln>
            <a:noFill/>
          </a:ln>
        </p:spPr>
        <p:txBody>
          <a:bodyPr anchor="t" anchorCtr="0" bIns="45700" lIns="91425" rIns="91425" spcFirstLastPara="1" tIns="45700" wrap="square">
            <a:normAutofit/>
          </a:bodyPr>
          <a:p>
            <a:pPr algn="just" indent="-71120" lvl="0" marL="228600" rtl="0">
              <a:lnSpc>
                <a:spcPct val="90000"/>
              </a:lnSpc>
              <a:spcBef>
                <a:spcPts val="0"/>
              </a:spcBef>
              <a:spcAft>
                <a:spcPts val="0"/>
              </a:spcAft>
              <a:buSzPts val="1760"/>
              <a:buFont typeface="Noto Sans Symbols"/>
              <a:buNone/>
            </a:pPr>
            <a:r>
              <a:t/>
            </a:r>
            <a:endParaRPr>
              <a:solidFill>
                <a:srgbClr val="212529"/>
              </a:solidFill>
              <a:latin typeface="Times New Roman"/>
              <a:ea typeface="Times New Roman"/>
              <a:cs typeface="Times New Roman"/>
              <a:sym typeface="Times New Roman"/>
            </a:endParaRPr>
          </a:p>
          <a:p>
            <a:pPr algn="just" indent="-71120" lvl="0" marL="228600" rtl="0">
              <a:lnSpc>
                <a:spcPct val="90000"/>
              </a:lnSpc>
              <a:spcBef>
                <a:spcPts val="1400"/>
              </a:spcBef>
              <a:spcAft>
                <a:spcPts val="0"/>
              </a:spcAft>
              <a:buSzPts val="1760"/>
              <a:buFont typeface="Noto Sans Symbols"/>
              <a:buNone/>
            </a:pPr>
            <a:r>
              <a:t/>
            </a:r>
            <a:endParaRPr>
              <a:solidFill>
                <a:srgbClr val="212529"/>
              </a:solidFill>
              <a:latin typeface="Times New Roman"/>
              <a:ea typeface="Times New Roman"/>
              <a:cs typeface="Times New Roman"/>
              <a:sym typeface="Times New Roman"/>
            </a:endParaRPr>
          </a:p>
          <a:p>
            <a:pPr algn="just" indent="-182880" lvl="0" marL="228600" rtl="0">
              <a:lnSpc>
                <a:spcPct val="90000"/>
              </a:lnSpc>
              <a:spcBef>
                <a:spcPts val="1400"/>
              </a:spcBef>
              <a:spcAft>
                <a:spcPts val="0"/>
              </a:spcAft>
              <a:buSzPts val="1760"/>
              <a:buFont typeface="Noto Sans Symbols"/>
              <a:buChar char="⮚"/>
            </a:pPr>
            <a:r>
              <a:rPr lang="en-US">
                <a:solidFill>
                  <a:srgbClr val="212529"/>
                </a:solidFill>
                <a:latin typeface="Times New Roman"/>
                <a:ea typeface="Times New Roman"/>
                <a:cs typeface="Times New Roman"/>
                <a:sym typeface="Times New Roman"/>
              </a:rPr>
              <a:t>If you divide one integer by another integer, C# performs integer division. That means it automatically discards the fractional part of the answer and returns the whole part as an integer.</a:t>
            </a:r>
          </a:p>
          <a:p>
            <a:pPr algn="just" indent="-71120" lvl="0" marL="228600" rtl="0">
              <a:lnSpc>
                <a:spcPct val="90000"/>
              </a:lnSpc>
              <a:spcBef>
                <a:spcPts val="1400"/>
              </a:spcBef>
              <a:spcAft>
                <a:spcPts val="0"/>
              </a:spcAft>
              <a:buSzPts val="1760"/>
              <a:buFont typeface="Noto Sans Symbols"/>
              <a:buNone/>
            </a:pPr>
            <a:r>
              <a:t/>
            </a:r>
            <a:endParaRPr>
              <a:solidFill>
                <a:srgbClr val="212529"/>
              </a:solidFill>
              <a:latin typeface="Times New Roman"/>
              <a:ea typeface="Times New Roman"/>
              <a:cs typeface="Times New Roman"/>
              <a:sym typeface="Times New Roman"/>
            </a:endParaRPr>
          </a:p>
          <a:p>
            <a:pPr algn="just" indent="-182880" lvl="0" marL="228600" rtl="0">
              <a:lnSpc>
                <a:spcPct val="90000"/>
              </a:lnSpc>
              <a:spcBef>
                <a:spcPts val="1400"/>
              </a:spcBef>
              <a:spcAft>
                <a:spcPts val="0"/>
              </a:spcAft>
              <a:buSzPts val="1760"/>
              <a:buFont typeface="Noto Sans Symbols"/>
              <a:buChar char="⮚"/>
            </a:pPr>
            <a:r>
              <a:rPr lang="en-US">
                <a:solidFill>
                  <a:srgbClr val="212529"/>
                </a:solidFill>
                <a:latin typeface="Times New Roman"/>
                <a:ea typeface="Times New Roman"/>
                <a:cs typeface="Times New Roman"/>
                <a:sym typeface="Times New Roman"/>
              </a:rPr>
              <a:t> Eg: If you divide 5 by 2, you’ll end up with 2 instead of 2.5. The solution is to explicitly indicate that one of your numbers is a fractional value.</a:t>
            </a:r>
          </a:p>
          <a:p>
            <a:pPr algn="just"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just" indent="-182880" lvl="0" marL="228600" rtl="0">
              <a:lnSpc>
                <a:spcPct val="90000"/>
              </a:lnSpc>
              <a:spcBef>
                <a:spcPts val="1400"/>
              </a:spcBef>
              <a:spcAft>
                <a:spcPts val="0"/>
              </a:spcAft>
              <a:buSzPts val="1760"/>
              <a:buFont typeface="Noto Sans Symbols"/>
              <a:buChar char="⮚"/>
            </a:pPr>
            <a:r>
              <a:rPr lang="en-US">
                <a:solidFill>
                  <a:srgbClr val="212529"/>
                </a:solidFill>
                <a:latin typeface="Times New Roman"/>
                <a:ea typeface="Times New Roman"/>
                <a:cs typeface="Times New Roman"/>
                <a:sym typeface="Times New Roman"/>
              </a:rPr>
              <a:t> Eg: If you replace 5 with 5 M, C# will treat the 5 as a decimal. If you replace 5 with 5.0, C# will treat it as a double. Either way, the division will return the expected value of 2.5.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58" name="Shape 292"/>
        <p:cNvGrpSpPr/>
        <p:nvPr/>
      </p:nvGrpSpPr>
      <p:grpSpPr>
        <a:xfrm>
          <a:off x="0" y="0"/>
          <a:ext cx="0" cy="0"/>
          <a:chOff x="0" y="0"/>
          <a:chExt cx="0" cy="0"/>
        </a:xfrm>
      </p:grpSpPr>
      <p:sp>
        <p:nvSpPr>
          <p:cNvPr id="1048674" name="Google Shape;293;g1352385859e_2_89"/>
          <p:cNvSpPr txBox="1"/>
          <p:nvPr>
            <p:ph type="body" idx="1"/>
          </p:nvPr>
        </p:nvSpPr>
        <p:spPr>
          <a:xfrm>
            <a:off x="381965" y="393539"/>
            <a:ext cx="11435787" cy="6227180"/>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lang="en-US">
                <a:solidFill>
                  <a:srgbClr val="212529"/>
                </a:solidFill>
                <a:latin typeface="Times New Roman"/>
                <a:ea typeface="Times New Roman"/>
                <a:cs typeface="Times New Roman"/>
                <a:sym typeface="Times New Roman"/>
              </a:rPr>
              <a:t>C# also allows you to use the addition operator ( + ) to join two strings:</a:t>
            </a:r>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a:t>
            </a:r>
            <a:r>
              <a:rPr lang="en-US">
                <a:solidFill>
                  <a:srgbClr val="212529"/>
                </a:solidFill>
                <a:latin typeface="Times New Roman"/>
                <a:ea typeface="Times New Roman"/>
                <a:cs typeface="Times New Roman"/>
                <a:sym typeface="Times New Roman"/>
              </a:rPr>
              <a:t>// Join three strings together.</a:t>
            </a:r>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myName = firstName + " " + lastName;</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In addition, C# provides special shorthand assignment operators. </a:t>
            </a:r>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 </a:t>
            </a:r>
            <a:r>
              <a:rPr lang="en-US">
                <a:solidFill>
                  <a:srgbClr val="212529"/>
                </a:solidFill>
                <a:latin typeface="Times New Roman"/>
                <a:ea typeface="Times New Roman"/>
                <a:cs typeface="Times New Roman"/>
                <a:sym typeface="Times New Roman"/>
              </a:rPr>
              <a:t>Add 10 to myValue.</a:t>
            </a:r>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This is the same as myValue = myValue + 10;</a:t>
            </a:r>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myValue += 10;</a:t>
            </a:r>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 </a:t>
            </a:r>
            <a:r>
              <a:rPr lang="en-US">
                <a:solidFill>
                  <a:srgbClr val="212529"/>
                </a:solidFill>
                <a:latin typeface="Times New Roman"/>
                <a:ea typeface="Times New Roman"/>
                <a:cs typeface="Times New Roman"/>
                <a:sym typeface="Times New Roman"/>
              </a:rPr>
              <a:t>Multiple myValue by 3.</a:t>
            </a:r>
            <a:r>
              <a:rPr b="1" lang="en-US">
                <a:solidFill>
                  <a:srgbClr val="212529"/>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This is the same as myValue = myValue * 3;</a:t>
            </a:r>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myValue *= 3;</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 Divide myValue by 12. </a:t>
            </a:r>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This is the same as myValue = myValue / 12;</a:t>
            </a:r>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myValue /= 12;</a:t>
            </a:r>
          </a:p>
          <a:p>
            <a:pPr algn="l" indent="-71120" lvl="0" marL="228600" rtl="0">
              <a:lnSpc>
                <a:spcPct val="90000"/>
              </a:lnSpc>
              <a:spcBef>
                <a:spcPts val="1400"/>
              </a:spcBef>
              <a:spcAft>
                <a:spcPts val="0"/>
              </a:spcAft>
              <a:buSzPts val="1760"/>
              <a:buNone/>
            </a:pPr>
            <a:r>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61" name="Shape 297"/>
        <p:cNvGrpSpPr/>
        <p:nvPr/>
      </p:nvGrpSpPr>
      <p:grpSpPr>
        <a:xfrm>
          <a:off x="0" y="0"/>
          <a:ext cx="0" cy="0"/>
          <a:chOff x="0" y="0"/>
          <a:chExt cx="0" cy="0"/>
        </a:xfrm>
      </p:grpSpPr>
      <p:sp>
        <p:nvSpPr>
          <p:cNvPr id="1048677" name="Google Shape;298;g1352385859e_2_93"/>
          <p:cNvSpPr txBox="1"/>
          <p:nvPr>
            <p:ph type="body" idx="1"/>
          </p:nvPr>
        </p:nvSpPr>
        <p:spPr>
          <a:xfrm>
            <a:off x="405114" y="451413"/>
            <a:ext cx="11343190" cy="5822065"/>
          </a:xfrm>
          <a:prstGeom prst="rect"/>
          <a:noFill/>
          <a:ln>
            <a:noFill/>
          </a:ln>
        </p:spPr>
        <p:txBody>
          <a:bodyPr anchor="t" anchorCtr="0" bIns="45700" lIns="91425" rIns="91425" spcFirstLastPara="1" tIns="45700" wrap="square">
            <a:normAutofit/>
          </a:bodyPr>
          <a:p>
            <a:pPr algn="l" indent="0" lvl="0" marL="45720" rtl="0">
              <a:lnSpc>
                <a:spcPct val="80000"/>
              </a:lnSpc>
              <a:spcBef>
                <a:spcPts val="0"/>
              </a:spcBef>
              <a:spcAft>
                <a:spcPts val="0"/>
              </a:spcAft>
              <a:buSzPts val="2664"/>
              <a:buNone/>
            </a:pPr>
            <a:r>
              <a:rPr b="1" sz="3330" lang="en-US">
                <a:solidFill>
                  <a:schemeClr val="dk1"/>
                </a:solidFill>
              </a:rPr>
              <a:t>				</a:t>
            </a:r>
            <a:r>
              <a:rPr b="1" sz="3330" lang="en-US">
                <a:solidFill>
                  <a:schemeClr val="dk1"/>
                </a:solidFill>
                <a:latin typeface="Times New Roman"/>
                <a:ea typeface="Times New Roman"/>
                <a:cs typeface="Times New Roman"/>
                <a:sym typeface="Times New Roman"/>
              </a:rPr>
              <a:t>Advanced Math</a:t>
            </a:r>
          </a:p>
          <a:p>
            <a:pPr algn="l" indent="-182880" lvl="0" marL="228600" rtl="0">
              <a:lnSpc>
                <a:spcPct val="80000"/>
              </a:lnSpc>
              <a:spcBef>
                <a:spcPts val="1400"/>
              </a:spcBef>
              <a:spcAft>
                <a:spcPts val="0"/>
              </a:spcAft>
              <a:buSzPts val="2072"/>
              <a:buChar char="•"/>
            </a:pPr>
            <a:r>
              <a:rPr sz="2590" lang="en-US">
                <a:solidFill>
                  <a:schemeClr val="dk1"/>
                </a:solidFill>
                <a:latin typeface="Times New Roman"/>
                <a:ea typeface="Times New Roman"/>
                <a:cs typeface="Times New Roman"/>
                <a:sym typeface="Times New Roman"/>
              </a:rPr>
              <a:t>A centralized Math class is the part of the .NET Framework.</a:t>
            </a:r>
            <a:endParaRPr sz="2590">
              <a:solidFill>
                <a:schemeClr val="dk1"/>
              </a:solidFill>
              <a:latin typeface="Times New Roman"/>
              <a:ea typeface="Times New Roman"/>
              <a:cs typeface="Times New Roman"/>
              <a:sym typeface="Times New Roman"/>
            </a:endParaRPr>
          </a:p>
          <a:p>
            <a:pPr algn="l" indent="-182880" lvl="0" marL="228600" rtl="0">
              <a:lnSpc>
                <a:spcPct val="80000"/>
              </a:lnSpc>
              <a:spcBef>
                <a:spcPts val="1400"/>
              </a:spcBef>
              <a:spcAft>
                <a:spcPts val="0"/>
              </a:spcAft>
              <a:buSzPts val="2072"/>
              <a:buChar char="•"/>
            </a:pPr>
            <a:r>
              <a:rPr sz="2590" lang="en-US">
                <a:solidFill>
                  <a:schemeClr val="dk1"/>
                </a:solidFill>
                <a:latin typeface="Times New Roman"/>
                <a:ea typeface="Times New Roman"/>
                <a:cs typeface="Times New Roman"/>
                <a:sym typeface="Times New Roman"/>
              </a:rPr>
              <a:t>To use the math operations, the methods of the </a:t>
            </a:r>
            <a:r>
              <a:rPr b="1" sz="2590" lang="en-US">
                <a:solidFill>
                  <a:schemeClr val="dk1"/>
                </a:solidFill>
                <a:latin typeface="Times New Roman"/>
                <a:ea typeface="Times New Roman"/>
                <a:cs typeface="Times New Roman"/>
                <a:sym typeface="Times New Roman"/>
              </a:rPr>
              <a:t>System.Math </a:t>
            </a:r>
            <a:r>
              <a:rPr sz="2590" lang="en-US">
                <a:solidFill>
                  <a:schemeClr val="dk1"/>
                </a:solidFill>
                <a:latin typeface="Times New Roman"/>
                <a:ea typeface="Times New Roman"/>
                <a:cs typeface="Times New Roman"/>
                <a:sym typeface="Times New Roman"/>
              </a:rPr>
              <a:t>class can be invoked, which is static so available &amp; ready to use.</a:t>
            </a:r>
          </a:p>
          <a:p>
            <a:pPr algn="l" indent="-182880" lvl="0" marL="228600" rtl="0">
              <a:lnSpc>
                <a:spcPct val="80000"/>
              </a:lnSpc>
              <a:spcBef>
                <a:spcPts val="1400"/>
              </a:spcBef>
              <a:spcAft>
                <a:spcPts val="0"/>
              </a:spcAft>
              <a:buSzPts val="2072"/>
              <a:buChar char="•"/>
            </a:pPr>
            <a:r>
              <a:rPr sz="2590" lang="en-US">
                <a:solidFill>
                  <a:schemeClr val="dk1"/>
                </a:solidFill>
                <a:latin typeface="Times New Roman"/>
                <a:ea typeface="Times New Roman"/>
                <a:cs typeface="Times New Roman"/>
                <a:sym typeface="Times New Roman"/>
              </a:rPr>
              <a:t>The following code shows some sample calculations that you can perform with the Math class:</a:t>
            </a:r>
          </a:p>
          <a:p>
            <a:pPr algn="l" indent="0" lvl="0" marL="45720" rtl="0">
              <a:lnSpc>
                <a:spcPct val="80000"/>
              </a:lnSpc>
              <a:spcBef>
                <a:spcPts val="1400"/>
              </a:spcBef>
              <a:spcAft>
                <a:spcPts val="0"/>
              </a:spcAft>
              <a:buSzPts val="2072"/>
              <a:buNone/>
            </a:pPr>
            <a:r>
              <a:rPr sz="2590" lang="en-US">
                <a:solidFill>
                  <a:schemeClr val="dk1"/>
                </a:solidFill>
                <a:latin typeface="Times New Roman"/>
                <a:ea typeface="Times New Roman"/>
                <a:cs typeface="Times New Roman"/>
                <a:sym typeface="Times New Roman"/>
              </a:rPr>
              <a:t>	</a:t>
            </a:r>
            <a:r>
              <a:rPr b="1" sz="2590" lang="en-US">
                <a:solidFill>
                  <a:schemeClr val="dk1"/>
                </a:solidFill>
                <a:latin typeface="Times New Roman"/>
                <a:ea typeface="Times New Roman"/>
                <a:cs typeface="Times New Roman"/>
                <a:sym typeface="Times New Roman"/>
              </a:rPr>
              <a:t>double myValue;</a:t>
            </a:r>
          </a:p>
          <a:p>
            <a:pPr algn="l" indent="0" lvl="0" marL="45720" rtl="0">
              <a:lnSpc>
                <a:spcPct val="80000"/>
              </a:lnSpc>
              <a:spcBef>
                <a:spcPts val="1400"/>
              </a:spcBef>
              <a:spcAft>
                <a:spcPts val="0"/>
              </a:spcAft>
              <a:buSzPts val="2072"/>
              <a:buNone/>
            </a:pPr>
            <a:r>
              <a:rPr sz="2590" lang="en-US">
                <a:solidFill>
                  <a:schemeClr val="dk1"/>
                </a:solidFill>
                <a:latin typeface="Times New Roman"/>
                <a:ea typeface="Times New Roman"/>
                <a:cs typeface="Times New Roman"/>
                <a:sym typeface="Times New Roman"/>
              </a:rPr>
              <a:t>	</a:t>
            </a:r>
            <a:r>
              <a:rPr b="1" sz="2590" lang="en-US">
                <a:solidFill>
                  <a:schemeClr val="dk1"/>
                </a:solidFill>
                <a:latin typeface="Times New Roman"/>
                <a:ea typeface="Times New Roman"/>
                <a:cs typeface="Times New Roman"/>
                <a:sym typeface="Times New Roman"/>
              </a:rPr>
              <a:t>myValue = Math.Sqrt(81);</a:t>
            </a:r>
            <a:r>
              <a:rPr sz="2590" lang="en-US">
                <a:solidFill>
                  <a:schemeClr val="dk1"/>
                </a:solidFill>
                <a:latin typeface="Times New Roman"/>
                <a:ea typeface="Times New Roman"/>
                <a:cs typeface="Times New Roman"/>
                <a:sym typeface="Times New Roman"/>
              </a:rPr>
              <a:t> 	       	// myValue = 9.0</a:t>
            </a:r>
          </a:p>
          <a:p>
            <a:pPr algn="l" indent="0" lvl="0" marL="45720" rtl="0">
              <a:lnSpc>
                <a:spcPct val="80000"/>
              </a:lnSpc>
              <a:spcBef>
                <a:spcPts val="1400"/>
              </a:spcBef>
              <a:spcAft>
                <a:spcPts val="0"/>
              </a:spcAft>
              <a:buSzPts val="2072"/>
              <a:buNone/>
            </a:pPr>
            <a:r>
              <a:rPr sz="2590" lang="en-US">
                <a:solidFill>
                  <a:schemeClr val="dk1"/>
                </a:solidFill>
                <a:latin typeface="Times New Roman"/>
                <a:ea typeface="Times New Roman"/>
                <a:cs typeface="Times New Roman"/>
                <a:sym typeface="Times New Roman"/>
              </a:rPr>
              <a:t>	</a:t>
            </a:r>
            <a:r>
              <a:rPr b="1" sz="2590" lang="en-US">
                <a:solidFill>
                  <a:schemeClr val="dk1"/>
                </a:solidFill>
                <a:latin typeface="Times New Roman"/>
                <a:ea typeface="Times New Roman"/>
                <a:cs typeface="Times New Roman"/>
                <a:sym typeface="Times New Roman"/>
              </a:rPr>
              <a:t>myValue = Math.Round(42.889, 2); </a:t>
            </a:r>
            <a:r>
              <a:rPr sz="2590" lang="en-US">
                <a:solidFill>
                  <a:schemeClr val="dk1"/>
                </a:solidFill>
                <a:latin typeface="Times New Roman"/>
                <a:ea typeface="Times New Roman"/>
                <a:cs typeface="Times New Roman"/>
                <a:sym typeface="Times New Roman"/>
              </a:rPr>
              <a:t>	// myValue = 42.89</a:t>
            </a:r>
          </a:p>
          <a:p>
            <a:pPr algn="l" indent="0" lvl="0" marL="45720" rtl="0">
              <a:lnSpc>
                <a:spcPct val="80000"/>
              </a:lnSpc>
              <a:spcBef>
                <a:spcPts val="1400"/>
              </a:spcBef>
              <a:spcAft>
                <a:spcPts val="0"/>
              </a:spcAft>
              <a:buSzPts val="2072"/>
              <a:buNone/>
            </a:pPr>
            <a:r>
              <a:rPr sz="2590" lang="en-US">
                <a:solidFill>
                  <a:schemeClr val="dk1"/>
                </a:solidFill>
                <a:latin typeface="Times New Roman"/>
                <a:ea typeface="Times New Roman"/>
                <a:cs typeface="Times New Roman"/>
                <a:sym typeface="Times New Roman"/>
              </a:rPr>
              <a:t>	</a:t>
            </a:r>
            <a:r>
              <a:rPr b="1" sz="2590" lang="en-US">
                <a:solidFill>
                  <a:schemeClr val="dk1"/>
                </a:solidFill>
                <a:latin typeface="Times New Roman"/>
                <a:ea typeface="Times New Roman"/>
                <a:cs typeface="Times New Roman"/>
                <a:sym typeface="Times New Roman"/>
              </a:rPr>
              <a:t>myValue = Math.Abs(-10); </a:t>
            </a:r>
            <a:r>
              <a:rPr sz="2590" lang="en-US">
                <a:solidFill>
                  <a:schemeClr val="dk1"/>
                </a:solidFill>
                <a:latin typeface="Times New Roman"/>
                <a:ea typeface="Times New Roman"/>
                <a:cs typeface="Times New Roman"/>
                <a:sym typeface="Times New Roman"/>
              </a:rPr>
              <a:t>	           // myValue = 10.0</a:t>
            </a:r>
          </a:p>
          <a:p>
            <a:pPr algn="l" indent="0" lvl="0" marL="45720" rtl="0">
              <a:lnSpc>
                <a:spcPct val="80000"/>
              </a:lnSpc>
              <a:spcBef>
                <a:spcPts val="1400"/>
              </a:spcBef>
              <a:spcAft>
                <a:spcPts val="0"/>
              </a:spcAft>
              <a:buSzPts val="2072"/>
              <a:buNone/>
            </a:pPr>
            <a:r>
              <a:rPr sz="2590" lang="en-US">
                <a:solidFill>
                  <a:schemeClr val="dk1"/>
                </a:solidFill>
                <a:latin typeface="Times New Roman"/>
                <a:ea typeface="Times New Roman"/>
                <a:cs typeface="Times New Roman"/>
                <a:sym typeface="Times New Roman"/>
              </a:rPr>
              <a:t>	</a:t>
            </a:r>
            <a:r>
              <a:rPr b="1" sz="2590" lang="en-US">
                <a:solidFill>
                  <a:schemeClr val="dk1"/>
                </a:solidFill>
                <a:latin typeface="Times New Roman"/>
                <a:ea typeface="Times New Roman"/>
                <a:cs typeface="Times New Roman"/>
                <a:sym typeface="Times New Roman"/>
              </a:rPr>
              <a:t>myValue = Math.Log(24.212); </a:t>
            </a:r>
            <a:r>
              <a:rPr sz="2590" lang="en-US">
                <a:solidFill>
                  <a:schemeClr val="dk1"/>
                </a:solidFill>
                <a:latin typeface="Times New Roman"/>
                <a:ea typeface="Times New Roman"/>
                <a:cs typeface="Times New Roman"/>
                <a:sym typeface="Times New Roman"/>
              </a:rPr>
              <a:t>		// myValue = 3.18.. (and so on)</a:t>
            </a:r>
          </a:p>
          <a:p>
            <a:pPr algn="l" indent="0" lvl="0" marL="45720" rtl="0">
              <a:lnSpc>
                <a:spcPct val="80000"/>
              </a:lnSpc>
              <a:spcBef>
                <a:spcPts val="1400"/>
              </a:spcBef>
              <a:spcAft>
                <a:spcPts val="0"/>
              </a:spcAft>
              <a:buSzPts val="2072"/>
              <a:buNone/>
            </a:pPr>
            <a:r>
              <a:rPr sz="2590" lang="en-US">
                <a:solidFill>
                  <a:schemeClr val="dk1"/>
                </a:solidFill>
                <a:latin typeface="Times New Roman"/>
                <a:ea typeface="Times New Roman"/>
                <a:cs typeface="Times New Roman"/>
                <a:sym typeface="Times New Roman"/>
              </a:rPr>
              <a:t>	</a:t>
            </a:r>
            <a:r>
              <a:rPr b="1" sz="2590" lang="en-US">
                <a:solidFill>
                  <a:schemeClr val="dk1"/>
                </a:solidFill>
                <a:latin typeface="Times New Roman"/>
                <a:ea typeface="Times New Roman"/>
                <a:cs typeface="Times New Roman"/>
                <a:sym typeface="Times New Roman"/>
              </a:rPr>
              <a:t>myValue = Math.PI; </a:t>
            </a:r>
            <a:r>
              <a:rPr sz="2590" lang="en-US">
                <a:solidFill>
                  <a:schemeClr val="dk1"/>
                </a:solidFill>
                <a:latin typeface="Times New Roman"/>
                <a:ea typeface="Times New Roman"/>
                <a:cs typeface="Times New Roman"/>
                <a:sym typeface="Times New Roman"/>
              </a:rPr>
              <a:t>			// myValue = 3.14.. (and so on)</a:t>
            </a:r>
            <a:endParaRPr sz="259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64" name="Shape 302"/>
        <p:cNvGrpSpPr/>
        <p:nvPr/>
      </p:nvGrpSpPr>
      <p:grpSpPr>
        <a:xfrm>
          <a:off x="0" y="0"/>
          <a:ext cx="0" cy="0"/>
          <a:chOff x="0" y="0"/>
          <a:chExt cx="0" cy="0"/>
        </a:xfrm>
      </p:grpSpPr>
      <p:sp>
        <p:nvSpPr>
          <p:cNvPr id="1048680" name="Google Shape;303;g1352385859e_2_97"/>
          <p:cNvSpPr txBox="1"/>
          <p:nvPr>
            <p:ph type="body" idx="1"/>
          </p:nvPr>
        </p:nvSpPr>
        <p:spPr>
          <a:xfrm>
            <a:off x="532435" y="347241"/>
            <a:ext cx="11320041" cy="6215605"/>
          </a:xfrm>
          <a:prstGeom prst="rect"/>
          <a:noFill/>
          <a:ln>
            <a:noFill/>
          </a:ln>
        </p:spPr>
        <p:txBody>
          <a:bodyPr anchor="t" anchorCtr="0" bIns="45700" lIns="91425" rIns="91425" spcFirstLastPara="1" tIns="45700" wrap="square">
            <a:normAutofit/>
          </a:bodyPr>
          <a:p>
            <a:pPr algn="ctr" indent="0" lvl="0" marL="45720" rtl="0">
              <a:lnSpc>
                <a:spcPct val="70000"/>
              </a:lnSpc>
              <a:spcBef>
                <a:spcPts val="0"/>
              </a:spcBef>
              <a:spcAft>
                <a:spcPts val="0"/>
              </a:spcAft>
              <a:buSzPts val="2550"/>
              <a:buNone/>
            </a:pPr>
            <a:r>
              <a:rPr b="1" sz="3187" lang="en-US">
                <a:solidFill>
                  <a:schemeClr val="dk1"/>
                </a:solidFill>
                <a:latin typeface="Times New Roman"/>
                <a:ea typeface="Times New Roman"/>
                <a:cs typeface="Times New Roman"/>
                <a:sym typeface="Times New Roman"/>
              </a:rPr>
              <a:t>Type Conversions</a:t>
            </a:r>
          </a:p>
          <a:p>
            <a:pPr algn="l" indent="-182880" lvl="0" marL="228600" rtl="0">
              <a:lnSpc>
                <a:spcPct val="7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Converting information from one data type to another is a common programming task.</a:t>
            </a:r>
          </a:p>
          <a:p>
            <a:pPr algn="l" indent="-182880" lvl="0" marL="228600" rtl="0">
              <a:lnSpc>
                <a:spcPct val="7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Conversions are of two types: </a:t>
            </a:r>
          </a:p>
          <a:p>
            <a:pPr algn="l" indent="0" lvl="0" marL="45720" rtl="0">
              <a:lnSpc>
                <a:spcPct val="7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	1. Widening </a:t>
            </a:r>
          </a:p>
          <a:p>
            <a:pPr algn="l" indent="0" lvl="0" marL="45720" rtl="0">
              <a:lnSpc>
                <a:spcPct val="7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	2. narrowing </a:t>
            </a:r>
          </a:p>
          <a:p>
            <a:pPr algn="l" indent="-182880" lvl="0" marL="228600" rtl="0">
              <a:lnSpc>
                <a:spcPct val="70000"/>
              </a:lnSpc>
              <a:spcBef>
                <a:spcPts val="1400"/>
              </a:spcBef>
              <a:spcAft>
                <a:spcPts val="0"/>
              </a:spcAft>
              <a:buSzPts val="1600"/>
              <a:buChar char="•"/>
            </a:pPr>
            <a:r>
              <a:rPr sz="2000" lang="en-US">
                <a:solidFill>
                  <a:schemeClr val="dk1"/>
                </a:solidFill>
                <a:latin typeface="Times New Roman"/>
                <a:ea typeface="Times New Roman"/>
                <a:cs typeface="Times New Roman"/>
                <a:sym typeface="Times New Roman"/>
              </a:rPr>
              <a:t>1. </a:t>
            </a:r>
            <a:r>
              <a:rPr b="1" sz="2000" lang="en-US">
                <a:solidFill>
                  <a:schemeClr val="dk1"/>
                </a:solidFill>
                <a:latin typeface="Times New Roman"/>
                <a:ea typeface="Times New Roman"/>
                <a:cs typeface="Times New Roman"/>
                <a:sym typeface="Times New Roman"/>
              </a:rPr>
              <a:t>Widening conversions </a:t>
            </a:r>
            <a:r>
              <a:rPr sz="2000" lang="en-US">
                <a:solidFill>
                  <a:schemeClr val="dk1"/>
                </a:solidFill>
                <a:latin typeface="Times New Roman"/>
                <a:ea typeface="Times New Roman"/>
                <a:cs typeface="Times New Roman"/>
                <a:sym typeface="Times New Roman"/>
              </a:rPr>
              <a:t>always succeed. </a:t>
            </a:r>
          </a:p>
          <a:p>
            <a:pPr algn="l" indent="0" lvl="0" marL="45720" rtl="0">
              <a:lnSpc>
                <a:spcPct val="7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	Eg: you can always convert a 32-bit integer into a 64-bit integer without any special code.</a:t>
            </a:r>
          </a:p>
          <a:p>
            <a:pPr algn="l" indent="0" lvl="0" marL="45720" rtl="0">
              <a:lnSpc>
                <a:spcPct val="7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		</a:t>
            </a:r>
            <a:r>
              <a:rPr b="1" sz="2000" lang="en-US">
                <a:solidFill>
                  <a:schemeClr val="dk1"/>
                </a:solidFill>
                <a:latin typeface="Times New Roman"/>
                <a:ea typeface="Times New Roman"/>
                <a:cs typeface="Times New Roman"/>
                <a:sym typeface="Times New Roman"/>
              </a:rPr>
              <a:t>int  mySmallValue;</a:t>
            </a:r>
          </a:p>
          <a:p>
            <a:pPr algn="l" indent="0" lvl="0" marL="45720" rtl="0">
              <a:lnSpc>
                <a:spcPct val="7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		long  myLargeValue;</a:t>
            </a:r>
          </a:p>
          <a:p>
            <a:pPr algn="l" indent="0" lvl="0" marL="45720" rtl="0">
              <a:lnSpc>
                <a:spcPct val="7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	// Get the largest possible value that can be stored as a 32-bit integer.</a:t>
            </a:r>
          </a:p>
          <a:p>
            <a:pPr algn="l" indent="0" lvl="0" marL="45720" rtl="0">
              <a:lnSpc>
                <a:spcPct val="7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	// .NET provides a constant named Int32.MaxValue that provides this number.</a:t>
            </a:r>
          </a:p>
          <a:p>
            <a:pPr algn="l" indent="0" lvl="0" marL="45720" rtl="0">
              <a:lnSpc>
                <a:spcPct val="7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		</a:t>
            </a:r>
            <a:r>
              <a:rPr b="1" sz="2000" lang="en-US">
                <a:solidFill>
                  <a:schemeClr val="dk1"/>
                </a:solidFill>
                <a:latin typeface="Times New Roman"/>
                <a:ea typeface="Times New Roman"/>
                <a:cs typeface="Times New Roman"/>
                <a:sym typeface="Times New Roman"/>
              </a:rPr>
              <a:t>mySmallValue = Int32.MaxValue;</a:t>
            </a:r>
          </a:p>
          <a:p>
            <a:pPr algn="l" indent="0" lvl="0" marL="45720" rtl="0">
              <a:lnSpc>
                <a:spcPct val="7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	// This always succeeds. No matter how large mySmallValue is,</a:t>
            </a:r>
          </a:p>
          <a:p>
            <a:pPr algn="l" indent="0" lvl="0" marL="45720" rtl="0">
              <a:lnSpc>
                <a:spcPct val="7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	// it can be contained in myLargeValue.</a:t>
            </a:r>
          </a:p>
          <a:p>
            <a:pPr algn="l" indent="0" lvl="0" marL="45720" rtl="0">
              <a:lnSpc>
                <a:spcPct val="70000"/>
              </a:lnSpc>
              <a:spcBef>
                <a:spcPts val="1400"/>
              </a:spcBef>
              <a:spcAft>
                <a:spcPts val="0"/>
              </a:spcAft>
              <a:buSzPts val="1600"/>
              <a:buNone/>
            </a:pPr>
            <a:r>
              <a:rPr sz="2000" lang="en-US">
                <a:solidFill>
                  <a:schemeClr val="dk1"/>
                </a:solidFill>
                <a:latin typeface="Times New Roman"/>
                <a:ea typeface="Times New Roman"/>
                <a:cs typeface="Times New Roman"/>
                <a:sym typeface="Times New Roman"/>
              </a:rPr>
              <a:t>		</a:t>
            </a:r>
            <a:r>
              <a:rPr b="1" sz="2000" lang="en-US">
                <a:solidFill>
                  <a:schemeClr val="dk1"/>
                </a:solidFill>
                <a:latin typeface="Times New Roman"/>
                <a:ea typeface="Times New Roman"/>
                <a:cs typeface="Times New Roman"/>
                <a:sym typeface="Times New Roman"/>
              </a:rPr>
              <a:t>myLargeValue = mySmallValue;</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67" name="Shape 307"/>
        <p:cNvGrpSpPr/>
        <p:nvPr/>
      </p:nvGrpSpPr>
      <p:grpSpPr>
        <a:xfrm>
          <a:off x="0" y="0"/>
          <a:ext cx="0" cy="0"/>
          <a:chOff x="0" y="0"/>
          <a:chExt cx="0" cy="0"/>
        </a:xfrm>
      </p:grpSpPr>
      <p:sp>
        <p:nvSpPr>
          <p:cNvPr id="1048683" name="Google Shape;308;g1352385859e_2_101"/>
          <p:cNvSpPr txBox="1"/>
          <p:nvPr>
            <p:ph type="body" idx="1"/>
          </p:nvPr>
        </p:nvSpPr>
        <p:spPr>
          <a:xfrm>
            <a:off x="569168" y="466531"/>
            <a:ext cx="11260160" cy="6130212"/>
          </a:xfrm>
          <a:prstGeom prst="rect"/>
          <a:noFill/>
          <a:ln>
            <a:noFill/>
          </a:ln>
        </p:spPr>
        <p:txBody>
          <a:bodyPr anchor="t" anchorCtr="0" bIns="45700" lIns="91425" rIns="91425" spcFirstLastPara="1" tIns="45700" wrap="square">
            <a:normAutofit/>
          </a:bodyPr>
          <a:p>
            <a:pPr algn="l" indent="0" lvl="0" marL="45720" rtl="0">
              <a:lnSpc>
                <a:spcPct val="50000"/>
              </a:lnSpc>
              <a:spcBef>
                <a:spcPts val="0"/>
              </a:spcBef>
              <a:spcAft>
                <a:spcPts val="0"/>
              </a:spcAft>
              <a:buSzPts val="2220"/>
              <a:buNone/>
            </a:pPr>
            <a:r>
              <a:rPr b="1" sz="2775" lang="en-US">
                <a:solidFill>
                  <a:schemeClr val="dk1"/>
                </a:solidFill>
                <a:latin typeface="Times New Roman"/>
                <a:ea typeface="Times New Roman"/>
                <a:cs typeface="Times New Roman"/>
                <a:sym typeface="Times New Roman"/>
              </a:rPr>
              <a:t>2.</a:t>
            </a:r>
            <a:r>
              <a:rPr b="1" sz="2497" lang="en-US">
                <a:solidFill>
                  <a:schemeClr val="dk1"/>
                </a:solidFill>
                <a:latin typeface="Times New Roman"/>
                <a:ea typeface="Times New Roman"/>
                <a:cs typeface="Times New Roman"/>
                <a:sym typeface="Times New Roman"/>
              </a:rPr>
              <a:t> </a:t>
            </a:r>
            <a:r>
              <a:rPr b="1" sz="2775" lang="en-US">
                <a:solidFill>
                  <a:schemeClr val="dk1"/>
                </a:solidFill>
                <a:latin typeface="Times New Roman"/>
                <a:ea typeface="Times New Roman"/>
                <a:cs typeface="Times New Roman"/>
                <a:sym typeface="Times New Roman"/>
              </a:rPr>
              <a:t>Narrowing conversions</a:t>
            </a:r>
          </a:p>
          <a:p>
            <a:pPr algn="l" indent="-182880" lvl="0" marL="228600" rtl="0">
              <a:lnSpc>
                <a:spcPct val="50000"/>
              </a:lnSpc>
              <a:spcBef>
                <a:spcPts val="1400"/>
              </a:spcBef>
              <a:spcAft>
                <a:spcPts val="0"/>
              </a:spcAft>
              <a:buSzPts val="1776"/>
              <a:buChar char="•"/>
            </a:pPr>
            <a:r>
              <a:rPr sz="2220" lang="en-US">
                <a:solidFill>
                  <a:schemeClr val="dk1"/>
                </a:solidFill>
                <a:latin typeface="Times New Roman"/>
                <a:ea typeface="Times New Roman"/>
                <a:cs typeface="Times New Roman"/>
                <a:sym typeface="Times New Roman"/>
              </a:rPr>
              <a:t>It</a:t>
            </a:r>
            <a:r>
              <a:rPr b="1" sz="2220" lang="en-US">
                <a:solidFill>
                  <a:schemeClr val="dk1"/>
                </a:solidFill>
                <a:latin typeface="Times New Roman"/>
                <a:ea typeface="Times New Roman"/>
                <a:cs typeface="Times New Roman"/>
                <a:sym typeface="Times New Roman"/>
              </a:rPr>
              <a:t> </a:t>
            </a:r>
            <a:r>
              <a:rPr sz="2220" lang="en-US">
                <a:solidFill>
                  <a:schemeClr val="dk1"/>
                </a:solidFill>
                <a:latin typeface="Times New Roman"/>
                <a:ea typeface="Times New Roman"/>
                <a:cs typeface="Times New Roman"/>
                <a:sym typeface="Times New Roman"/>
              </a:rPr>
              <a:t>may or may not succeed, depending on the data. If you’re converting a 32-bit integer to a </a:t>
            </a:r>
          </a:p>
          <a:p>
            <a:pPr algn="l" indent="0" lvl="0" marL="45720" rtl="0">
              <a:lnSpc>
                <a:spcPct val="50000"/>
              </a:lnSpc>
              <a:spcBef>
                <a:spcPts val="1400"/>
              </a:spcBef>
              <a:spcAft>
                <a:spcPts val="0"/>
              </a:spcAft>
              <a:buSzPts val="1776"/>
              <a:buNone/>
            </a:pPr>
            <a:r>
              <a:rPr sz="2220" lang="en-US">
                <a:solidFill>
                  <a:schemeClr val="dk1"/>
                </a:solidFill>
                <a:latin typeface="Times New Roman"/>
                <a:ea typeface="Times New Roman"/>
                <a:cs typeface="Times New Roman"/>
                <a:sym typeface="Times New Roman"/>
              </a:rPr>
              <a:t>16-bit integer, you could encounter an error.</a:t>
            </a:r>
          </a:p>
          <a:p>
            <a:pPr algn="l" indent="0" lvl="0" marL="45720" rtl="0">
              <a:lnSpc>
                <a:spcPct val="50000"/>
              </a:lnSpc>
              <a:spcBef>
                <a:spcPts val="1400"/>
              </a:spcBef>
              <a:spcAft>
                <a:spcPts val="0"/>
              </a:spcAft>
              <a:buSzPts val="1776"/>
              <a:buNone/>
            </a:pPr>
            <a:r>
              <a:t/>
            </a:r>
            <a:endParaRPr sz="2220">
              <a:solidFill>
                <a:schemeClr val="dk1"/>
              </a:solidFill>
              <a:latin typeface="Times New Roman"/>
              <a:ea typeface="Times New Roman"/>
              <a:cs typeface="Times New Roman"/>
              <a:sym typeface="Times New Roman"/>
            </a:endParaRPr>
          </a:p>
          <a:p>
            <a:pPr algn="l" indent="-182880" lvl="0" marL="228600" rtl="0">
              <a:lnSpc>
                <a:spcPct val="50000"/>
              </a:lnSpc>
              <a:spcBef>
                <a:spcPts val="1400"/>
              </a:spcBef>
              <a:spcAft>
                <a:spcPts val="0"/>
              </a:spcAft>
              <a:buSzPts val="1776"/>
              <a:buChar char="•"/>
            </a:pPr>
            <a:r>
              <a:rPr sz="2220" lang="en-US">
                <a:solidFill>
                  <a:schemeClr val="dk1"/>
                </a:solidFill>
                <a:latin typeface="Times New Roman"/>
                <a:ea typeface="Times New Roman"/>
                <a:cs typeface="Times New Roman"/>
                <a:sym typeface="Times New Roman"/>
              </a:rPr>
              <a:t>C# uses an elegant method for explicit type conversion.</a:t>
            </a:r>
          </a:p>
          <a:p>
            <a:pPr algn="l" indent="0" lvl="0" marL="45720" rtl="0">
              <a:lnSpc>
                <a:spcPct val="50000"/>
              </a:lnSpc>
              <a:spcBef>
                <a:spcPts val="1400"/>
              </a:spcBef>
              <a:spcAft>
                <a:spcPts val="0"/>
              </a:spcAft>
              <a:buSzPts val="1776"/>
              <a:buNone/>
            </a:pPr>
            <a:r>
              <a:rPr sz="2220" lang="en-US">
                <a:solidFill>
                  <a:schemeClr val="dk1"/>
                </a:solidFill>
                <a:latin typeface="Times New Roman"/>
                <a:ea typeface="Times New Roman"/>
                <a:cs typeface="Times New Roman"/>
                <a:sym typeface="Times New Roman"/>
              </a:rPr>
              <a:t> </a:t>
            </a:r>
          </a:p>
          <a:p>
            <a:pPr algn="l" indent="-182880" lvl="0" marL="228600" rtl="0">
              <a:lnSpc>
                <a:spcPct val="50000"/>
              </a:lnSpc>
              <a:spcBef>
                <a:spcPts val="1400"/>
              </a:spcBef>
              <a:spcAft>
                <a:spcPts val="0"/>
              </a:spcAft>
              <a:buSzPts val="1776"/>
              <a:buChar char="•"/>
            </a:pPr>
            <a:r>
              <a:rPr sz="2220" lang="en-US">
                <a:solidFill>
                  <a:schemeClr val="dk1"/>
                </a:solidFill>
                <a:latin typeface="Times New Roman"/>
                <a:ea typeface="Times New Roman"/>
                <a:cs typeface="Times New Roman"/>
                <a:sym typeface="Times New Roman"/>
              </a:rPr>
              <a:t>To convert a variable, you simply need to specify the type in parentheses before the expression </a:t>
            </a:r>
          </a:p>
          <a:p>
            <a:pPr algn="l" indent="0" lvl="0" marL="45720" rtl="0">
              <a:lnSpc>
                <a:spcPct val="50000"/>
              </a:lnSpc>
              <a:spcBef>
                <a:spcPts val="1400"/>
              </a:spcBef>
              <a:spcAft>
                <a:spcPts val="0"/>
              </a:spcAft>
              <a:buSzPts val="1776"/>
              <a:buNone/>
            </a:pPr>
            <a:r>
              <a:rPr sz="2220" lang="en-US">
                <a:solidFill>
                  <a:schemeClr val="dk1"/>
                </a:solidFill>
                <a:latin typeface="Times New Roman"/>
                <a:ea typeface="Times New Roman"/>
                <a:cs typeface="Times New Roman"/>
                <a:sym typeface="Times New Roman"/>
              </a:rPr>
              <a:t>you’re converting.</a:t>
            </a:r>
          </a:p>
          <a:p>
            <a:pPr algn="l" indent="0" lvl="0" marL="45720" rtl="0">
              <a:lnSpc>
                <a:spcPct val="50000"/>
              </a:lnSpc>
              <a:spcBef>
                <a:spcPts val="1400"/>
              </a:spcBef>
              <a:spcAft>
                <a:spcPts val="0"/>
              </a:spcAft>
              <a:buSzPts val="1776"/>
              <a:buNone/>
            </a:pPr>
            <a:r>
              <a:t/>
            </a:r>
            <a:endParaRPr sz="2220">
              <a:solidFill>
                <a:schemeClr val="dk1"/>
              </a:solidFill>
              <a:latin typeface="Times New Roman"/>
              <a:ea typeface="Times New Roman"/>
              <a:cs typeface="Times New Roman"/>
              <a:sym typeface="Times New Roman"/>
            </a:endParaRPr>
          </a:p>
          <a:p>
            <a:pPr algn="l" indent="-182880" lvl="0" marL="228600" rtl="0">
              <a:lnSpc>
                <a:spcPct val="50000"/>
              </a:lnSpc>
              <a:spcBef>
                <a:spcPts val="1400"/>
              </a:spcBef>
              <a:spcAft>
                <a:spcPts val="0"/>
              </a:spcAft>
              <a:buSzPts val="1776"/>
              <a:buChar char="•"/>
            </a:pPr>
            <a:r>
              <a:rPr sz="2220" lang="en-US">
                <a:solidFill>
                  <a:schemeClr val="dk1"/>
                </a:solidFill>
                <a:latin typeface="Times New Roman"/>
                <a:ea typeface="Times New Roman"/>
                <a:cs typeface="Times New Roman"/>
                <a:sym typeface="Times New Roman"/>
              </a:rPr>
              <a:t>The following code shows how to change a 32-bit integer to a 16-bit integer:</a:t>
            </a:r>
          </a:p>
          <a:p>
            <a:pPr algn="l" indent="0" lvl="0" marL="45720" rtl="0">
              <a:lnSpc>
                <a:spcPct val="50000"/>
              </a:lnSpc>
              <a:spcBef>
                <a:spcPts val="1400"/>
              </a:spcBef>
              <a:spcAft>
                <a:spcPts val="0"/>
              </a:spcAft>
              <a:buSzPts val="1776"/>
              <a:buNone/>
            </a:pPr>
            <a:r>
              <a:rPr sz="2220" lang="en-US">
                <a:solidFill>
                  <a:schemeClr val="dk1"/>
                </a:solidFill>
                <a:latin typeface="Times New Roman"/>
                <a:ea typeface="Times New Roman"/>
                <a:cs typeface="Times New Roman"/>
                <a:sym typeface="Times New Roman"/>
              </a:rPr>
              <a:t>	</a:t>
            </a:r>
            <a:r>
              <a:rPr b="1" sz="2220" lang="en-US">
                <a:solidFill>
                  <a:schemeClr val="dk1"/>
                </a:solidFill>
                <a:latin typeface="Times New Roman"/>
                <a:ea typeface="Times New Roman"/>
                <a:cs typeface="Times New Roman"/>
                <a:sym typeface="Times New Roman"/>
              </a:rPr>
              <a:t>	int count32 = 1000;</a:t>
            </a:r>
          </a:p>
          <a:p>
            <a:pPr algn="l" indent="0" lvl="0" marL="45720" rtl="0">
              <a:lnSpc>
                <a:spcPct val="50000"/>
              </a:lnSpc>
              <a:spcBef>
                <a:spcPts val="1400"/>
              </a:spcBef>
              <a:spcAft>
                <a:spcPts val="0"/>
              </a:spcAft>
              <a:buSzPts val="1776"/>
              <a:buNone/>
            </a:pPr>
            <a:r>
              <a:rPr b="1" sz="2220" lang="en-US">
                <a:solidFill>
                  <a:schemeClr val="dk1"/>
                </a:solidFill>
                <a:latin typeface="Times New Roman"/>
                <a:ea typeface="Times New Roman"/>
                <a:cs typeface="Times New Roman"/>
                <a:sym typeface="Times New Roman"/>
              </a:rPr>
              <a:t>		short count16;</a:t>
            </a:r>
          </a:p>
          <a:p>
            <a:pPr algn="l" indent="0" lvl="0" marL="45720" rtl="0">
              <a:lnSpc>
                <a:spcPct val="50000"/>
              </a:lnSpc>
              <a:spcBef>
                <a:spcPts val="1400"/>
              </a:spcBef>
              <a:spcAft>
                <a:spcPts val="0"/>
              </a:spcAft>
              <a:buSzPts val="1776"/>
              <a:buNone/>
            </a:pPr>
            <a:r>
              <a:rPr sz="2220" lang="en-US">
                <a:solidFill>
                  <a:schemeClr val="dk1"/>
                </a:solidFill>
                <a:latin typeface="Times New Roman"/>
                <a:ea typeface="Times New Roman"/>
                <a:cs typeface="Times New Roman"/>
                <a:sym typeface="Times New Roman"/>
              </a:rPr>
              <a:t>        	 // Convert the 32-bit integer to a 16-bit integer.</a:t>
            </a:r>
          </a:p>
          <a:p>
            <a:pPr algn="l" indent="0" lvl="0" marL="45720" rtl="0">
              <a:lnSpc>
                <a:spcPct val="50000"/>
              </a:lnSpc>
              <a:spcBef>
                <a:spcPts val="1400"/>
              </a:spcBef>
              <a:spcAft>
                <a:spcPts val="0"/>
              </a:spcAft>
              <a:buSzPts val="1776"/>
              <a:buNone/>
            </a:pPr>
            <a:r>
              <a:rPr sz="2220" lang="en-US">
                <a:solidFill>
                  <a:schemeClr val="dk1"/>
                </a:solidFill>
                <a:latin typeface="Times New Roman"/>
                <a:ea typeface="Times New Roman"/>
                <a:cs typeface="Times New Roman"/>
                <a:sym typeface="Times New Roman"/>
              </a:rPr>
              <a:t>   	// If count32 is too large to fit, .NET will discard some of the information you need, the </a:t>
            </a:r>
          </a:p>
          <a:p>
            <a:pPr algn="l" indent="0" lvl="0" marL="45720" rtl="0">
              <a:lnSpc>
                <a:spcPct val="50000"/>
              </a:lnSpc>
              <a:spcBef>
                <a:spcPts val="1400"/>
              </a:spcBef>
              <a:spcAft>
                <a:spcPts val="0"/>
              </a:spcAft>
              <a:buSzPts val="1776"/>
              <a:buNone/>
            </a:pPr>
            <a:r>
              <a:rPr sz="2220" lang="en-US">
                <a:solidFill>
                  <a:schemeClr val="dk1"/>
                </a:solidFill>
                <a:latin typeface="Times New Roman"/>
                <a:ea typeface="Times New Roman"/>
                <a:cs typeface="Times New Roman"/>
                <a:sym typeface="Times New Roman"/>
              </a:rPr>
              <a:t>	resulting number will be incorrect.</a:t>
            </a:r>
          </a:p>
          <a:p>
            <a:pPr algn="l" indent="0" lvl="0" marL="45720" rtl="0">
              <a:lnSpc>
                <a:spcPct val="50000"/>
              </a:lnSpc>
              <a:spcBef>
                <a:spcPts val="1400"/>
              </a:spcBef>
              <a:spcAft>
                <a:spcPts val="0"/>
              </a:spcAft>
              <a:buSzPts val="1776"/>
              <a:buNone/>
            </a:pPr>
            <a:r>
              <a:rPr sz="2220" lang="en-US">
                <a:solidFill>
                  <a:schemeClr val="dk1"/>
                </a:solidFill>
                <a:latin typeface="Times New Roman"/>
                <a:ea typeface="Times New Roman"/>
                <a:cs typeface="Times New Roman"/>
                <a:sym typeface="Times New Roman"/>
              </a:rPr>
              <a:t>		</a:t>
            </a:r>
            <a:r>
              <a:rPr b="1" sz="2220" lang="en-US">
                <a:solidFill>
                  <a:schemeClr val="dk1"/>
                </a:solidFill>
                <a:latin typeface="Times New Roman"/>
                <a:ea typeface="Times New Roman"/>
                <a:cs typeface="Times New Roman"/>
                <a:sym typeface="Times New Roman"/>
              </a:rPr>
              <a:t>count16 = (short)count32;</a:t>
            </a:r>
          </a:p>
          <a:p>
            <a:pPr algn="l" indent="0" lvl="0" marL="45720" rtl="0">
              <a:lnSpc>
                <a:spcPct val="50000"/>
              </a:lnSpc>
              <a:spcBef>
                <a:spcPts val="1400"/>
              </a:spcBef>
              <a:spcAft>
                <a:spcPts val="0"/>
              </a:spcAft>
              <a:buSzPts val="1776"/>
              <a:buNone/>
            </a:pPr>
            <a:r>
              <a:rPr sz="2220" lang="en-US">
                <a:solidFill>
                  <a:schemeClr val="dk1"/>
                </a:solidFill>
                <a:latin typeface="Times New Roman"/>
                <a:ea typeface="Times New Roman"/>
                <a:cs typeface="Times New Roman"/>
                <a:sym typeface="Times New Roman"/>
              </a:rPr>
              <a:t>	This process is called </a:t>
            </a:r>
            <a:r>
              <a:rPr b="1" sz="2220" lang="en-US">
                <a:solidFill>
                  <a:schemeClr val="dk1"/>
                </a:solidFill>
                <a:latin typeface="Times New Roman"/>
                <a:ea typeface="Times New Roman"/>
                <a:cs typeface="Times New Roman"/>
                <a:sym typeface="Times New Roman"/>
              </a:rPr>
              <a:t>Casting</a:t>
            </a:r>
            <a:r>
              <a:rPr sz="2220" lang="en-US">
                <a:solidFill>
                  <a:schemeClr val="dk1"/>
                </a:solidFill>
                <a:latin typeface="Times New Roman"/>
                <a:ea typeface="Times New Roman"/>
                <a:cs typeface="Times New Roman"/>
                <a:sym typeface="Times New Roman"/>
              </a:rPr>
              <a:t>.</a:t>
            </a:r>
            <a:endParaRPr sz="222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70" name="Shape 313"/>
        <p:cNvGrpSpPr/>
        <p:nvPr/>
      </p:nvGrpSpPr>
      <p:grpSpPr>
        <a:xfrm>
          <a:off x="0" y="0"/>
          <a:ext cx="0" cy="0"/>
          <a:chOff x="0" y="0"/>
          <a:chExt cx="0" cy="0"/>
        </a:xfrm>
      </p:grpSpPr>
      <p:sp>
        <p:nvSpPr>
          <p:cNvPr id="1048686" name="Google Shape;314;g1352385859e_2_105"/>
          <p:cNvSpPr txBox="1"/>
          <p:nvPr>
            <p:ph type="body" idx="1"/>
          </p:nvPr>
        </p:nvSpPr>
        <p:spPr>
          <a:xfrm>
            <a:off x="504824" y="546756"/>
            <a:ext cx="11201401" cy="5844520"/>
          </a:xfrm>
          <a:prstGeom prst="rect"/>
          <a:noFill/>
          <a:ln>
            <a:noFill/>
          </a:ln>
        </p:spPr>
        <p:txBody>
          <a:bodyPr anchor="t" anchorCtr="0" bIns="45700" lIns="91425" rIns="91425" spcFirstLastPara="1" tIns="45700" wrap="square">
            <a:normAutofit/>
          </a:bodyPr>
          <a:p>
            <a:pPr algn="just" indent="-182880" lvl="0" marL="228600" rtl="0">
              <a:lnSpc>
                <a:spcPct val="90000"/>
              </a:lnSpc>
              <a:spcBef>
                <a:spcPts val="0"/>
              </a:spcBef>
              <a:spcAft>
                <a:spcPts val="0"/>
              </a:spcAft>
              <a:buSzPts val="1760"/>
              <a:buChar char="•"/>
            </a:pPr>
            <a:r>
              <a:rPr lang="en-US">
                <a:solidFill>
                  <a:srgbClr val="212529"/>
                </a:solidFill>
                <a:latin typeface="Times New Roman"/>
                <a:ea typeface="Times New Roman"/>
                <a:cs typeface="Times New Roman"/>
                <a:sym typeface="Times New Roman"/>
              </a:rPr>
              <a:t>To avoid these type of problem, you should either check that your data is not too large before you attempt a narrowing conversion (which is always a good idea) or use a checked block. </a:t>
            </a: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The checked block enables overflow checking for a portion of code. If an overflow occurs, you’ll automatically receive an error, just as you would in VB:</a:t>
            </a:r>
          </a:p>
          <a:p>
            <a:pPr algn="just"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just"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checked</a:t>
            </a:r>
          </a:p>
          <a:p>
            <a:pPr algn="just"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a:t>
            </a:r>
          </a:p>
          <a:p>
            <a:pPr algn="just"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 This will cause an exception to be thrown.</a:t>
            </a:r>
          </a:p>
          <a:p>
            <a:pPr algn="just"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mySmallValue = (int)myLargeValue;</a:t>
            </a:r>
          </a:p>
          <a:p>
            <a:pPr algn="just"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73" name="Shape 318"/>
        <p:cNvGrpSpPr/>
        <p:nvPr/>
      </p:nvGrpSpPr>
      <p:grpSpPr>
        <a:xfrm>
          <a:off x="0" y="0"/>
          <a:ext cx="0" cy="0"/>
          <a:chOff x="0" y="0"/>
          <a:chExt cx="0" cy="0"/>
        </a:xfrm>
      </p:grpSpPr>
      <p:sp>
        <p:nvSpPr>
          <p:cNvPr id="1048690" name="Google Shape;319;g1352385859e_2_110"/>
          <p:cNvSpPr txBox="1"/>
          <p:nvPr>
            <p:ph type="body" idx="1"/>
          </p:nvPr>
        </p:nvSpPr>
        <p:spPr>
          <a:xfrm>
            <a:off x="575036" y="370390"/>
            <a:ext cx="11076494" cy="5725611"/>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lang="en-US">
                <a:solidFill>
                  <a:srgbClr val="212529"/>
                </a:solidFill>
                <a:latin typeface="Times New Roman"/>
                <a:ea typeface="Times New Roman"/>
                <a:cs typeface="Times New Roman"/>
                <a:sym typeface="Times New Roman"/>
              </a:rPr>
              <a:t>In C#, you can’t use casting to convert numbers to strings, or vice versa. The data isn’t just being moved from one variable to another—it needs to be translated to a completely different format.</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.NET has a number of solutions for performing advanced conversions. One option is to use the static methods of the Convert class, which support many common data types such as strings, dates, and numbers.</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string countString = "10";</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Convert the string "10" to the numeric value 10 (won’t work if the string contains letters or other non-numeric characters).</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int count = Convert.ToInt32(countString);</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Convert the numeric value 10 into the string "10".</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countString = Convert.ToString(count);</a:t>
            </a:r>
            <a:endParaRPr b="1">
              <a:solidFill>
                <a:srgbClr val="212529"/>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2" name="Shape 180"/>
        <p:cNvGrpSpPr/>
        <p:nvPr/>
      </p:nvGrpSpPr>
      <p:grpSpPr>
        <a:xfrm>
          <a:off x="0" y="0"/>
          <a:ext cx="0" cy="0"/>
          <a:chOff x="0" y="0"/>
          <a:chExt cx="0" cy="0"/>
        </a:xfrm>
      </p:grpSpPr>
      <p:sp>
        <p:nvSpPr>
          <p:cNvPr id="1048599" name="Google Shape;181;p3"/>
          <p:cNvSpPr txBox="1"/>
          <p:nvPr>
            <p:ph type="title"/>
          </p:nvPr>
        </p:nvSpPr>
        <p:spPr>
          <a:xfrm>
            <a:off x="765927" y="362932"/>
            <a:ext cx="10923310" cy="399068"/>
          </a:xfrm>
          <a:prstGeom prst="rect"/>
          <a:noFill/>
          <a:ln>
            <a:noFill/>
          </a:ln>
        </p:spPr>
        <p:txBody>
          <a:bodyPr anchor="ctr" anchorCtr="0" bIns="45700" lIns="91425" rIns="91425" spcFirstLastPara="1" tIns="45700" wrap="square">
            <a:normAutofit fontScale="90000"/>
          </a:bodyPr>
          <a:p>
            <a:pPr algn="ctr" indent="0" lvl="0" marL="0" rtl="0">
              <a:lnSpc>
                <a:spcPct val="90000"/>
              </a:lnSpc>
              <a:spcBef>
                <a:spcPts val="0"/>
              </a:spcBef>
              <a:spcAft>
                <a:spcPts val="0"/>
              </a:spcAft>
              <a:buClr>
                <a:srgbClr val="AB3C19"/>
              </a:buClr>
              <a:buSzPts val="3240"/>
              <a:buFont typeface="Times New Roman"/>
              <a:buNone/>
            </a:pPr>
            <a:r>
              <a:rPr sz="3240" lang="en-US">
                <a:solidFill>
                  <a:srgbClr val="AB3C19"/>
                </a:solidFill>
                <a:latin typeface="Times New Roman"/>
                <a:ea typeface="Times New Roman"/>
                <a:cs typeface="Times New Roman"/>
                <a:sym typeface="Times New Roman"/>
              </a:rPr>
              <a:t>Visual Studio</a:t>
            </a:r>
            <a:endParaRPr sz="3240">
              <a:solidFill>
                <a:srgbClr val="AB3C19"/>
              </a:solidFill>
              <a:latin typeface="Times New Roman"/>
              <a:ea typeface="Times New Roman"/>
              <a:cs typeface="Times New Roman"/>
              <a:sym typeface="Times New Roman"/>
            </a:endParaRPr>
          </a:p>
        </p:txBody>
      </p:sp>
      <p:sp>
        <p:nvSpPr>
          <p:cNvPr id="1048600" name="Google Shape;182;p3"/>
          <p:cNvSpPr txBox="1"/>
          <p:nvPr>
            <p:ph type="body" idx="1"/>
          </p:nvPr>
        </p:nvSpPr>
        <p:spPr>
          <a:xfrm>
            <a:off x="546755" y="848412"/>
            <a:ext cx="11067068" cy="5646656"/>
          </a:xfrm>
          <a:prstGeom prst="rect"/>
          <a:noFill/>
          <a:ln>
            <a:noFill/>
          </a:ln>
        </p:spPr>
        <p:txBody>
          <a:bodyPr anchor="t" anchorCtr="0" bIns="45700" lIns="91425" rIns="91425" spcFirstLastPara="1" tIns="45700" wrap="square">
            <a:normAutofit/>
          </a:bodyPr>
          <a:p>
            <a:pPr algn="just" indent="-182880" lvl="0" marL="228600" rtl="0">
              <a:lnSpc>
                <a:spcPct val="90000"/>
              </a:lnSpc>
              <a:spcBef>
                <a:spcPts val="0"/>
              </a:spcBef>
              <a:spcAft>
                <a:spcPts val="0"/>
              </a:spcAft>
              <a:buSzPts val="1600"/>
              <a:buChar char="•"/>
            </a:pPr>
            <a:r>
              <a:rPr sz="2000" lang="en-US">
                <a:solidFill>
                  <a:srgbClr val="212529"/>
                </a:solidFill>
                <a:latin typeface="Times New Roman"/>
                <a:ea typeface="Times New Roman"/>
                <a:cs typeface="Times New Roman"/>
                <a:sym typeface="Times New Roman"/>
              </a:rPr>
              <a:t>The part of .NET is the Visual Studio development tool, which provides a rich environment where you can rapidly create advanced applications. So all professional ASP.NET developers use a design tool such as Visual Studio.</a:t>
            </a:r>
          </a:p>
          <a:p>
            <a:pPr algn="just" indent="-182880" lvl="0" marL="228600" rtl="0">
              <a:lnSpc>
                <a:spcPct val="90000"/>
              </a:lnSpc>
              <a:spcBef>
                <a:spcPts val="1400"/>
              </a:spcBef>
              <a:spcAft>
                <a:spcPts val="0"/>
              </a:spcAft>
              <a:buSzPts val="1600"/>
              <a:buChar char="•"/>
            </a:pPr>
            <a:r>
              <a:rPr sz="2000" lang="en-US">
                <a:solidFill>
                  <a:srgbClr val="212529"/>
                </a:solidFill>
                <a:latin typeface="Times New Roman"/>
                <a:ea typeface="Times New Roman"/>
                <a:cs typeface="Times New Roman"/>
                <a:sym typeface="Times New Roman"/>
              </a:rPr>
              <a:t>Some of the features of Visual Studio include the following:</a:t>
            </a:r>
          </a:p>
          <a:p>
            <a:pPr algn="just" indent="-182880" lvl="0" marL="228600" rtl="0">
              <a:lnSpc>
                <a:spcPct val="90000"/>
              </a:lnSpc>
              <a:spcBef>
                <a:spcPts val="1400"/>
              </a:spcBef>
              <a:spcAft>
                <a:spcPts val="0"/>
              </a:spcAft>
              <a:buSzPts val="1600"/>
              <a:buFont typeface="Noto Sans Symbols"/>
              <a:buChar char="⮚"/>
            </a:pPr>
            <a:r>
              <a:rPr b="1" sz="2000" lang="en-US">
                <a:solidFill>
                  <a:srgbClr val="212529"/>
                </a:solidFill>
                <a:latin typeface="Times New Roman"/>
                <a:ea typeface="Times New Roman"/>
                <a:cs typeface="Times New Roman"/>
                <a:sym typeface="Times New Roman"/>
              </a:rPr>
              <a:t>Page design</a:t>
            </a:r>
            <a:r>
              <a:rPr sz="2000" lang="en-US">
                <a:solidFill>
                  <a:srgbClr val="212529"/>
                </a:solidFill>
                <a:latin typeface="Times New Roman"/>
                <a:ea typeface="Times New Roman"/>
                <a:cs typeface="Times New Roman"/>
                <a:sym typeface="Times New Roman"/>
              </a:rPr>
              <a:t>: You can create an attractive page with drag-and-drop ease by using Visual Studio’s integrated web form designer. Without understanding of HTML.</a:t>
            </a:r>
          </a:p>
          <a:p>
            <a:pPr algn="just" indent="-182880" lvl="0" marL="228600" rtl="0">
              <a:lnSpc>
                <a:spcPct val="90000"/>
              </a:lnSpc>
              <a:spcBef>
                <a:spcPts val="1400"/>
              </a:spcBef>
              <a:spcAft>
                <a:spcPts val="0"/>
              </a:spcAft>
              <a:buSzPts val="1600"/>
              <a:buFont typeface="Noto Sans Symbols"/>
              <a:buChar char="⮚"/>
            </a:pPr>
            <a:r>
              <a:rPr b="1" sz="2000" lang="en-US">
                <a:solidFill>
                  <a:srgbClr val="212529"/>
                </a:solidFill>
                <a:latin typeface="Times New Roman"/>
                <a:ea typeface="Times New Roman"/>
                <a:cs typeface="Times New Roman"/>
                <a:sym typeface="Times New Roman"/>
              </a:rPr>
              <a:t>Automatic error detection</a:t>
            </a:r>
            <a:r>
              <a:rPr sz="2000" lang="en-US">
                <a:solidFill>
                  <a:srgbClr val="212529"/>
                </a:solidFill>
                <a:latin typeface="Times New Roman"/>
                <a:ea typeface="Times New Roman"/>
                <a:cs typeface="Times New Roman"/>
                <a:sym typeface="Times New Roman"/>
              </a:rPr>
              <a:t>: You could save hours of work when Visual Studio detects and reports an error before you run your application. Potential problems are underlined, just like the “spell-as-you-go” feature found in many word processors.</a:t>
            </a:r>
          </a:p>
          <a:p>
            <a:pPr algn="just" indent="-182880" lvl="0" marL="228600" rtl="0">
              <a:lnSpc>
                <a:spcPct val="90000"/>
              </a:lnSpc>
              <a:spcBef>
                <a:spcPts val="1400"/>
              </a:spcBef>
              <a:spcAft>
                <a:spcPts val="0"/>
              </a:spcAft>
              <a:buSzPts val="1600"/>
              <a:buFont typeface="Noto Sans Symbols"/>
              <a:buChar char="⮚"/>
            </a:pPr>
            <a:r>
              <a:rPr b="1" sz="2000" lang="en-US">
                <a:solidFill>
                  <a:srgbClr val="212529"/>
                </a:solidFill>
                <a:latin typeface="Times New Roman"/>
                <a:ea typeface="Times New Roman"/>
                <a:cs typeface="Times New Roman"/>
                <a:sym typeface="Times New Roman"/>
              </a:rPr>
              <a:t>Debugging tools</a:t>
            </a:r>
            <a:r>
              <a:rPr sz="2000" lang="en-US">
                <a:solidFill>
                  <a:srgbClr val="212529"/>
                </a:solidFill>
                <a:latin typeface="Times New Roman"/>
                <a:ea typeface="Times New Roman"/>
                <a:cs typeface="Times New Roman"/>
                <a:sym typeface="Times New Roman"/>
              </a:rPr>
              <a:t>: Visual Studio retains its legendary debugging tools, which allow you to watch your code in action and track the contents of variables. And you can test web applications just as easily as any other application type, because Visual Studio has a built-in web server that works just for debugging.</a:t>
            </a:r>
          </a:p>
          <a:p>
            <a:pPr algn="just" indent="-182880" lvl="0" marL="228600" rtl="0">
              <a:lnSpc>
                <a:spcPct val="90000"/>
              </a:lnSpc>
              <a:spcBef>
                <a:spcPts val="1400"/>
              </a:spcBef>
              <a:spcAft>
                <a:spcPts val="0"/>
              </a:spcAft>
              <a:buSzPts val="1600"/>
              <a:buFont typeface="Noto Sans Symbols"/>
              <a:buChar char="⮚"/>
            </a:pPr>
            <a:r>
              <a:rPr b="1" sz="2000" lang="en-US">
                <a:solidFill>
                  <a:srgbClr val="212529"/>
                </a:solidFill>
                <a:latin typeface="Times New Roman"/>
                <a:ea typeface="Times New Roman"/>
                <a:cs typeface="Times New Roman"/>
                <a:sym typeface="Times New Roman"/>
              </a:rPr>
              <a:t>IntelliSense</a:t>
            </a:r>
            <a:r>
              <a:rPr sz="2000" lang="en-US">
                <a:solidFill>
                  <a:srgbClr val="212529"/>
                </a:solidFill>
                <a:latin typeface="Times New Roman"/>
                <a:ea typeface="Times New Roman"/>
                <a:cs typeface="Times New Roman"/>
                <a:sym typeface="Times New Roman"/>
              </a:rPr>
              <a:t>: Visual Studio provides statement completion for recognized objects and automatically lists information such as function parameters in helpful tooltips.</a:t>
            </a:r>
          </a:p>
          <a:p>
            <a:pPr algn="l" indent="-182880" lvl="0" marL="228600" rtl="0">
              <a:lnSpc>
                <a:spcPct val="90000"/>
              </a:lnSpc>
              <a:spcBef>
                <a:spcPts val="1400"/>
              </a:spcBef>
              <a:spcAft>
                <a:spcPts val="0"/>
              </a:spcAft>
              <a:buSzPts val="1600"/>
              <a:buChar char="•"/>
            </a:pPr>
            <a:r>
              <a:rPr sz="2000" lang="en-US">
                <a:solidFill>
                  <a:srgbClr val="212529"/>
                </a:solidFill>
                <a:latin typeface="Times New Roman"/>
                <a:ea typeface="Times New Roman"/>
                <a:cs typeface="Times New Roman"/>
                <a:sym typeface="Times New Roman"/>
              </a:rPr>
              <a:t>The .NET Framework ships with two core languages that are commonly used for building ASP.NET applications: C# and VB.</a:t>
            </a:r>
            <a:endParaRPr sz="2000">
              <a:solidFill>
                <a:srgbClr val="212529"/>
              </a:solidFill>
              <a:latin typeface="Times New Roman"/>
              <a:ea typeface="Times New Roman"/>
              <a:cs typeface="Times New Roman"/>
              <a:sym typeface="Times New Roman"/>
            </a:endParaRPr>
          </a:p>
          <a:p>
            <a:pPr algn="just" indent="-81279" lvl="0" marL="228600" rtl="0">
              <a:lnSpc>
                <a:spcPct val="90000"/>
              </a:lnSpc>
              <a:spcBef>
                <a:spcPts val="1400"/>
              </a:spcBef>
              <a:spcAft>
                <a:spcPts val="0"/>
              </a:spcAft>
              <a:buSzPts val="1600"/>
              <a:buFont typeface="Noto Sans Symbols"/>
              <a:buNone/>
            </a:pPr>
            <a:r>
              <a:t/>
            </a:r>
            <a:endParaRPr sz="2000">
              <a:solidFill>
                <a:srgbClr val="212529"/>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76" name="Shape 323"/>
        <p:cNvGrpSpPr/>
        <p:nvPr/>
      </p:nvGrpSpPr>
      <p:grpSpPr>
        <a:xfrm>
          <a:off x="0" y="0"/>
          <a:ext cx="0" cy="0"/>
          <a:chOff x="0" y="0"/>
          <a:chExt cx="0" cy="0"/>
        </a:xfrm>
      </p:grpSpPr>
      <p:sp>
        <p:nvSpPr>
          <p:cNvPr id="1048693" name="Google Shape;324;g1352385859e_2_114"/>
          <p:cNvSpPr txBox="1"/>
          <p:nvPr>
            <p:ph type="body" idx="1"/>
          </p:nvPr>
        </p:nvSpPr>
        <p:spPr>
          <a:xfrm>
            <a:off x="838200" y="480767"/>
            <a:ext cx="10877550" cy="6012108"/>
          </a:xfrm>
          <a:prstGeom prst="rect"/>
          <a:noFill/>
          <a:ln>
            <a:noFill/>
          </a:ln>
        </p:spPr>
        <p:txBody>
          <a:bodyPr anchor="t" anchorCtr="0" bIns="45700" lIns="91425" rIns="91425" spcFirstLastPara="1" tIns="45700" wrap="square">
            <a:normAutofit/>
          </a:bodyPr>
          <a:p>
            <a:pPr algn="l" indent="-60958" lvl="0" marL="228600" rtl="0">
              <a:lnSpc>
                <a:spcPct val="9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The “Convert” class is a good all-purpose solution, but other static methods are also available in .NET class library.</a:t>
            </a:r>
          </a:p>
          <a:p>
            <a:pPr algn="l"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static Int32.</a:t>
            </a:r>
            <a:r>
              <a:rPr b="1" sz="2400" lang="en-US">
                <a:solidFill>
                  <a:srgbClr val="212529"/>
                </a:solidFill>
                <a:latin typeface="Times New Roman"/>
                <a:ea typeface="Times New Roman"/>
                <a:cs typeface="Times New Roman"/>
                <a:sym typeface="Times New Roman"/>
              </a:rPr>
              <a:t>Parse</a:t>
            </a:r>
            <a:r>
              <a:rPr sz="2400" lang="en-US">
                <a:solidFill>
                  <a:srgbClr val="212529"/>
                </a:solidFill>
                <a:latin typeface="Times New Roman"/>
                <a:ea typeface="Times New Roman"/>
                <a:cs typeface="Times New Roman"/>
                <a:sym typeface="Times New Roman"/>
              </a:rPr>
              <a:t>() method to perform the same task:</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a:t>
            </a:r>
            <a:r>
              <a:rPr b="1" sz="2400" lang="en-US">
                <a:solidFill>
                  <a:srgbClr val="212529"/>
                </a:solidFill>
                <a:latin typeface="Times New Roman"/>
                <a:ea typeface="Times New Roman"/>
                <a:cs typeface="Times New Roman"/>
                <a:sym typeface="Times New Roman"/>
              </a:rPr>
              <a:t>int count;</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a:t>
            </a:r>
            <a:r>
              <a:rPr b="1" sz="2400" lang="en-US">
                <a:solidFill>
                  <a:srgbClr val="212529"/>
                </a:solidFill>
                <a:latin typeface="Times New Roman"/>
                <a:ea typeface="Times New Roman"/>
                <a:cs typeface="Times New Roman"/>
                <a:sym typeface="Times New Roman"/>
              </a:rPr>
              <a:t>string countString = "10";</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 Convert the string "10" to the numeric value 10.</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a:t>
            </a:r>
            <a:r>
              <a:rPr b="1" sz="2400" lang="en-US">
                <a:solidFill>
                  <a:srgbClr val="212529"/>
                </a:solidFill>
                <a:latin typeface="Times New Roman"/>
                <a:ea typeface="Times New Roman"/>
                <a:cs typeface="Times New Roman"/>
                <a:sym typeface="Times New Roman"/>
              </a:rPr>
              <a:t>count = Int32.Parse(countString);</a:t>
            </a:r>
            <a:endParaRPr b="1" sz="2400">
              <a:solidFill>
                <a:srgbClr val="212529"/>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79" name="Shape 328"/>
        <p:cNvGrpSpPr/>
        <p:nvPr/>
      </p:nvGrpSpPr>
      <p:grpSpPr>
        <a:xfrm>
          <a:off x="0" y="0"/>
          <a:ext cx="0" cy="0"/>
          <a:chOff x="0" y="0"/>
          <a:chExt cx="0" cy="0"/>
        </a:xfrm>
      </p:grpSpPr>
      <p:sp>
        <p:nvSpPr>
          <p:cNvPr id="1048696" name="Google Shape;329;g1352385859e_2_118"/>
          <p:cNvSpPr txBox="1"/>
          <p:nvPr>
            <p:ph type="title"/>
          </p:nvPr>
        </p:nvSpPr>
        <p:spPr>
          <a:xfrm>
            <a:off x="460338" y="349169"/>
            <a:ext cx="11271324" cy="825661"/>
          </a:xfrm>
          <a:prstGeom prst="rect"/>
          <a:noFill/>
          <a:ln>
            <a:noFill/>
          </a:ln>
        </p:spPr>
        <p:txBody>
          <a:bodyPr anchor="ctr" anchorCtr="0" bIns="45700" lIns="91425" rIns="91425" spcFirstLastPara="1" tIns="45700" wrap="square">
            <a:normAutofit/>
          </a:bodyPr>
          <a:p>
            <a:pPr algn="ctr" indent="0" lvl="0" marL="45720" rtl="0">
              <a:lnSpc>
                <a:spcPct val="100000"/>
              </a:lnSpc>
              <a:spcBef>
                <a:spcPts val="0"/>
              </a:spcBef>
              <a:spcAft>
                <a:spcPts val="0"/>
              </a:spcAft>
              <a:buClr>
                <a:schemeClr val="accent1"/>
              </a:buClr>
              <a:buSzPts val="3360"/>
              <a:buFont typeface="Times New Roman"/>
              <a:buNone/>
            </a:pPr>
            <a:r>
              <a:rPr sz="4200" lang="en-US">
                <a:solidFill>
                  <a:srgbClr val="AB3C19"/>
                </a:solidFill>
                <a:latin typeface="Times New Roman"/>
                <a:ea typeface="Times New Roman"/>
                <a:cs typeface="Times New Roman"/>
                <a:sym typeface="Times New Roman"/>
              </a:rPr>
              <a:t>Conditional Logic</a:t>
            </a:r>
          </a:p>
        </p:txBody>
      </p:sp>
      <p:sp>
        <p:nvSpPr>
          <p:cNvPr id="1048697" name="Google Shape;330;g1352385859e_2_118"/>
          <p:cNvSpPr txBox="1"/>
          <p:nvPr>
            <p:ph type="body" idx="1"/>
          </p:nvPr>
        </p:nvSpPr>
        <p:spPr>
          <a:xfrm>
            <a:off x="460338" y="1174830"/>
            <a:ext cx="11271324" cy="4921170"/>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sz="2000" lang="en-US">
                <a:solidFill>
                  <a:srgbClr val="212529"/>
                </a:solidFill>
                <a:latin typeface="Times New Roman"/>
                <a:ea typeface="Times New Roman"/>
                <a:cs typeface="Times New Roman"/>
                <a:sym typeface="Times New Roman"/>
              </a:rPr>
              <a:t>Conditional logic is deciding which action to take based on user input, external conditions, or other information is the heart of programming.</a:t>
            </a:r>
          </a:p>
          <a:p>
            <a:pPr algn="l" indent="-182880" lvl="0" marL="228600" rtl="0">
              <a:lnSpc>
                <a:spcPct val="90000"/>
              </a:lnSpc>
              <a:spcBef>
                <a:spcPts val="1400"/>
              </a:spcBef>
              <a:spcAft>
                <a:spcPts val="0"/>
              </a:spcAft>
              <a:buSzPts val="1600"/>
              <a:buChar char="•"/>
            </a:pPr>
            <a:r>
              <a:rPr sz="2000" lang="en-US">
                <a:solidFill>
                  <a:srgbClr val="212529"/>
                </a:solidFill>
                <a:latin typeface="Times New Roman"/>
                <a:ea typeface="Times New Roman"/>
                <a:cs typeface="Times New Roman"/>
                <a:sym typeface="Times New Roman"/>
              </a:rPr>
              <a:t>All conditional logic starts with a condition: a simple expression that can be evaluated to true or false.</a:t>
            </a:r>
          </a:p>
          <a:p>
            <a:pPr algn="l" indent="-182880" lvl="0" marL="228600" rtl="0">
              <a:lnSpc>
                <a:spcPct val="90000"/>
              </a:lnSpc>
              <a:spcBef>
                <a:spcPts val="1400"/>
              </a:spcBef>
              <a:spcAft>
                <a:spcPts val="0"/>
              </a:spcAft>
              <a:buSzPts val="1600"/>
              <a:buChar char="•"/>
            </a:pPr>
            <a:r>
              <a:rPr sz="2000" lang="en-US">
                <a:solidFill>
                  <a:srgbClr val="212529"/>
                </a:solidFill>
                <a:latin typeface="Times New Roman"/>
                <a:ea typeface="Times New Roman"/>
                <a:cs typeface="Times New Roman"/>
                <a:sym typeface="Times New Roman"/>
              </a:rPr>
              <a:t> To build a condition, you can use any combination of literal values or variables along with logical operators.</a:t>
            </a:r>
          </a:p>
          <a:p>
            <a:pPr algn="l" indent="-60958" lvl="0" marL="22860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p:txBody>
      </p:sp>
      <p:pic>
        <p:nvPicPr>
          <p:cNvPr id="2097158" name="Google Shape;331;g1352385859e_2_118"/>
          <p:cNvPicPr preferRelativeResize="0">
            <a:picLocks/>
          </p:cNvPicPr>
          <p:nvPr/>
        </p:nvPicPr>
        <p:blipFill rotWithShape="1">
          <a:blip xmlns:r="http://schemas.openxmlformats.org/officeDocument/2006/relationships" r:embed="rId1">
            <a:alphaModFix/>
          </a:blip>
          <a:srcRect l="0" t="0" r="0" b="0"/>
          <a:stretch>
            <a:fillRect/>
          </a:stretch>
        </p:blipFill>
        <p:spPr>
          <a:xfrm>
            <a:off x="821803" y="3067291"/>
            <a:ext cx="10648708" cy="3441540"/>
          </a:xfrm>
          <a:prstGeom prst="rect"/>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82" name="Shape 335"/>
        <p:cNvGrpSpPr/>
        <p:nvPr/>
      </p:nvGrpSpPr>
      <p:grpSpPr>
        <a:xfrm>
          <a:off x="0" y="0"/>
          <a:ext cx="0" cy="0"/>
          <a:chOff x="0" y="0"/>
          <a:chExt cx="0" cy="0"/>
        </a:xfrm>
      </p:grpSpPr>
      <p:sp>
        <p:nvSpPr>
          <p:cNvPr id="1048700" name="Google Shape;336;g1352385859e_2_124"/>
          <p:cNvSpPr txBox="1"/>
          <p:nvPr>
            <p:ph type="body" idx="1"/>
          </p:nvPr>
        </p:nvSpPr>
        <p:spPr>
          <a:xfrm>
            <a:off x="393539" y="300943"/>
            <a:ext cx="11389489" cy="5876020"/>
          </a:xfrm>
          <a:prstGeom prst="rect"/>
          <a:noFill/>
          <a:ln>
            <a:noFill/>
          </a:ln>
        </p:spPr>
        <p:txBody>
          <a:bodyPr anchor="t" anchorCtr="0" bIns="45700" lIns="91425" rIns="91425" spcFirstLastPara="1" tIns="45700" wrap="square">
            <a:noAutofit/>
          </a:bodyPr>
          <a:p>
            <a:pPr algn="l" indent="-182880" lvl="0" marL="228600" rtl="0">
              <a:lnSpc>
                <a:spcPct val="90000"/>
              </a:lnSpc>
              <a:spcBef>
                <a:spcPts val="0"/>
              </a:spcBef>
              <a:spcAft>
                <a:spcPts val="0"/>
              </a:spcAft>
              <a:buSzPts val="1600"/>
              <a:buChar char="•"/>
            </a:pPr>
            <a:r>
              <a:rPr sz="2000" lang="en-US">
                <a:solidFill>
                  <a:srgbClr val="212529"/>
                </a:solidFill>
                <a:latin typeface="Times New Roman"/>
                <a:ea typeface="Times New Roman"/>
                <a:cs typeface="Times New Roman"/>
                <a:sym typeface="Times New Roman"/>
              </a:rPr>
              <a:t>With string data types, only the equality operators (== and ! = ) are used.</a:t>
            </a:r>
          </a:p>
          <a:p>
            <a:pPr algn="l" indent="-182880" lvl="0" marL="228600" rtl="0">
              <a:lnSpc>
                <a:spcPct val="90000"/>
              </a:lnSpc>
              <a:spcBef>
                <a:spcPts val="1400"/>
              </a:spcBef>
              <a:spcAft>
                <a:spcPts val="0"/>
              </a:spcAft>
              <a:buSzPts val="1600"/>
              <a:buChar char="•"/>
            </a:pPr>
            <a:r>
              <a:rPr sz="2000" lang="en-US">
                <a:solidFill>
                  <a:srgbClr val="212529"/>
                </a:solidFill>
                <a:latin typeface="Times New Roman"/>
                <a:ea typeface="Times New Roman"/>
                <a:cs typeface="Times New Roman"/>
                <a:sym typeface="Times New Roman"/>
              </a:rPr>
              <a:t> C# doesn’t support other types of string comparison operators—instead, the </a:t>
            </a:r>
            <a:r>
              <a:rPr b="1" sz="2000" lang="en-US">
                <a:solidFill>
                  <a:srgbClr val="212529"/>
                </a:solidFill>
                <a:latin typeface="Times New Roman"/>
                <a:ea typeface="Times New Roman"/>
                <a:cs typeface="Times New Roman"/>
                <a:sym typeface="Times New Roman"/>
              </a:rPr>
              <a:t>String.Compare() </a:t>
            </a:r>
            <a:r>
              <a:rPr sz="2000" lang="en-US">
                <a:solidFill>
                  <a:srgbClr val="212529"/>
                </a:solidFill>
                <a:latin typeface="Times New Roman"/>
                <a:ea typeface="Times New Roman"/>
                <a:cs typeface="Times New Roman"/>
                <a:sym typeface="Times New Roman"/>
              </a:rPr>
              <a:t>method is used. </a:t>
            </a:r>
          </a:p>
          <a:p>
            <a:pPr algn="l" indent="-182880" lvl="0" marL="228600" rtl="0">
              <a:lnSpc>
                <a:spcPct val="90000"/>
              </a:lnSpc>
              <a:spcBef>
                <a:spcPts val="1400"/>
              </a:spcBef>
              <a:spcAft>
                <a:spcPts val="0"/>
              </a:spcAft>
              <a:buSzPts val="1600"/>
              <a:buChar char="•"/>
            </a:pPr>
            <a:r>
              <a:rPr sz="2000" lang="en-US">
                <a:solidFill>
                  <a:srgbClr val="212529"/>
                </a:solidFill>
                <a:latin typeface="Times New Roman"/>
                <a:ea typeface="Times New Roman"/>
                <a:cs typeface="Times New Roman"/>
                <a:sym typeface="Times New Roman"/>
              </a:rPr>
              <a:t>The String.Compare() method deems that a string is “less than” another string.</a:t>
            </a:r>
          </a:p>
          <a:p>
            <a:pPr algn="l" indent="-182880" lvl="0" marL="228600" rtl="0">
              <a:lnSpc>
                <a:spcPct val="90000"/>
              </a:lnSpc>
              <a:spcBef>
                <a:spcPts val="1400"/>
              </a:spcBef>
              <a:spcAft>
                <a:spcPts val="0"/>
              </a:spcAft>
              <a:buSzPts val="1600"/>
              <a:buChar char="•"/>
            </a:pPr>
            <a:r>
              <a:rPr sz="2000" lang="en-US">
                <a:solidFill>
                  <a:srgbClr val="212529"/>
                </a:solidFill>
                <a:latin typeface="Times New Roman"/>
                <a:ea typeface="Times New Roman"/>
                <a:cs typeface="Times New Roman"/>
                <a:sym typeface="Times New Roman"/>
              </a:rPr>
              <a:t>The return value from String.Compare is </a:t>
            </a:r>
            <a:r>
              <a:rPr b="1" sz="2000" lang="en-US">
                <a:solidFill>
                  <a:srgbClr val="212529"/>
                </a:solidFill>
                <a:latin typeface="Times New Roman"/>
                <a:ea typeface="Times New Roman"/>
                <a:cs typeface="Times New Roman"/>
                <a:sym typeface="Times New Roman"/>
              </a:rPr>
              <a:t>0 if the strings match</a:t>
            </a:r>
            <a:r>
              <a:rPr sz="2000" lang="en-US">
                <a:solidFill>
                  <a:srgbClr val="212529"/>
                </a:solidFill>
                <a:latin typeface="Times New Roman"/>
                <a:ea typeface="Times New Roman"/>
                <a:cs typeface="Times New Roman"/>
                <a:sym typeface="Times New Roman"/>
              </a:rPr>
              <a:t>, 1 if the first supplied string is </a:t>
            </a:r>
            <a:r>
              <a:rPr b="1" sz="2000" lang="en-US">
                <a:solidFill>
                  <a:srgbClr val="212529"/>
                </a:solidFill>
                <a:latin typeface="Times New Roman"/>
                <a:ea typeface="Times New Roman"/>
                <a:cs typeface="Times New Roman"/>
                <a:sym typeface="Times New Roman"/>
              </a:rPr>
              <a:t>greater</a:t>
            </a:r>
            <a:r>
              <a:rPr sz="2000" lang="en-US">
                <a:solidFill>
                  <a:srgbClr val="212529"/>
                </a:solidFill>
                <a:latin typeface="Times New Roman"/>
                <a:ea typeface="Times New Roman"/>
                <a:cs typeface="Times New Roman"/>
                <a:sym typeface="Times New Roman"/>
              </a:rPr>
              <a:t> than the second, and –1 if the first string is </a:t>
            </a:r>
            <a:r>
              <a:rPr b="1" sz="2000" lang="en-US">
                <a:solidFill>
                  <a:srgbClr val="212529"/>
                </a:solidFill>
                <a:latin typeface="Times New Roman"/>
                <a:ea typeface="Times New Roman"/>
                <a:cs typeface="Times New Roman"/>
                <a:sym typeface="Times New Roman"/>
              </a:rPr>
              <a:t>less</a:t>
            </a:r>
            <a:r>
              <a:rPr sz="2000" lang="en-US">
                <a:solidFill>
                  <a:srgbClr val="212529"/>
                </a:solidFill>
                <a:latin typeface="Times New Roman"/>
                <a:ea typeface="Times New Roman"/>
                <a:cs typeface="Times New Roman"/>
                <a:sym typeface="Times New Roman"/>
              </a:rPr>
              <a:t> than the second. </a:t>
            </a:r>
          </a:p>
          <a:p>
            <a:pPr algn="l" indent="-182880" lvl="0" marL="228600" rtl="0">
              <a:lnSpc>
                <a:spcPct val="90000"/>
              </a:lnSpc>
              <a:spcBef>
                <a:spcPts val="1400"/>
              </a:spcBef>
              <a:spcAft>
                <a:spcPts val="0"/>
              </a:spcAft>
              <a:buSzPts val="1600"/>
              <a:buChar char="•"/>
            </a:pPr>
            <a:r>
              <a:rPr sz="2000" lang="en-US">
                <a:solidFill>
                  <a:srgbClr val="212529"/>
                </a:solidFill>
                <a:latin typeface="Times New Roman"/>
                <a:ea typeface="Times New Roman"/>
                <a:cs typeface="Times New Roman"/>
                <a:sym typeface="Times New Roman"/>
              </a:rPr>
              <a:t>Eg:  	</a:t>
            </a:r>
            <a:r>
              <a:rPr b="1" sz="2000" lang="en-US">
                <a:solidFill>
                  <a:srgbClr val="212529"/>
                </a:solidFill>
                <a:latin typeface="Times New Roman"/>
                <a:ea typeface="Times New Roman"/>
                <a:cs typeface="Times New Roman"/>
                <a:sym typeface="Times New Roman"/>
              </a:rPr>
              <a:t>  int result;</a:t>
            </a:r>
          </a:p>
          <a:p>
            <a:pPr algn="l" indent="0" lvl="1" marL="274320" rtl="0">
              <a:lnSpc>
                <a:spcPct val="90000"/>
              </a:lnSpc>
              <a:spcBef>
                <a:spcPts val="200"/>
              </a:spcBef>
              <a:spcAft>
                <a:spcPts val="0"/>
              </a:spcAft>
              <a:buSzPts val="1600"/>
              <a:buNone/>
            </a:pPr>
            <a:r>
              <a:t/>
            </a:r>
            <a:endParaRPr>
              <a:solidFill>
                <a:srgbClr val="212529"/>
              </a:solidFill>
              <a:latin typeface="Times New Roman"/>
              <a:ea typeface="Times New Roman"/>
              <a:cs typeface="Times New Roman"/>
              <a:sym typeface="Times New Roman"/>
            </a:endParaRPr>
          </a:p>
          <a:p>
            <a:pPr algn="l" indent="0" lvl="1" marL="274320" rtl="0">
              <a:lnSpc>
                <a:spcPct val="90000"/>
              </a:lnSpc>
              <a:spcBef>
                <a:spcPts val="600"/>
              </a:spcBef>
              <a:spcAft>
                <a:spcPts val="0"/>
              </a:spcAft>
              <a:buSzPts val="1600"/>
              <a:buNone/>
            </a:pPr>
            <a:r>
              <a:rPr b="1" lang="en-US">
                <a:solidFill>
                  <a:srgbClr val="212529"/>
                </a:solidFill>
                <a:latin typeface="Times New Roman"/>
                <a:ea typeface="Times New Roman"/>
                <a:cs typeface="Times New Roman"/>
                <a:sym typeface="Times New Roman"/>
              </a:rPr>
              <a:t> result = String.Compare("apple", "attach");    </a:t>
            </a:r>
            <a:r>
              <a:rPr lang="en-US">
                <a:solidFill>
                  <a:srgbClr val="212529"/>
                </a:solidFill>
                <a:latin typeface="Times New Roman"/>
                <a:ea typeface="Times New Roman"/>
                <a:cs typeface="Times New Roman"/>
                <a:sym typeface="Times New Roman"/>
              </a:rPr>
              <a:t>// result = -1(</a:t>
            </a:r>
            <a:r>
              <a:rPr sz="2000" lang="en-US">
                <a:solidFill>
                  <a:srgbClr val="212529"/>
                </a:solidFill>
                <a:latin typeface="Times New Roman"/>
                <a:ea typeface="Times New Roman"/>
                <a:cs typeface="Times New Roman"/>
                <a:sym typeface="Times New Roman"/>
              </a:rPr>
              <a:t>if the first string is </a:t>
            </a:r>
            <a:r>
              <a:rPr b="1" sz="2000" lang="en-US">
                <a:solidFill>
                  <a:srgbClr val="212529"/>
                </a:solidFill>
                <a:latin typeface="Times New Roman"/>
                <a:ea typeface="Times New Roman"/>
                <a:cs typeface="Times New Roman"/>
                <a:sym typeface="Times New Roman"/>
              </a:rPr>
              <a:t>less</a:t>
            </a:r>
            <a:r>
              <a:rPr sz="2000" lang="en-US">
                <a:solidFill>
                  <a:srgbClr val="212529"/>
                </a:solidFill>
                <a:latin typeface="Times New Roman"/>
                <a:ea typeface="Times New Roman"/>
                <a:cs typeface="Times New Roman"/>
                <a:sym typeface="Times New Roman"/>
              </a:rPr>
              <a:t> than the second</a:t>
            </a:r>
            <a:r>
              <a:rPr lang="en-US">
                <a:solidFill>
                  <a:srgbClr val="212529"/>
                </a:solidFill>
                <a:latin typeface="Times New Roman"/>
                <a:ea typeface="Times New Roman"/>
                <a:cs typeface="Times New Roman"/>
                <a:sym typeface="Times New Roman"/>
              </a:rPr>
              <a:t>)</a:t>
            </a:r>
          </a:p>
          <a:p>
            <a:pPr algn="l" indent="0" lvl="0" marL="45720" rtl="0">
              <a:lnSpc>
                <a:spcPct val="90000"/>
              </a:lnSpc>
              <a:spcBef>
                <a:spcPts val="1800"/>
              </a:spcBef>
              <a:spcAft>
                <a:spcPts val="0"/>
              </a:spcAft>
              <a:buSzPts val="1600"/>
              <a:buNone/>
            </a:pPr>
            <a:r>
              <a:rPr sz="2000" lang="en-US">
                <a:solidFill>
                  <a:srgbClr val="212529"/>
                </a:solidFill>
                <a:latin typeface="Times New Roman"/>
                <a:ea typeface="Times New Roman"/>
                <a:cs typeface="Times New Roman"/>
                <a:sym typeface="Times New Roman"/>
              </a:rPr>
              <a:t>    </a:t>
            </a:r>
            <a:r>
              <a:rPr b="1" sz="2000" lang="en-US">
                <a:solidFill>
                  <a:srgbClr val="212529"/>
                </a:solidFill>
                <a:latin typeface="Times New Roman"/>
                <a:ea typeface="Times New Roman"/>
                <a:cs typeface="Times New Roman"/>
                <a:sym typeface="Times New Roman"/>
              </a:rPr>
              <a:t>result = String.Compare("apple", "all");           </a:t>
            </a:r>
            <a:r>
              <a:rPr sz="2000" lang="en-US">
                <a:solidFill>
                  <a:srgbClr val="212529"/>
                </a:solidFill>
                <a:latin typeface="Times New Roman"/>
                <a:ea typeface="Times New Roman"/>
                <a:cs typeface="Times New Roman"/>
                <a:sym typeface="Times New Roman"/>
              </a:rPr>
              <a:t>// result = 1(if the first string is </a:t>
            </a:r>
            <a:r>
              <a:rPr b="1" sz="2000" lang="en-US">
                <a:solidFill>
                  <a:srgbClr val="212529"/>
                </a:solidFill>
                <a:latin typeface="Times New Roman"/>
                <a:ea typeface="Times New Roman"/>
                <a:cs typeface="Times New Roman"/>
                <a:sym typeface="Times New Roman"/>
              </a:rPr>
              <a:t>greater</a:t>
            </a:r>
            <a:r>
              <a:rPr sz="2000" lang="en-US">
                <a:solidFill>
                  <a:srgbClr val="212529"/>
                </a:solidFill>
                <a:latin typeface="Times New Roman"/>
                <a:ea typeface="Times New Roman"/>
                <a:cs typeface="Times New Roman"/>
                <a:sym typeface="Times New Roman"/>
              </a:rPr>
              <a:t>)</a:t>
            </a:r>
          </a:p>
          <a:p>
            <a:pPr algn="l" indent="0" lvl="0" marL="45720" rtl="0">
              <a:lnSpc>
                <a:spcPct val="90000"/>
              </a:lnSpc>
              <a:spcBef>
                <a:spcPts val="1400"/>
              </a:spcBef>
              <a:spcAft>
                <a:spcPts val="0"/>
              </a:spcAft>
              <a:buSzPts val="1600"/>
              <a:buNone/>
            </a:pPr>
            <a:r>
              <a:rPr b="1" sz="2000" lang="en-US">
                <a:solidFill>
                  <a:srgbClr val="212529"/>
                </a:solidFill>
                <a:latin typeface="Times New Roman"/>
                <a:ea typeface="Times New Roman"/>
                <a:cs typeface="Times New Roman"/>
                <a:sym typeface="Times New Roman"/>
              </a:rPr>
              <a:t>     result = String.Compare("apple", "apple");</a:t>
            </a:r>
            <a:r>
              <a:rPr sz="2000" lang="en-US">
                <a:solidFill>
                  <a:srgbClr val="212529"/>
                </a:solidFill>
                <a:latin typeface="Times New Roman"/>
                <a:ea typeface="Times New Roman"/>
                <a:cs typeface="Times New Roman"/>
                <a:sym typeface="Times New Roman"/>
              </a:rPr>
              <a:t>	// result = 0 (if the strings </a:t>
            </a:r>
            <a:r>
              <a:rPr b="1" sz="2000" lang="en-US">
                <a:solidFill>
                  <a:srgbClr val="212529"/>
                </a:solidFill>
                <a:latin typeface="Times New Roman"/>
                <a:ea typeface="Times New Roman"/>
                <a:cs typeface="Times New Roman"/>
                <a:sym typeface="Times New Roman"/>
              </a:rPr>
              <a:t>match</a:t>
            </a:r>
            <a:r>
              <a:rPr sz="2000" lang="en-US">
                <a:solidFill>
                  <a:srgbClr val="212529"/>
                </a:solidFill>
                <a:latin typeface="Times New Roman"/>
                <a:ea typeface="Times New Roman"/>
                <a:cs typeface="Times New Roman"/>
                <a:sym typeface="Times New Roman"/>
              </a:rPr>
              <a:t>)</a:t>
            </a:r>
          </a:p>
          <a:p>
            <a:pPr algn="l" indent="0" lvl="0" marL="45720" rtl="0">
              <a:lnSpc>
                <a:spcPct val="90000"/>
              </a:lnSpc>
              <a:spcBef>
                <a:spcPts val="1400"/>
              </a:spcBef>
              <a:spcAft>
                <a:spcPts val="0"/>
              </a:spcAft>
              <a:buSzPts val="1600"/>
              <a:buNone/>
            </a:pPr>
            <a:r>
              <a:rPr sz="2000" lang="en-US">
                <a:solidFill>
                  <a:srgbClr val="212529"/>
                </a:solidFill>
                <a:latin typeface="Times New Roman"/>
                <a:ea typeface="Times New Roman"/>
                <a:cs typeface="Times New Roman"/>
                <a:sym typeface="Times New Roman"/>
              </a:rPr>
              <a:t>	// Another way to perform string comparisons.</a:t>
            </a:r>
          </a:p>
          <a:p>
            <a:pPr algn="l" indent="0" lvl="0" marL="45720" rtl="0">
              <a:lnSpc>
                <a:spcPct val="90000"/>
              </a:lnSpc>
              <a:spcBef>
                <a:spcPts val="1400"/>
              </a:spcBef>
              <a:spcAft>
                <a:spcPts val="0"/>
              </a:spcAft>
              <a:buSzPts val="1600"/>
              <a:buNone/>
            </a:pPr>
            <a:r>
              <a:rPr b="1" sz="2000" lang="en-US">
                <a:solidFill>
                  <a:srgbClr val="212529"/>
                </a:solidFill>
                <a:latin typeface="Times New Roman"/>
                <a:ea typeface="Times New Roman"/>
                <a:cs typeface="Times New Roman"/>
                <a:sym typeface="Times New Roman"/>
              </a:rPr>
              <a:t>      string word = "apple";</a:t>
            </a:r>
          </a:p>
          <a:p>
            <a:pPr algn="l" indent="0" lvl="0" marL="45720" rtl="0">
              <a:lnSpc>
                <a:spcPct val="90000"/>
              </a:lnSpc>
              <a:spcBef>
                <a:spcPts val="1400"/>
              </a:spcBef>
              <a:spcAft>
                <a:spcPts val="0"/>
              </a:spcAft>
              <a:buSzPts val="1600"/>
              <a:buNone/>
            </a:pPr>
            <a:r>
              <a:rPr b="1" sz="2000" lang="en-US">
                <a:solidFill>
                  <a:srgbClr val="212529"/>
                </a:solidFill>
                <a:latin typeface="Times New Roman"/>
                <a:ea typeface="Times New Roman"/>
                <a:cs typeface="Times New Roman"/>
                <a:sym typeface="Times New Roman"/>
              </a:rPr>
              <a:t>      result = word.CompareTo("attach"); </a:t>
            </a:r>
            <a:r>
              <a:rPr sz="2000" lang="en-US">
                <a:solidFill>
                  <a:srgbClr val="212529"/>
                </a:solidFill>
                <a:latin typeface="Times New Roman"/>
                <a:ea typeface="Times New Roman"/>
                <a:cs typeface="Times New Roman"/>
                <a:sym typeface="Times New Roman"/>
              </a:rPr>
              <a:t>	                // result = -1</a:t>
            </a:r>
            <a:endParaRPr sz="2000">
              <a:solidFill>
                <a:srgbClr val="212529"/>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85" name="Shape 340"/>
        <p:cNvGrpSpPr/>
        <p:nvPr/>
      </p:nvGrpSpPr>
      <p:grpSpPr>
        <a:xfrm>
          <a:off x="0" y="0"/>
          <a:ext cx="0" cy="0"/>
          <a:chOff x="0" y="0"/>
          <a:chExt cx="0" cy="0"/>
        </a:xfrm>
      </p:grpSpPr>
      <p:sp>
        <p:nvSpPr>
          <p:cNvPr id="1048703" name="Google Shape;341;g1352385859e_2_128"/>
          <p:cNvSpPr txBox="1"/>
          <p:nvPr>
            <p:ph type="body" idx="1"/>
          </p:nvPr>
        </p:nvSpPr>
        <p:spPr>
          <a:xfrm>
            <a:off x="486137" y="393539"/>
            <a:ext cx="11412638" cy="6088284"/>
          </a:xfrm>
          <a:prstGeom prst="rect"/>
          <a:noFill/>
          <a:ln>
            <a:noFill/>
          </a:ln>
        </p:spPr>
        <p:txBody>
          <a:bodyPr anchor="t" anchorCtr="0" bIns="45700" lIns="91425" rIns="91425" spcFirstLastPara="1" tIns="45700" wrap="square">
            <a:normAutofit/>
          </a:bodyPr>
          <a:p>
            <a:pPr algn="l" indent="0" lvl="0" marL="45720" rtl="0">
              <a:lnSpc>
                <a:spcPct val="70000"/>
              </a:lnSpc>
              <a:spcBef>
                <a:spcPts val="0"/>
              </a:spcBef>
              <a:spcAft>
                <a:spcPts val="0"/>
              </a:spcAft>
              <a:buSzPts val="2108"/>
              <a:buNone/>
            </a:pPr>
            <a:r>
              <a:rPr b="1" sz="2635" lang="en-US">
                <a:solidFill>
                  <a:srgbClr val="212529"/>
                </a:solidFill>
                <a:latin typeface="Times New Roman"/>
                <a:ea typeface="Times New Roman"/>
                <a:cs typeface="Times New Roman"/>
                <a:sym typeface="Times New Roman"/>
              </a:rPr>
              <a:t>The if Statement</a:t>
            </a:r>
          </a:p>
          <a:p>
            <a:pPr algn="l" indent="0" lvl="0" marL="45720" rtl="0">
              <a:lnSpc>
                <a:spcPct val="70000"/>
              </a:lnSpc>
              <a:spcBef>
                <a:spcPts val="1400"/>
              </a:spcBef>
              <a:spcAft>
                <a:spcPts val="0"/>
              </a:spcAft>
              <a:buSzPts val="1496"/>
              <a:buNone/>
            </a:pPr>
            <a:r>
              <a:rPr sz="1870" lang="en-US">
                <a:solidFill>
                  <a:srgbClr val="212529"/>
                </a:solidFill>
                <a:latin typeface="Times New Roman"/>
                <a:ea typeface="Times New Roman"/>
                <a:cs typeface="Times New Roman"/>
                <a:sym typeface="Times New Roman"/>
              </a:rPr>
              <a:t>The if statement is the powerhouse of conditional logic, able to evaluate any combination of conditions and deal</a:t>
            </a:r>
          </a:p>
          <a:p>
            <a:pPr algn="l" indent="0" lvl="0" marL="45720" rtl="0">
              <a:lnSpc>
                <a:spcPct val="70000"/>
              </a:lnSpc>
              <a:spcBef>
                <a:spcPts val="1400"/>
              </a:spcBef>
              <a:spcAft>
                <a:spcPts val="0"/>
              </a:spcAft>
              <a:buSzPts val="1496"/>
              <a:buNone/>
            </a:pPr>
            <a:r>
              <a:rPr sz="1870" lang="en-US">
                <a:solidFill>
                  <a:srgbClr val="212529"/>
                </a:solidFill>
                <a:latin typeface="Times New Roman"/>
                <a:ea typeface="Times New Roman"/>
                <a:cs typeface="Times New Roman"/>
                <a:sym typeface="Times New Roman"/>
              </a:rPr>
              <a:t>with multiple and different pieces of data. Here’s an example with an if statement that features two else conditions:</a:t>
            </a:r>
          </a:p>
          <a:p>
            <a:pPr algn="l" indent="0" lvl="0" marL="45720" rtl="0">
              <a:lnSpc>
                <a:spcPct val="70000"/>
              </a:lnSpc>
              <a:spcBef>
                <a:spcPts val="1400"/>
              </a:spcBef>
              <a:spcAft>
                <a:spcPts val="0"/>
              </a:spcAft>
              <a:buSzPts val="1496"/>
              <a:buNone/>
            </a:pPr>
            <a:r>
              <a:rPr b="1" sz="1870" lang="en-US">
                <a:solidFill>
                  <a:srgbClr val="212529"/>
                </a:solidFill>
                <a:latin typeface="Times New Roman"/>
                <a:ea typeface="Times New Roman"/>
                <a:cs typeface="Times New Roman"/>
                <a:sym typeface="Times New Roman"/>
              </a:rPr>
              <a:t>	</a:t>
            </a:r>
          </a:p>
          <a:p>
            <a:pPr algn="l" indent="0" lvl="0" marL="45720" rtl="0">
              <a:lnSpc>
                <a:spcPct val="70000"/>
              </a:lnSpc>
              <a:spcBef>
                <a:spcPts val="1400"/>
              </a:spcBef>
              <a:spcAft>
                <a:spcPts val="0"/>
              </a:spcAft>
              <a:buSzPts val="1496"/>
              <a:buNone/>
            </a:pPr>
            <a:r>
              <a:rPr b="1" sz="1870" lang="en-US">
                <a:solidFill>
                  <a:srgbClr val="212529"/>
                </a:solidFill>
                <a:latin typeface="Times New Roman"/>
                <a:ea typeface="Times New Roman"/>
                <a:cs typeface="Times New Roman"/>
                <a:sym typeface="Times New Roman"/>
              </a:rPr>
              <a:t>	if (myNumber &gt; 10)</a:t>
            </a:r>
          </a:p>
          <a:p>
            <a:pPr algn="l" indent="0" lvl="0" marL="45720" rtl="0">
              <a:lnSpc>
                <a:spcPct val="70000"/>
              </a:lnSpc>
              <a:spcBef>
                <a:spcPts val="1400"/>
              </a:spcBef>
              <a:spcAft>
                <a:spcPts val="0"/>
              </a:spcAft>
              <a:buSzPts val="1496"/>
              <a:buNone/>
            </a:pPr>
            <a:r>
              <a:rPr b="1" sz="1870" lang="en-US">
                <a:solidFill>
                  <a:srgbClr val="212529"/>
                </a:solidFill>
                <a:latin typeface="Times New Roman"/>
                <a:ea typeface="Times New Roman"/>
                <a:cs typeface="Times New Roman"/>
                <a:sym typeface="Times New Roman"/>
              </a:rPr>
              <a:t>		{</a:t>
            </a:r>
          </a:p>
          <a:p>
            <a:pPr algn="l" indent="0" lvl="0" marL="45720" rtl="0">
              <a:lnSpc>
                <a:spcPct val="70000"/>
              </a:lnSpc>
              <a:spcBef>
                <a:spcPts val="1400"/>
              </a:spcBef>
              <a:spcAft>
                <a:spcPts val="0"/>
              </a:spcAft>
              <a:buSzPts val="1496"/>
              <a:buNone/>
            </a:pPr>
            <a:r>
              <a:rPr b="1" sz="1870" lang="en-US">
                <a:solidFill>
                  <a:srgbClr val="212529"/>
                </a:solidFill>
                <a:latin typeface="Times New Roman"/>
                <a:ea typeface="Times New Roman"/>
                <a:cs typeface="Times New Roman"/>
                <a:sym typeface="Times New Roman"/>
              </a:rPr>
              <a:t>		// Do something.</a:t>
            </a:r>
          </a:p>
          <a:p>
            <a:pPr algn="l" indent="0" lvl="0" marL="45720" rtl="0">
              <a:lnSpc>
                <a:spcPct val="70000"/>
              </a:lnSpc>
              <a:spcBef>
                <a:spcPts val="1400"/>
              </a:spcBef>
              <a:spcAft>
                <a:spcPts val="0"/>
              </a:spcAft>
              <a:buSzPts val="1496"/>
              <a:buNone/>
            </a:pPr>
            <a:r>
              <a:rPr b="1" sz="1870" lang="en-US">
                <a:solidFill>
                  <a:srgbClr val="212529"/>
                </a:solidFill>
                <a:latin typeface="Times New Roman"/>
                <a:ea typeface="Times New Roman"/>
                <a:cs typeface="Times New Roman"/>
                <a:sym typeface="Times New Roman"/>
              </a:rPr>
              <a:t>		}</a:t>
            </a:r>
          </a:p>
          <a:p>
            <a:pPr algn="l" indent="0" lvl="0" marL="45720" rtl="0">
              <a:lnSpc>
                <a:spcPct val="70000"/>
              </a:lnSpc>
              <a:spcBef>
                <a:spcPts val="1400"/>
              </a:spcBef>
              <a:spcAft>
                <a:spcPts val="0"/>
              </a:spcAft>
              <a:buSzPts val="1496"/>
              <a:buNone/>
            </a:pPr>
            <a:r>
              <a:rPr b="1" sz="1870" lang="en-US">
                <a:solidFill>
                  <a:srgbClr val="212529"/>
                </a:solidFill>
                <a:latin typeface="Times New Roman"/>
                <a:ea typeface="Times New Roman"/>
                <a:cs typeface="Times New Roman"/>
                <a:sym typeface="Times New Roman"/>
              </a:rPr>
              <a:t>	else if (myString == "hello")</a:t>
            </a:r>
          </a:p>
          <a:p>
            <a:pPr algn="l" indent="0" lvl="0" marL="45720" rtl="0">
              <a:lnSpc>
                <a:spcPct val="70000"/>
              </a:lnSpc>
              <a:spcBef>
                <a:spcPts val="1400"/>
              </a:spcBef>
              <a:spcAft>
                <a:spcPts val="0"/>
              </a:spcAft>
              <a:buSzPts val="1496"/>
              <a:buNone/>
            </a:pPr>
            <a:r>
              <a:rPr b="1" sz="1870" lang="en-US">
                <a:solidFill>
                  <a:srgbClr val="212529"/>
                </a:solidFill>
                <a:latin typeface="Times New Roman"/>
                <a:ea typeface="Times New Roman"/>
                <a:cs typeface="Times New Roman"/>
                <a:sym typeface="Times New Roman"/>
              </a:rPr>
              <a:t>		{</a:t>
            </a:r>
          </a:p>
          <a:p>
            <a:pPr algn="l" indent="0" lvl="0" marL="45720" rtl="0">
              <a:lnSpc>
                <a:spcPct val="70000"/>
              </a:lnSpc>
              <a:spcBef>
                <a:spcPts val="1400"/>
              </a:spcBef>
              <a:spcAft>
                <a:spcPts val="0"/>
              </a:spcAft>
              <a:buSzPts val="1496"/>
              <a:buNone/>
            </a:pPr>
            <a:r>
              <a:rPr b="1" sz="1870" lang="en-US">
                <a:solidFill>
                  <a:srgbClr val="212529"/>
                </a:solidFill>
                <a:latin typeface="Times New Roman"/>
                <a:ea typeface="Times New Roman"/>
                <a:cs typeface="Times New Roman"/>
                <a:sym typeface="Times New Roman"/>
              </a:rPr>
              <a:t>		// Do something.</a:t>
            </a:r>
          </a:p>
          <a:p>
            <a:pPr algn="l" indent="0" lvl="0" marL="45720" rtl="0">
              <a:lnSpc>
                <a:spcPct val="70000"/>
              </a:lnSpc>
              <a:spcBef>
                <a:spcPts val="1400"/>
              </a:spcBef>
              <a:spcAft>
                <a:spcPts val="0"/>
              </a:spcAft>
              <a:buSzPts val="1496"/>
              <a:buNone/>
            </a:pPr>
            <a:r>
              <a:rPr b="1" sz="1870" lang="en-US">
                <a:solidFill>
                  <a:srgbClr val="212529"/>
                </a:solidFill>
                <a:latin typeface="Times New Roman"/>
                <a:ea typeface="Times New Roman"/>
                <a:cs typeface="Times New Roman"/>
                <a:sym typeface="Times New Roman"/>
              </a:rPr>
              <a:t>		}</a:t>
            </a:r>
          </a:p>
          <a:p>
            <a:pPr algn="l" indent="0" lvl="0" marL="45720" rtl="0">
              <a:lnSpc>
                <a:spcPct val="70000"/>
              </a:lnSpc>
              <a:spcBef>
                <a:spcPts val="1400"/>
              </a:spcBef>
              <a:spcAft>
                <a:spcPts val="0"/>
              </a:spcAft>
              <a:buSzPts val="1496"/>
              <a:buNone/>
            </a:pPr>
            <a:r>
              <a:rPr b="1" sz="1870" lang="en-US">
                <a:solidFill>
                  <a:srgbClr val="212529"/>
                </a:solidFill>
                <a:latin typeface="Times New Roman"/>
                <a:ea typeface="Times New Roman"/>
                <a:cs typeface="Times New Roman"/>
                <a:sym typeface="Times New Roman"/>
              </a:rPr>
              <a:t>	else</a:t>
            </a:r>
          </a:p>
          <a:p>
            <a:pPr algn="l" indent="0" lvl="0" marL="45720" rtl="0">
              <a:lnSpc>
                <a:spcPct val="70000"/>
              </a:lnSpc>
              <a:spcBef>
                <a:spcPts val="1400"/>
              </a:spcBef>
              <a:spcAft>
                <a:spcPts val="0"/>
              </a:spcAft>
              <a:buSzPts val="1496"/>
              <a:buNone/>
            </a:pPr>
            <a:r>
              <a:rPr b="1" sz="1870" lang="en-US">
                <a:solidFill>
                  <a:srgbClr val="212529"/>
                </a:solidFill>
                <a:latin typeface="Times New Roman"/>
                <a:ea typeface="Times New Roman"/>
                <a:cs typeface="Times New Roman"/>
                <a:sym typeface="Times New Roman"/>
              </a:rPr>
              <a:t>		{</a:t>
            </a:r>
          </a:p>
          <a:p>
            <a:pPr algn="l" indent="0" lvl="0" marL="45720" rtl="0">
              <a:lnSpc>
                <a:spcPct val="70000"/>
              </a:lnSpc>
              <a:spcBef>
                <a:spcPts val="1400"/>
              </a:spcBef>
              <a:spcAft>
                <a:spcPts val="0"/>
              </a:spcAft>
              <a:buSzPts val="1496"/>
              <a:buNone/>
            </a:pPr>
            <a:r>
              <a:rPr b="1" sz="1870" lang="en-US">
                <a:solidFill>
                  <a:srgbClr val="212529"/>
                </a:solidFill>
                <a:latin typeface="Times New Roman"/>
                <a:ea typeface="Times New Roman"/>
                <a:cs typeface="Times New Roman"/>
                <a:sym typeface="Times New Roman"/>
              </a:rPr>
              <a:t>		// Do something.</a:t>
            </a:r>
          </a:p>
          <a:p>
            <a:pPr algn="l" indent="0" lvl="0" marL="45720" rtl="0">
              <a:lnSpc>
                <a:spcPct val="70000"/>
              </a:lnSpc>
              <a:spcBef>
                <a:spcPts val="1400"/>
              </a:spcBef>
              <a:spcAft>
                <a:spcPts val="0"/>
              </a:spcAft>
              <a:buSzPts val="1496"/>
              <a:buNone/>
            </a:pPr>
            <a:r>
              <a:rPr b="1" sz="1870" lang="en-US">
                <a:solidFill>
                  <a:srgbClr val="212529"/>
                </a:solidFill>
                <a:latin typeface="Times New Roman"/>
                <a:ea typeface="Times New Roman"/>
                <a:cs typeface="Times New Roman"/>
                <a:sym typeface="Times New Roman"/>
              </a:rPr>
              <a:t>		}</a:t>
            </a:r>
            <a:endParaRPr b="1" sz="1870">
              <a:solidFill>
                <a:srgbClr val="212529"/>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88" name="Shape 345"/>
        <p:cNvGrpSpPr/>
        <p:nvPr/>
      </p:nvGrpSpPr>
      <p:grpSpPr>
        <a:xfrm>
          <a:off x="0" y="0"/>
          <a:ext cx="0" cy="0"/>
          <a:chOff x="0" y="0"/>
          <a:chExt cx="0" cy="0"/>
        </a:xfrm>
      </p:grpSpPr>
      <p:sp>
        <p:nvSpPr>
          <p:cNvPr id="1048706" name="Google Shape;346;g1352385859e_2_132"/>
          <p:cNvSpPr txBox="1"/>
          <p:nvPr>
            <p:ph type="body" idx="1"/>
          </p:nvPr>
        </p:nvSpPr>
        <p:spPr>
          <a:xfrm>
            <a:off x="393540" y="370390"/>
            <a:ext cx="11181144" cy="6157732"/>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2560"/>
              <a:buChar char="•"/>
            </a:pPr>
            <a:r>
              <a:rPr b="1" sz="3200" lang="en-US">
                <a:solidFill>
                  <a:srgbClr val="212529"/>
                </a:solidFill>
                <a:latin typeface="Times New Roman"/>
                <a:ea typeface="Times New Roman"/>
                <a:cs typeface="Times New Roman"/>
                <a:sym typeface="Times New Roman"/>
              </a:rPr>
              <a:t>The switch Statement</a:t>
            </a: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C# also provides a switch statement that you can use to evaluate a single variable or expression for multiple possible values. </a:t>
            </a:r>
          </a:p>
          <a:p>
            <a:pPr algn="l"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The only limitation is that the variable you’re evaluating must be an integer-based data type, a bool, a char, a string, or a value from an enumeration. Other data types aren’t supported.</a:t>
            </a:r>
          </a:p>
          <a:p>
            <a:pPr algn="l"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 The C# syntax inherits the convention of C/C++ programming, which requires that every branch in a switch statement be ended by a special break keyword in the program.</a:t>
            </a:r>
            <a:endParaRPr sz="2400">
              <a:solidFill>
                <a:srgbClr val="212529"/>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91" name="Shape 350"/>
        <p:cNvGrpSpPr/>
        <p:nvPr/>
      </p:nvGrpSpPr>
      <p:grpSpPr>
        <a:xfrm>
          <a:off x="0" y="0"/>
          <a:ext cx="0" cy="0"/>
          <a:chOff x="0" y="0"/>
          <a:chExt cx="0" cy="0"/>
        </a:xfrm>
      </p:grpSpPr>
      <p:sp>
        <p:nvSpPr>
          <p:cNvPr id="1048709" name="Google Shape;351;g1352385859e_2_136"/>
          <p:cNvSpPr txBox="1"/>
          <p:nvPr>
            <p:ph type="body" idx="1"/>
          </p:nvPr>
        </p:nvSpPr>
        <p:spPr>
          <a:xfrm>
            <a:off x="486138" y="451413"/>
            <a:ext cx="11262166" cy="5644587"/>
          </a:xfrm>
          <a:prstGeom prst="rect"/>
          <a:noFill/>
          <a:ln>
            <a:noFill/>
          </a:ln>
        </p:spPr>
        <p:txBody>
          <a:bodyPr anchor="t" anchorCtr="0" bIns="45700" lIns="91425" rIns="91425" spcFirstLastPara="1" tIns="45700" wrap="square">
            <a:normAutofit/>
          </a:bodyPr>
          <a:p>
            <a:pPr algn="l" indent="-182880" lvl="0" marL="228600" rtl="0">
              <a:lnSpc>
                <a:spcPct val="70000"/>
              </a:lnSpc>
              <a:spcBef>
                <a:spcPts val="0"/>
              </a:spcBef>
              <a:spcAft>
                <a:spcPts val="0"/>
              </a:spcAft>
              <a:buSzPts val="1776"/>
              <a:buChar char="•"/>
            </a:pPr>
            <a:r>
              <a:rPr sz="2220" lang="en-US">
                <a:solidFill>
                  <a:srgbClr val="212529"/>
                </a:solidFill>
                <a:latin typeface="Times New Roman"/>
                <a:ea typeface="Times New Roman"/>
                <a:cs typeface="Times New Roman"/>
                <a:sym typeface="Times New Roman"/>
              </a:rPr>
              <a:t>In the following code, each case examines the myNumber variable and tests whether it’s equal to a specific integer:</a:t>
            </a:r>
          </a:p>
          <a:p>
            <a:pPr algn="l" indent="0" lvl="0" marL="45720" rtl="0">
              <a:lnSpc>
                <a:spcPct val="70000"/>
              </a:lnSpc>
              <a:spcBef>
                <a:spcPts val="1400"/>
              </a:spcBef>
              <a:spcAft>
                <a:spcPts val="0"/>
              </a:spcAft>
              <a:buSzPts val="1776"/>
              <a:buNone/>
            </a:pPr>
            <a:r>
              <a:rPr sz="2220" lang="en-US">
                <a:solidFill>
                  <a:srgbClr val="212529"/>
                </a:solidFill>
                <a:latin typeface="Times New Roman"/>
                <a:ea typeface="Times New Roman"/>
                <a:cs typeface="Times New Roman"/>
                <a:sym typeface="Times New Roman"/>
              </a:rPr>
              <a:t>	</a:t>
            </a:r>
            <a:r>
              <a:rPr b="1" sz="2220" lang="en-US">
                <a:solidFill>
                  <a:srgbClr val="212529"/>
                </a:solidFill>
                <a:latin typeface="Times New Roman"/>
                <a:ea typeface="Times New Roman"/>
                <a:cs typeface="Times New Roman"/>
                <a:sym typeface="Times New Roman"/>
              </a:rPr>
              <a:t>switch (myNumber)</a:t>
            </a:r>
          </a:p>
          <a:p>
            <a:pPr algn="l" indent="0" lvl="0" marL="45720" rtl="0">
              <a:lnSpc>
                <a:spcPct val="70000"/>
              </a:lnSpc>
              <a:spcBef>
                <a:spcPts val="1400"/>
              </a:spcBef>
              <a:spcAft>
                <a:spcPts val="0"/>
              </a:spcAft>
              <a:buSzPts val="1776"/>
              <a:buNone/>
            </a:pPr>
            <a:r>
              <a:rPr sz="2220" lang="en-US">
                <a:solidFill>
                  <a:srgbClr val="212529"/>
                </a:solidFill>
                <a:latin typeface="Times New Roman"/>
                <a:ea typeface="Times New Roman"/>
                <a:cs typeface="Times New Roman"/>
                <a:sym typeface="Times New Roman"/>
              </a:rPr>
              <a:t>	</a:t>
            </a:r>
            <a:r>
              <a:rPr b="1" sz="2220" lang="en-US">
                <a:solidFill>
                  <a:srgbClr val="212529"/>
                </a:solidFill>
                <a:latin typeface="Times New Roman"/>
                <a:ea typeface="Times New Roman"/>
                <a:cs typeface="Times New Roman"/>
                <a:sym typeface="Times New Roman"/>
              </a:rPr>
              <a:t>{</a:t>
            </a:r>
          </a:p>
          <a:p>
            <a:pPr algn="l" indent="0" lvl="0" marL="45720" rtl="0">
              <a:lnSpc>
                <a:spcPct val="70000"/>
              </a:lnSpc>
              <a:spcBef>
                <a:spcPts val="1400"/>
              </a:spcBef>
              <a:spcAft>
                <a:spcPts val="0"/>
              </a:spcAft>
              <a:buSzPts val="1776"/>
              <a:buNone/>
            </a:pPr>
            <a:r>
              <a:rPr b="1" sz="2220" lang="en-US">
                <a:solidFill>
                  <a:srgbClr val="212529"/>
                </a:solidFill>
                <a:latin typeface="Times New Roman"/>
                <a:ea typeface="Times New Roman"/>
                <a:cs typeface="Times New Roman"/>
                <a:sym typeface="Times New Roman"/>
              </a:rPr>
              <a:t>	      case 1:</a:t>
            </a:r>
          </a:p>
          <a:p>
            <a:pPr algn="l" indent="0" lvl="0" marL="45720" rtl="0">
              <a:lnSpc>
                <a:spcPct val="70000"/>
              </a:lnSpc>
              <a:spcBef>
                <a:spcPts val="1400"/>
              </a:spcBef>
              <a:spcAft>
                <a:spcPts val="0"/>
              </a:spcAft>
              <a:buSzPts val="1776"/>
              <a:buNone/>
            </a:pPr>
            <a:r>
              <a:rPr b="1" sz="2220" lang="en-US">
                <a:solidFill>
                  <a:srgbClr val="212529"/>
                </a:solidFill>
                <a:latin typeface="Times New Roman"/>
                <a:ea typeface="Times New Roman"/>
                <a:cs typeface="Times New Roman"/>
                <a:sym typeface="Times New Roman"/>
              </a:rPr>
              <a:t>		// Do something.</a:t>
            </a:r>
          </a:p>
          <a:p>
            <a:pPr algn="l" indent="0" lvl="0" marL="45720" rtl="0">
              <a:lnSpc>
                <a:spcPct val="70000"/>
              </a:lnSpc>
              <a:spcBef>
                <a:spcPts val="1400"/>
              </a:spcBef>
              <a:spcAft>
                <a:spcPts val="0"/>
              </a:spcAft>
              <a:buSzPts val="1776"/>
              <a:buNone/>
            </a:pPr>
            <a:r>
              <a:rPr b="1" sz="2220" lang="en-US">
                <a:solidFill>
                  <a:srgbClr val="212529"/>
                </a:solidFill>
                <a:latin typeface="Times New Roman"/>
                <a:ea typeface="Times New Roman"/>
                <a:cs typeface="Times New Roman"/>
                <a:sym typeface="Times New Roman"/>
              </a:rPr>
              <a:t>		break;</a:t>
            </a:r>
          </a:p>
          <a:p>
            <a:pPr algn="l" indent="0" lvl="0" marL="45720" rtl="0">
              <a:lnSpc>
                <a:spcPct val="70000"/>
              </a:lnSpc>
              <a:spcBef>
                <a:spcPts val="1400"/>
              </a:spcBef>
              <a:spcAft>
                <a:spcPts val="0"/>
              </a:spcAft>
              <a:buSzPts val="1628"/>
              <a:buNone/>
            </a:pPr>
            <a:r>
              <a:rPr b="1" sz="2035" lang="en-US">
                <a:solidFill>
                  <a:srgbClr val="212529"/>
                </a:solidFill>
                <a:latin typeface="Times New Roman"/>
                <a:ea typeface="Times New Roman"/>
                <a:cs typeface="Times New Roman"/>
                <a:sym typeface="Times New Roman"/>
              </a:rPr>
              <a:t>	       </a:t>
            </a:r>
            <a:r>
              <a:rPr b="1" sz="2220" lang="en-US">
                <a:solidFill>
                  <a:srgbClr val="212529"/>
                </a:solidFill>
                <a:latin typeface="Times New Roman"/>
                <a:ea typeface="Times New Roman"/>
                <a:cs typeface="Times New Roman"/>
                <a:sym typeface="Times New Roman"/>
              </a:rPr>
              <a:t>case 2:</a:t>
            </a:r>
          </a:p>
          <a:p>
            <a:pPr algn="l" indent="0" lvl="0" marL="45720" rtl="0">
              <a:lnSpc>
                <a:spcPct val="70000"/>
              </a:lnSpc>
              <a:spcBef>
                <a:spcPts val="1400"/>
              </a:spcBef>
              <a:spcAft>
                <a:spcPts val="0"/>
              </a:spcAft>
              <a:buSzPts val="1776"/>
              <a:buNone/>
            </a:pPr>
            <a:r>
              <a:rPr b="1" sz="2220" lang="en-US">
                <a:solidFill>
                  <a:srgbClr val="212529"/>
                </a:solidFill>
                <a:latin typeface="Times New Roman"/>
                <a:ea typeface="Times New Roman"/>
                <a:cs typeface="Times New Roman"/>
                <a:sym typeface="Times New Roman"/>
              </a:rPr>
              <a:t>		// Do something.</a:t>
            </a:r>
          </a:p>
          <a:p>
            <a:pPr algn="l" indent="0" lvl="0" marL="45720" rtl="0">
              <a:lnSpc>
                <a:spcPct val="70000"/>
              </a:lnSpc>
              <a:spcBef>
                <a:spcPts val="1400"/>
              </a:spcBef>
              <a:spcAft>
                <a:spcPts val="0"/>
              </a:spcAft>
              <a:buSzPts val="1776"/>
              <a:buNone/>
            </a:pPr>
            <a:r>
              <a:rPr b="1" sz="2220" lang="en-US">
                <a:solidFill>
                  <a:srgbClr val="212529"/>
                </a:solidFill>
                <a:latin typeface="Times New Roman"/>
                <a:ea typeface="Times New Roman"/>
                <a:cs typeface="Times New Roman"/>
                <a:sym typeface="Times New Roman"/>
              </a:rPr>
              <a:t>		break;</a:t>
            </a:r>
          </a:p>
          <a:p>
            <a:pPr algn="l" indent="0" lvl="0" marL="45720" rtl="0">
              <a:lnSpc>
                <a:spcPct val="70000"/>
              </a:lnSpc>
              <a:spcBef>
                <a:spcPts val="1400"/>
              </a:spcBef>
              <a:spcAft>
                <a:spcPts val="0"/>
              </a:spcAft>
              <a:buSzPts val="1776"/>
              <a:buNone/>
            </a:pPr>
            <a:r>
              <a:rPr b="1" sz="2220" lang="en-US">
                <a:solidFill>
                  <a:srgbClr val="212529"/>
                </a:solidFill>
                <a:latin typeface="Times New Roman"/>
                <a:ea typeface="Times New Roman"/>
                <a:cs typeface="Times New Roman"/>
                <a:sym typeface="Times New Roman"/>
              </a:rPr>
              <a:t>	      default:</a:t>
            </a:r>
          </a:p>
          <a:p>
            <a:pPr algn="l" indent="0" lvl="0" marL="45720" rtl="0">
              <a:lnSpc>
                <a:spcPct val="70000"/>
              </a:lnSpc>
              <a:spcBef>
                <a:spcPts val="1400"/>
              </a:spcBef>
              <a:spcAft>
                <a:spcPts val="0"/>
              </a:spcAft>
              <a:buSzPts val="1776"/>
              <a:buNone/>
            </a:pPr>
            <a:r>
              <a:rPr b="1" sz="2220" lang="en-US">
                <a:solidFill>
                  <a:srgbClr val="212529"/>
                </a:solidFill>
                <a:latin typeface="Times New Roman"/>
                <a:ea typeface="Times New Roman"/>
                <a:cs typeface="Times New Roman"/>
                <a:sym typeface="Times New Roman"/>
              </a:rPr>
              <a:t>		// Do something.</a:t>
            </a:r>
          </a:p>
          <a:p>
            <a:pPr algn="l" indent="0" lvl="0" marL="45720" rtl="0">
              <a:lnSpc>
                <a:spcPct val="70000"/>
              </a:lnSpc>
              <a:spcBef>
                <a:spcPts val="1400"/>
              </a:spcBef>
              <a:spcAft>
                <a:spcPts val="0"/>
              </a:spcAft>
              <a:buSzPts val="1776"/>
              <a:buNone/>
            </a:pPr>
            <a:r>
              <a:rPr b="1" sz="2220" lang="en-US">
                <a:solidFill>
                  <a:srgbClr val="212529"/>
                </a:solidFill>
                <a:latin typeface="Times New Roman"/>
                <a:ea typeface="Times New Roman"/>
                <a:cs typeface="Times New Roman"/>
                <a:sym typeface="Times New Roman"/>
              </a:rPr>
              <a:t>		break;</a:t>
            </a:r>
          </a:p>
          <a:p>
            <a:pPr algn="l" indent="0" lvl="0" marL="45720" rtl="0">
              <a:lnSpc>
                <a:spcPct val="70000"/>
              </a:lnSpc>
              <a:spcBef>
                <a:spcPts val="1400"/>
              </a:spcBef>
              <a:spcAft>
                <a:spcPts val="0"/>
              </a:spcAft>
              <a:buSzPts val="1776"/>
              <a:buNone/>
            </a:pPr>
            <a:r>
              <a:rPr b="1" sz="2220" lang="en-US">
                <a:solidFill>
                  <a:srgbClr val="212529"/>
                </a:solidFill>
                <a:latin typeface="Times New Roman"/>
                <a:ea typeface="Times New Roman"/>
                <a:cs typeface="Times New Roman"/>
                <a:sym typeface="Times New Roman"/>
              </a:rPr>
              <a:t>	}</a:t>
            </a:r>
          </a:p>
          <a:p>
            <a:pPr algn="l" indent="0" lvl="0" marL="45720" rtl="0">
              <a:lnSpc>
                <a:spcPct val="70000"/>
              </a:lnSpc>
              <a:spcBef>
                <a:spcPts val="1400"/>
              </a:spcBef>
              <a:spcAft>
                <a:spcPts val="0"/>
              </a:spcAft>
              <a:buSzPts val="1628"/>
              <a:buNone/>
            </a:pPr>
            <a:r>
              <a:t/>
            </a:r>
            <a:endParaRPr sz="2035"/>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94" name="Shape 355"/>
        <p:cNvGrpSpPr/>
        <p:nvPr/>
      </p:nvGrpSpPr>
      <p:grpSpPr>
        <a:xfrm>
          <a:off x="0" y="0"/>
          <a:ext cx="0" cy="0"/>
          <a:chOff x="0" y="0"/>
          <a:chExt cx="0" cy="0"/>
        </a:xfrm>
      </p:grpSpPr>
      <p:sp>
        <p:nvSpPr>
          <p:cNvPr id="1048712" name="Google Shape;356;g1352385859e_2_140"/>
          <p:cNvSpPr txBox="1"/>
          <p:nvPr>
            <p:ph type="title"/>
          </p:nvPr>
        </p:nvSpPr>
        <p:spPr>
          <a:xfrm>
            <a:off x="321197" y="335666"/>
            <a:ext cx="11322933" cy="601883"/>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Clr>
                <a:srgbClr val="AB3C19"/>
              </a:buClr>
              <a:buSzPts val="4410"/>
              <a:buFont typeface="Times New Roman"/>
              <a:buNone/>
            </a:pPr>
            <a:br>
              <a:rPr sz="4410" lang="en-US">
                <a:solidFill>
                  <a:srgbClr val="AB3C19"/>
                </a:solidFill>
                <a:latin typeface="Times New Roman"/>
                <a:ea typeface="Times New Roman"/>
                <a:cs typeface="Times New Roman"/>
                <a:sym typeface="Times New Roman"/>
              </a:rPr>
            </a:br>
            <a:r>
              <a:rPr sz="4410" lang="en-US">
                <a:solidFill>
                  <a:srgbClr val="AB3C19"/>
                </a:solidFill>
                <a:latin typeface="Times New Roman"/>
                <a:ea typeface="Times New Roman"/>
                <a:cs typeface="Times New Roman"/>
                <a:sym typeface="Times New Roman"/>
              </a:rPr>
              <a:t>Loops</a:t>
            </a:r>
            <a:br>
              <a:rPr sz="3959" lang="en-US"/>
            </a:br>
            <a:endParaRPr sz="3959"/>
          </a:p>
        </p:txBody>
      </p:sp>
      <p:sp>
        <p:nvSpPr>
          <p:cNvPr id="1048713" name="Google Shape;357;g1352385859e_2_140"/>
          <p:cNvSpPr txBox="1"/>
          <p:nvPr>
            <p:ph type="body" idx="1"/>
          </p:nvPr>
        </p:nvSpPr>
        <p:spPr>
          <a:xfrm>
            <a:off x="436945" y="1331088"/>
            <a:ext cx="11322933" cy="4919241"/>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920"/>
              <a:buChar char="•"/>
            </a:pPr>
            <a:r>
              <a:rPr sz="2400" lang="en-US">
                <a:solidFill>
                  <a:srgbClr val="212529"/>
                </a:solidFill>
                <a:latin typeface="Times New Roman"/>
                <a:ea typeface="Times New Roman"/>
                <a:cs typeface="Times New Roman"/>
                <a:sym typeface="Times New Roman"/>
              </a:rPr>
              <a:t>Loops allow to repeat a segment of code multiple times.</a:t>
            </a: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 C# has three basic types of loops. </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1.  You can loop a set number of times, with a </a:t>
            </a:r>
            <a:r>
              <a:rPr b="1" sz="2400" lang="en-US">
                <a:solidFill>
                  <a:srgbClr val="212529"/>
                </a:solidFill>
                <a:latin typeface="Times New Roman"/>
                <a:ea typeface="Times New Roman"/>
                <a:cs typeface="Times New Roman"/>
                <a:sym typeface="Times New Roman"/>
              </a:rPr>
              <a:t>for</a:t>
            </a:r>
            <a:r>
              <a:rPr sz="2400" lang="en-US">
                <a:solidFill>
                  <a:srgbClr val="212529"/>
                </a:solidFill>
                <a:latin typeface="Times New Roman"/>
                <a:ea typeface="Times New Roman"/>
                <a:cs typeface="Times New Roman"/>
                <a:sym typeface="Times New Roman"/>
              </a:rPr>
              <a:t> loop.</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2. You can loop through all the items in a collection of data, by using a </a:t>
            </a:r>
            <a:r>
              <a:rPr b="1" sz="2400" lang="en-US">
                <a:solidFill>
                  <a:srgbClr val="212529"/>
                </a:solidFill>
                <a:latin typeface="Times New Roman"/>
                <a:ea typeface="Times New Roman"/>
                <a:cs typeface="Times New Roman"/>
                <a:sym typeface="Times New Roman"/>
              </a:rPr>
              <a:t>foreach </a:t>
            </a:r>
            <a:r>
              <a:rPr sz="2400" lang="en-US">
                <a:solidFill>
                  <a:srgbClr val="212529"/>
                </a:solidFill>
                <a:latin typeface="Times New Roman"/>
                <a:ea typeface="Times New Roman"/>
                <a:cs typeface="Times New Roman"/>
                <a:sym typeface="Times New Roman"/>
              </a:rPr>
              <a:t>loop.</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3. You can loop while a certain condition holds true, with a </a:t>
            </a:r>
            <a:r>
              <a:rPr b="1" sz="2400" lang="en-US">
                <a:solidFill>
                  <a:srgbClr val="212529"/>
                </a:solidFill>
                <a:latin typeface="Times New Roman"/>
                <a:ea typeface="Times New Roman"/>
                <a:cs typeface="Times New Roman"/>
                <a:sym typeface="Times New Roman"/>
              </a:rPr>
              <a:t>while or do...while </a:t>
            </a:r>
            <a:r>
              <a:rPr sz="2400" lang="en-US">
                <a:solidFill>
                  <a:srgbClr val="212529"/>
                </a:solidFill>
                <a:latin typeface="Times New Roman"/>
                <a:ea typeface="Times New Roman"/>
                <a:cs typeface="Times New Roman"/>
                <a:sym typeface="Times New Roman"/>
              </a:rPr>
              <a:t>loop.</a:t>
            </a: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The </a:t>
            </a:r>
            <a:r>
              <a:rPr b="1" sz="2400" lang="en-US">
                <a:solidFill>
                  <a:srgbClr val="212529"/>
                </a:solidFill>
                <a:latin typeface="Times New Roman"/>
                <a:ea typeface="Times New Roman"/>
                <a:cs typeface="Times New Roman"/>
                <a:sym typeface="Times New Roman"/>
              </a:rPr>
              <a:t>for and foreach </a:t>
            </a:r>
            <a:r>
              <a:rPr sz="2400" lang="en-US">
                <a:solidFill>
                  <a:srgbClr val="212529"/>
                </a:solidFill>
                <a:latin typeface="Times New Roman"/>
                <a:ea typeface="Times New Roman"/>
                <a:cs typeface="Times New Roman"/>
                <a:sym typeface="Times New Roman"/>
              </a:rPr>
              <a:t>loops are ideal for sets of data that have known, fixed sizes.</a:t>
            </a: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 The </a:t>
            </a:r>
            <a:r>
              <a:rPr b="1" sz="2400" lang="en-US">
                <a:solidFill>
                  <a:srgbClr val="212529"/>
                </a:solidFill>
                <a:latin typeface="Times New Roman"/>
                <a:ea typeface="Times New Roman"/>
                <a:cs typeface="Times New Roman"/>
                <a:sym typeface="Times New Roman"/>
              </a:rPr>
              <a:t>while</a:t>
            </a:r>
            <a:r>
              <a:rPr sz="2400" lang="en-US">
                <a:solidFill>
                  <a:srgbClr val="212529"/>
                </a:solidFill>
                <a:latin typeface="Times New Roman"/>
                <a:ea typeface="Times New Roman"/>
                <a:cs typeface="Times New Roman"/>
                <a:sym typeface="Times New Roman"/>
              </a:rPr>
              <a:t> loop is a more flexible construct that allows you to continue processing until a complex condition is met. </a:t>
            </a: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The while loop is often used with repetitive tasks or calculations that don’t have a set number of iterations.</a:t>
            </a:r>
            <a:endParaRPr sz="2400">
              <a:solidFill>
                <a:srgbClr val="212529"/>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97" name="Shape 361"/>
        <p:cNvGrpSpPr/>
        <p:nvPr/>
      </p:nvGrpSpPr>
      <p:grpSpPr>
        <a:xfrm>
          <a:off x="0" y="0"/>
          <a:ext cx="0" cy="0"/>
          <a:chOff x="0" y="0"/>
          <a:chExt cx="0" cy="0"/>
        </a:xfrm>
      </p:grpSpPr>
      <p:sp>
        <p:nvSpPr>
          <p:cNvPr id="1048716" name="Google Shape;362;g13525baaf9d_2_0"/>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p>
            <a:pPr algn="l" indent="0" lvl="0" marL="45720" rtl="0">
              <a:lnSpc>
                <a:spcPct val="100000"/>
              </a:lnSpc>
              <a:spcBef>
                <a:spcPts val="0"/>
              </a:spcBef>
              <a:spcAft>
                <a:spcPts val="0"/>
              </a:spcAft>
              <a:buClr>
                <a:schemeClr val="accent1"/>
              </a:buClr>
              <a:buSzPts val="3360"/>
              <a:buFont typeface="Times New Roman"/>
              <a:buNone/>
            </a:pPr>
            <a:r>
              <a:rPr sz="4200" lang="en-US">
                <a:solidFill>
                  <a:srgbClr val="AB3C19"/>
                </a:solidFill>
                <a:latin typeface="Times New Roman"/>
                <a:ea typeface="Times New Roman"/>
                <a:cs typeface="Times New Roman"/>
                <a:sym typeface="Times New Roman"/>
              </a:rPr>
              <a:t>Topics</a:t>
            </a:r>
            <a:endParaRPr sz="4200">
              <a:solidFill>
                <a:srgbClr val="AB3C19"/>
              </a:solidFill>
              <a:latin typeface="Times New Roman"/>
              <a:ea typeface="Times New Roman"/>
              <a:cs typeface="Times New Roman"/>
              <a:sym typeface="Times New Roman"/>
            </a:endParaRPr>
          </a:p>
        </p:txBody>
      </p:sp>
      <p:sp>
        <p:nvSpPr>
          <p:cNvPr id="1048717" name="Google Shape;363;g13525baaf9d_2_0"/>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920"/>
              <a:buNone/>
            </a:pPr>
            <a:r>
              <a:rPr sz="2400" lang="en-US">
                <a:solidFill>
                  <a:srgbClr val="212529"/>
                </a:solidFill>
                <a:latin typeface="Times New Roman"/>
                <a:ea typeface="Times New Roman"/>
                <a:cs typeface="Times New Roman"/>
                <a:sym typeface="Times New Roman"/>
              </a:rPr>
              <a:t>1. Methods</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2. parameters</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3. Method overloading</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4. Optional &amp; Named parameters</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5. Delegates</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6. Object-Based Manipulation (Pg 28-34)</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00" name="Shape 367"/>
        <p:cNvGrpSpPr/>
        <p:nvPr/>
      </p:nvGrpSpPr>
      <p:grpSpPr>
        <a:xfrm>
          <a:off x="0" y="0"/>
          <a:ext cx="0" cy="0"/>
          <a:chOff x="0" y="0"/>
          <a:chExt cx="0" cy="0"/>
        </a:xfrm>
      </p:grpSpPr>
      <p:sp>
        <p:nvSpPr>
          <p:cNvPr id="1048720" name="Google Shape;368;g13525baaf9d_2_6"/>
          <p:cNvSpPr txBox="1"/>
          <p:nvPr>
            <p:ph type="body" idx="1"/>
          </p:nvPr>
        </p:nvSpPr>
        <p:spPr>
          <a:xfrm>
            <a:off x="381965" y="339365"/>
            <a:ext cx="11424211" cy="6146277"/>
          </a:xfrm>
          <a:prstGeom prst="rect"/>
          <a:noFill/>
          <a:ln>
            <a:noFill/>
          </a:ln>
        </p:spPr>
        <p:txBody>
          <a:bodyPr anchor="t" anchorCtr="0" bIns="45700" lIns="91425" rIns="91425" spcFirstLastPara="1" tIns="45700" wrap="square">
            <a:normAutofit/>
          </a:bodyPr>
          <a:p>
            <a:pPr algn="ctr" indent="0" lvl="0" marL="45720" rtl="0">
              <a:lnSpc>
                <a:spcPct val="100000"/>
              </a:lnSpc>
              <a:spcBef>
                <a:spcPts val="0"/>
              </a:spcBef>
              <a:spcAft>
                <a:spcPts val="0"/>
              </a:spcAft>
              <a:buSzPts val="3360"/>
              <a:buNone/>
            </a:pPr>
            <a:r>
              <a:rPr sz="4200" lang="en-US">
                <a:solidFill>
                  <a:srgbClr val="AB3C19"/>
                </a:solidFill>
                <a:latin typeface="Times New Roman"/>
                <a:ea typeface="Times New Roman"/>
                <a:cs typeface="Times New Roman"/>
                <a:sym typeface="Times New Roman"/>
              </a:rPr>
              <a:t>Methods</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Methods are the most basic building block you can use to organize your code. </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A method is a named grouping of one or more lines of code. Ideally, each method will perform a distinct, logical task. </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By breaking down your code into methods, it is easier to organize your code into classes.</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When declaring a method decide whether you want to return any information or not.</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 For example, a method named GetStartTime() might return a DateTime object that represents the time an application was first started i.e one piece of data.</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When you declare a method in C#, the </a:t>
            </a:r>
            <a:r>
              <a:rPr b="1" lang="en-US">
                <a:solidFill>
                  <a:srgbClr val="212529"/>
                </a:solidFill>
                <a:latin typeface="Times New Roman"/>
                <a:ea typeface="Times New Roman"/>
                <a:cs typeface="Times New Roman"/>
                <a:sym typeface="Times New Roman"/>
              </a:rPr>
              <a:t>first part </a:t>
            </a:r>
            <a:r>
              <a:rPr lang="en-US">
                <a:solidFill>
                  <a:srgbClr val="212529"/>
                </a:solidFill>
                <a:latin typeface="Times New Roman"/>
                <a:ea typeface="Times New Roman"/>
                <a:cs typeface="Times New Roman"/>
                <a:sym typeface="Times New Roman"/>
              </a:rPr>
              <a:t>of the declaration specifies the </a:t>
            </a:r>
            <a:r>
              <a:rPr b="1" lang="en-US">
                <a:solidFill>
                  <a:srgbClr val="212529"/>
                </a:solidFill>
                <a:latin typeface="Times New Roman"/>
                <a:ea typeface="Times New Roman"/>
                <a:cs typeface="Times New Roman"/>
                <a:sym typeface="Times New Roman"/>
              </a:rPr>
              <a:t>data type </a:t>
            </a:r>
            <a:r>
              <a:rPr lang="en-US">
                <a:solidFill>
                  <a:srgbClr val="212529"/>
                </a:solidFill>
                <a:latin typeface="Times New Roman"/>
                <a:ea typeface="Times New Roman"/>
                <a:cs typeface="Times New Roman"/>
                <a:sym typeface="Times New Roman"/>
              </a:rPr>
              <a:t>of the return value, and the </a:t>
            </a:r>
            <a:r>
              <a:rPr b="1" lang="en-US">
                <a:solidFill>
                  <a:srgbClr val="212529"/>
                </a:solidFill>
                <a:latin typeface="Times New Roman"/>
                <a:ea typeface="Times New Roman"/>
                <a:cs typeface="Times New Roman"/>
                <a:sym typeface="Times New Roman"/>
              </a:rPr>
              <a:t>second part </a:t>
            </a:r>
            <a:r>
              <a:rPr lang="en-US">
                <a:solidFill>
                  <a:srgbClr val="212529"/>
                </a:solidFill>
                <a:latin typeface="Times New Roman"/>
                <a:ea typeface="Times New Roman"/>
                <a:cs typeface="Times New Roman"/>
                <a:sym typeface="Times New Roman"/>
              </a:rPr>
              <a:t>indicates the </a:t>
            </a:r>
            <a:r>
              <a:rPr b="1" lang="en-US">
                <a:solidFill>
                  <a:srgbClr val="212529"/>
                </a:solidFill>
                <a:latin typeface="Times New Roman"/>
                <a:ea typeface="Times New Roman"/>
                <a:cs typeface="Times New Roman"/>
                <a:sym typeface="Times New Roman"/>
              </a:rPr>
              <a:t>method</a:t>
            </a:r>
            <a:r>
              <a:rPr lang="en-US">
                <a:solidFill>
                  <a:srgbClr val="212529"/>
                </a:solidFill>
                <a:latin typeface="Times New Roman"/>
                <a:ea typeface="Times New Roman"/>
                <a:cs typeface="Times New Roman"/>
                <a:sym typeface="Times New Roman"/>
              </a:rPr>
              <a:t> name. </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If your method doesn’t return any information, you should use the void keyword instead of a data type at the beginning of the declaration.</a:t>
            </a:r>
            <a:endParaRPr>
              <a:solidFill>
                <a:srgbClr val="212529"/>
              </a:solidFill>
              <a:latin typeface="Times New Roman"/>
              <a:ea typeface="Times New Roman"/>
              <a:cs typeface="Times New Roman"/>
              <a:sym typeface="Times New Roman"/>
            </a:endParaRPr>
          </a:p>
          <a:p>
            <a:pPr algn="l" indent="0" lvl="0" marL="45720" rtl="0">
              <a:lnSpc>
                <a:spcPct val="100000"/>
              </a:lnSpc>
              <a:spcBef>
                <a:spcPts val="0"/>
              </a:spcBef>
              <a:spcAft>
                <a:spcPts val="0"/>
              </a:spcAft>
              <a:buSzPts val="3360"/>
              <a:buNone/>
            </a:pPr>
            <a:r>
              <a:t/>
            </a:r>
            <a:endParaRPr sz="4200">
              <a:solidFill>
                <a:srgbClr val="AB3C19"/>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03" name="Shape 372"/>
        <p:cNvGrpSpPr/>
        <p:nvPr/>
      </p:nvGrpSpPr>
      <p:grpSpPr>
        <a:xfrm>
          <a:off x="0" y="0"/>
          <a:ext cx="0" cy="0"/>
          <a:chOff x="0" y="0"/>
          <a:chExt cx="0" cy="0"/>
        </a:xfrm>
      </p:grpSpPr>
      <p:sp>
        <p:nvSpPr>
          <p:cNvPr id="1048723" name="Google Shape;373;g13525baaf9d_2_10"/>
          <p:cNvSpPr txBox="1"/>
          <p:nvPr>
            <p:ph type="body" idx="1"/>
          </p:nvPr>
        </p:nvSpPr>
        <p:spPr>
          <a:xfrm>
            <a:off x="995423" y="312515"/>
            <a:ext cx="10150997" cy="6053561"/>
          </a:xfrm>
          <a:prstGeom prst="rect"/>
          <a:noFill/>
          <a:ln>
            <a:noFill/>
          </a:ln>
        </p:spPr>
        <p:txBody>
          <a:bodyPr anchor="t" anchorCtr="0" bIns="45700" lIns="91425" rIns="91425" spcFirstLastPara="1" tIns="45700" wrap="square">
            <a:normAutofit/>
          </a:bodyPr>
          <a:p>
            <a:pPr algn="just" indent="-79502" lvl="0" marL="228600" rtl="0">
              <a:lnSpc>
                <a:spcPct val="80000"/>
              </a:lnSpc>
              <a:spcBef>
                <a:spcPts val="0"/>
              </a:spcBef>
              <a:spcAft>
                <a:spcPts val="0"/>
              </a:spcAft>
              <a:buSzPts val="1628"/>
              <a:buNone/>
            </a:pPr>
            <a:r>
              <a:t/>
            </a:r>
            <a:endParaRPr sz="2035">
              <a:solidFill>
                <a:srgbClr val="212529"/>
              </a:solidFill>
              <a:latin typeface="Times New Roman"/>
              <a:ea typeface="Times New Roman"/>
              <a:cs typeface="Times New Roman"/>
              <a:sym typeface="Times New Roman"/>
            </a:endParaRPr>
          </a:p>
          <a:p>
            <a:pPr algn="just" indent="-182880" lvl="0" marL="228600" rtl="0">
              <a:lnSpc>
                <a:spcPct val="80000"/>
              </a:lnSpc>
              <a:spcBef>
                <a:spcPts val="1400"/>
              </a:spcBef>
              <a:spcAft>
                <a:spcPts val="0"/>
              </a:spcAft>
              <a:buSzPts val="1628"/>
              <a:buChar char="•"/>
            </a:pPr>
            <a:r>
              <a:rPr sz="2035" lang="en-US">
                <a:solidFill>
                  <a:srgbClr val="212529"/>
                </a:solidFill>
                <a:latin typeface="Times New Roman"/>
                <a:ea typeface="Times New Roman"/>
                <a:cs typeface="Times New Roman"/>
                <a:sym typeface="Times New Roman"/>
              </a:rPr>
              <a:t>Examples- one method that doesn’t return anything and one that does:</a:t>
            </a:r>
          </a:p>
          <a:p>
            <a:pPr algn="just" indent="0" lvl="0" marL="45720" rtl="0">
              <a:lnSpc>
                <a:spcPct val="80000"/>
              </a:lnSpc>
              <a:spcBef>
                <a:spcPts val="1400"/>
              </a:spcBef>
              <a:spcAft>
                <a:spcPts val="0"/>
              </a:spcAft>
              <a:buSzPts val="1628"/>
              <a:buNone/>
            </a:pPr>
            <a:r>
              <a:rPr sz="2035" lang="en-US">
                <a:solidFill>
                  <a:srgbClr val="212529"/>
                </a:solidFill>
                <a:latin typeface="Times New Roman"/>
                <a:ea typeface="Times New Roman"/>
                <a:cs typeface="Times New Roman"/>
                <a:sym typeface="Times New Roman"/>
              </a:rPr>
              <a:t>	</a:t>
            </a:r>
          </a:p>
          <a:p>
            <a:pPr algn="just" indent="0" lvl="0" marL="45720" rtl="0">
              <a:lnSpc>
                <a:spcPct val="80000"/>
              </a:lnSpc>
              <a:spcBef>
                <a:spcPts val="1400"/>
              </a:spcBef>
              <a:spcAft>
                <a:spcPts val="0"/>
              </a:spcAft>
              <a:buSzPts val="1628"/>
              <a:buNone/>
            </a:pPr>
            <a:r>
              <a:rPr b="1" sz="2035" lang="en-US">
                <a:solidFill>
                  <a:srgbClr val="212529"/>
                </a:solidFill>
                <a:latin typeface="Times New Roman"/>
                <a:ea typeface="Times New Roman"/>
                <a:cs typeface="Times New Roman"/>
                <a:sym typeface="Times New Roman"/>
              </a:rPr>
              <a:t>Eg 1: // This method doesn’t return any information.</a:t>
            </a:r>
          </a:p>
          <a:p>
            <a:pPr algn="just" indent="0" lvl="0" marL="45720" rtl="0">
              <a:lnSpc>
                <a:spcPct val="80000"/>
              </a:lnSpc>
              <a:spcBef>
                <a:spcPts val="1400"/>
              </a:spcBef>
              <a:spcAft>
                <a:spcPts val="0"/>
              </a:spcAft>
              <a:buSzPts val="1628"/>
              <a:buNone/>
            </a:pPr>
            <a:r>
              <a:rPr sz="2035" lang="en-US">
                <a:solidFill>
                  <a:srgbClr val="212529"/>
                </a:solidFill>
                <a:latin typeface="Times New Roman"/>
                <a:ea typeface="Times New Roman"/>
                <a:cs typeface="Times New Roman"/>
                <a:sym typeface="Times New Roman"/>
              </a:rPr>
              <a:t>	</a:t>
            </a:r>
            <a:r>
              <a:rPr b="1" sz="2035" lang="en-US">
                <a:solidFill>
                  <a:srgbClr val="212529"/>
                </a:solidFill>
                <a:latin typeface="Times New Roman"/>
                <a:ea typeface="Times New Roman"/>
                <a:cs typeface="Times New Roman"/>
                <a:sym typeface="Times New Roman"/>
              </a:rPr>
              <a:t>void</a:t>
            </a:r>
            <a:r>
              <a:rPr sz="2035" lang="en-US">
                <a:solidFill>
                  <a:srgbClr val="212529"/>
                </a:solidFill>
                <a:latin typeface="Times New Roman"/>
                <a:ea typeface="Times New Roman"/>
                <a:cs typeface="Times New Roman"/>
                <a:sym typeface="Times New Roman"/>
              </a:rPr>
              <a:t> MyMethodNoReturnedData()</a:t>
            </a:r>
          </a:p>
          <a:p>
            <a:pPr algn="just" indent="0" lvl="0" marL="45720" rtl="0">
              <a:lnSpc>
                <a:spcPct val="80000"/>
              </a:lnSpc>
              <a:spcBef>
                <a:spcPts val="1400"/>
              </a:spcBef>
              <a:spcAft>
                <a:spcPts val="0"/>
              </a:spcAft>
              <a:buSzPts val="1628"/>
              <a:buNone/>
            </a:pPr>
            <a:r>
              <a:rPr sz="2035" lang="en-US">
                <a:solidFill>
                  <a:srgbClr val="212529"/>
                </a:solidFill>
                <a:latin typeface="Times New Roman"/>
                <a:ea typeface="Times New Roman"/>
                <a:cs typeface="Times New Roman"/>
                <a:sym typeface="Times New Roman"/>
              </a:rPr>
              <a:t>		{</a:t>
            </a:r>
          </a:p>
          <a:p>
            <a:pPr algn="just" indent="0" lvl="0" marL="45720" rtl="0">
              <a:lnSpc>
                <a:spcPct val="80000"/>
              </a:lnSpc>
              <a:spcBef>
                <a:spcPts val="1400"/>
              </a:spcBef>
              <a:spcAft>
                <a:spcPts val="0"/>
              </a:spcAft>
              <a:buSzPts val="1628"/>
              <a:buNone/>
            </a:pPr>
            <a:r>
              <a:rPr sz="2035" lang="en-US">
                <a:solidFill>
                  <a:srgbClr val="212529"/>
                </a:solidFill>
                <a:latin typeface="Times New Roman"/>
                <a:ea typeface="Times New Roman"/>
                <a:cs typeface="Times New Roman"/>
                <a:sym typeface="Times New Roman"/>
              </a:rPr>
              <a:t>		// Code goes here.</a:t>
            </a:r>
          </a:p>
          <a:p>
            <a:pPr algn="just" indent="0" lvl="0" marL="45720" rtl="0">
              <a:lnSpc>
                <a:spcPct val="80000"/>
              </a:lnSpc>
              <a:spcBef>
                <a:spcPts val="1400"/>
              </a:spcBef>
              <a:spcAft>
                <a:spcPts val="0"/>
              </a:spcAft>
              <a:buSzPts val="1628"/>
              <a:buNone/>
            </a:pPr>
            <a:r>
              <a:rPr sz="2035" lang="en-US">
                <a:solidFill>
                  <a:srgbClr val="212529"/>
                </a:solidFill>
                <a:latin typeface="Times New Roman"/>
                <a:ea typeface="Times New Roman"/>
                <a:cs typeface="Times New Roman"/>
                <a:sym typeface="Times New Roman"/>
              </a:rPr>
              <a:t>		}</a:t>
            </a:r>
          </a:p>
          <a:p>
            <a:pPr algn="just" indent="0" lvl="0" marL="45720" rtl="0">
              <a:lnSpc>
                <a:spcPct val="80000"/>
              </a:lnSpc>
              <a:spcBef>
                <a:spcPts val="1400"/>
              </a:spcBef>
              <a:spcAft>
                <a:spcPts val="0"/>
              </a:spcAft>
              <a:buSzPts val="1628"/>
              <a:buNone/>
            </a:pPr>
            <a:r>
              <a:rPr b="1" sz="2035" lang="en-US">
                <a:solidFill>
                  <a:srgbClr val="212529"/>
                </a:solidFill>
                <a:latin typeface="Times New Roman"/>
                <a:ea typeface="Times New Roman"/>
                <a:cs typeface="Times New Roman"/>
                <a:sym typeface="Times New Roman"/>
              </a:rPr>
              <a:t>Eg 2:</a:t>
            </a:r>
            <a:r>
              <a:rPr sz="2035" lang="en-US">
                <a:solidFill>
                  <a:srgbClr val="212529"/>
                </a:solidFill>
                <a:latin typeface="Times New Roman"/>
                <a:ea typeface="Times New Roman"/>
                <a:cs typeface="Times New Roman"/>
                <a:sym typeface="Times New Roman"/>
              </a:rPr>
              <a:t> </a:t>
            </a:r>
            <a:r>
              <a:rPr b="1" sz="2035" lang="en-US">
                <a:solidFill>
                  <a:srgbClr val="212529"/>
                </a:solidFill>
                <a:latin typeface="Times New Roman"/>
                <a:ea typeface="Times New Roman"/>
                <a:cs typeface="Times New Roman"/>
                <a:sym typeface="Times New Roman"/>
              </a:rPr>
              <a:t>// This method returns an integer.</a:t>
            </a:r>
          </a:p>
          <a:p>
            <a:pPr algn="just" indent="0" lvl="0" marL="45720" rtl="0">
              <a:lnSpc>
                <a:spcPct val="80000"/>
              </a:lnSpc>
              <a:spcBef>
                <a:spcPts val="1400"/>
              </a:spcBef>
              <a:spcAft>
                <a:spcPts val="0"/>
              </a:spcAft>
              <a:buSzPts val="1628"/>
              <a:buNone/>
            </a:pPr>
            <a:r>
              <a:rPr sz="2035" lang="en-US">
                <a:solidFill>
                  <a:srgbClr val="212529"/>
                </a:solidFill>
                <a:latin typeface="Times New Roman"/>
                <a:ea typeface="Times New Roman"/>
                <a:cs typeface="Times New Roman"/>
                <a:sym typeface="Times New Roman"/>
              </a:rPr>
              <a:t>	</a:t>
            </a:r>
            <a:r>
              <a:rPr b="1" sz="2035" lang="en-US">
                <a:solidFill>
                  <a:srgbClr val="212529"/>
                </a:solidFill>
                <a:latin typeface="Times New Roman"/>
                <a:ea typeface="Times New Roman"/>
                <a:cs typeface="Times New Roman"/>
                <a:sym typeface="Times New Roman"/>
              </a:rPr>
              <a:t>int</a:t>
            </a:r>
            <a:r>
              <a:rPr sz="2035" lang="en-US">
                <a:solidFill>
                  <a:srgbClr val="212529"/>
                </a:solidFill>
                <a:latin typeface="Times New Roman"/>
                <a:ea typeface="Times New Roman"/>
                <a:cs typeface="Times New Roman"/>
                <a:sym typeface="Times New Roman"/>
              </a:rPr>
              <a:t> MyMethodReturnsData()</a:t>
            </a:r>
          </a:p>
          <a:p>
            <a:pPr algn="just" indent="0" lvl="0" marL="45720" rtl="0">
              <a:lnSpc>
                <a:spcPct val="80000"/>
              </a:lnSpc>
              <a:spcBef>
                <a:spcPts val="1400"/>
              </a:spcBef>
              <a:spcAft>
                <a:spcPts val="0"/>
              </a:spcAft>
              <a:buSzPts val="1628"/>
              <a:buNone/>
            </a:pPr>
            <a:r>
              <a:rPr sz="2035" lang="en-US">
                <a:solidFill>
                  <a:srgbClr val="212529"/>
                </a:solidFill>
                <a:latin typeface="Times New Roman"/>
                <a:ea typeface="Times New Roman"/>
                <a:cs typeface="Times New Roman"/>
                <a:sym typeface="Times New Roman"/>
              </a:rPr>
              <a:t>		{</a:t>
            </a:r>
          </a:p>
          <a:p>
            <a:pPr algn="just" indent="0" lvl="0" marL="45720" rtl="0">
              <a:lnSpc>
                <a:spcPct val="80000"/>
              </a:lnSpc>
              <a:spcBef>
                <a:spcPts val="1400"/>
              </a:spcBef>
              <a:spcAft>
                <a:spcPts val="0"/>
              </a:spcAft>
              <a:buSzPts val="1628"/>
              <a:buNone/>
            </a:pPr>
            <a:r>
              <a:rPr sz="2035" lang="en-US">
                <a:solidFill>
                  <a:srgbClr val="212529"/>
                </a:solidFill>
                <a:latin typeface="Times New Roman"/>
                <a:ea typeface="Times New Roman"/>
                <a:cs typeface="Times New Roman"/>
                <a:sym typeface="Times New Roman"/>
              </a:rPr>
              <a:t>		// As an example, return the number 10.</a:t>
            </a:r>
          </a:p>
          <a:p>
            <a:pPr algn="just" indent="0" lvl="0" marL="45720" rtl="0">
              <a:lnSpc>
                <a:spcPct val="80000"/>
              </a:lnSpc>
              <a:spcBef>
                <a:spcPts val="1400"/>
              </a:spcBef>
              <a:spcAft>
                <a:spcPts val="0"/>
              </a:spcAft>
              <a:buSzPts val="1628"/>
              <a:buNone/>
            </a:pPr>
            <a:r>
              <a:rPr sz="2035" lang="en-US">
                <a:solidFill>
                  <a:srgbClr val="212529"/>
                </a:solidFill>
                <a:latin typeface="Times New Roman"/>
                <a:ea typeface="Times New Roman"/>
                <a:cs typeface="Times New Roman"/>
                <a:sym typeface="Times New Roman"/>
              </a:rPr>
              <a:t>		return 10;</a:t>
            </a:r>
          </a:p>
          <a:p>
            <a:pPr algn="just" indent="0" lvl="0" marL="45720" rtl="0">
              <a:lnSpc>
                <a:spcPct val="80000"/>
              </a:lnSpc>
              <a:spcBef>
                <a:spcPts val="1400"/>
              </a:spcBef>
              <a:spcAft>
                <a:spcPts val="0"/>
              </a:spcAft>
              <a:buSzPts val="1628"/>
              <a:buNone/>
            </a:pPr>
            <a:r>
              <a:rPr sz="2035" lang="en-US">
                <a:solidFill>
                  <a:srgbClr val="212529"/>
                </a:solidFill>
                <a:latin typeface="Times New Roman"/>
                <a:ea typeface="Times New Roman"/>
                <a:cs typeface="Times New Roman"/>
                <a:sym typeface="Times New Roman"/>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5" name="Shape 186"/>
        <p:cNvGrpSpPr/>
        <p:nvPr/>
      </p:nvGrpSpPr>
      <p:grpSpPr>
        <a:xfrm>
          <a:off x="0" y="0"/>
          <a:ext cx="0" cy="0"/>
          <a:chOff x="0" y="0"/>
          <a:chExt cx="0" cy="0"/>
        </a:xfrm>
      </p:grpSpPr>
      <p:pic>
        <p:nvPicPr>
          <p:cNvPr id="2097152" name="Google Shape;187;p4" descr="Overview of the .NET Framework | Microsoft Docs"/>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1455575" y="485192"/>
            <a:ext cx="9498563" cy="5915608"/>
          </a:xfrm>
          <a:prstGeom prst="rect"/>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206" name="Shape 377"/>
        <p:cNvGrpSpPr/>
        <p:nvPr/>
      </p:nvGrpSpPr>
      <p:grpSpPr>
        <a:xfrm>
          <a:off x="0" y="0"/>
          <a:ext cx="0" cy="0"/>
          <a:chOff x="0" y="0"/>
          <a:chExt cx="0" cy="0"/>
        </a:xfrm>
      </p:grpSpPr>
      <p:sp>
        <p:nvSpPr>
          <p:cNvPr id="1048726" name="Google Shape;378;g13525baaf9d_2_14"/>
          <p:cNvSpPr txBox="1"/>
          <p:nvPr>
            <p:ph type="body" idx="1"/>
          </p:nvPr>
        </p:nvSpPr>
        <p:spPr>
          <a:xfrm>
            <a:off x="381965" y="393539"/>
            <a:ext cx="11435787" cy="6227180"/>
          </a:xfrm>
          <a:prstGeom prst="rect"/>
          <a:noFill/>
          <a:ln>
            <a:noFill/>
          </a:ln>
        </p:spPr>
        <p:txBody>
          <a:bodyPr anchor="t" anchorCtr="0" bIns="45700" lIns="91425" rIns="91425" spcFirstLastPara="1" tIns="45700" wrap="square">
            <a:normAutofit/>
          </a:bodyPr>
          <a:p>
            <a:pPr algn="l" indent="-71120" lvl="0" marL="228600" rtl="0">
              <a:lnSpc>
                <a:spcPct val="90000"/>
              </a:lnSpc>
              <a:spcBef>
                <a:spcPts val="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The method name is always followed by parentheses ‘()’, which allows the compiler to recognize that it’s a method.</a:t>
            </a:r>
          </a:p>
          <a:p>
            <a:pPr algn="l"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 An accessibility keyword (such as public or private) can also be added, </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private</a:t>
            </a:r>
            <a:r>
              <a:rPr lang="en-US">
                <a:solidFill>
                  <a:srgbClr val="212529"/>
                </a:solidFill>
                <a:latin typeface="Times New Roman"/>
                <a:ea typeface="Times New Roman"/>
                <a:cs typeface="Times New Roman"/>
                <a:sym typeface="Times New Roman"/>
              </a:rPr>
              <a:t> void MyMethodNoReturnedData()</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 Code goes here.</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The accessibility determines how different classes in your code can interact. Private methods are hidden from view and are available only locally, whereas public methods can be called by all the other classes in your application. If you don’t specify accessibility, the method is always </a:t>
            </a:r>
            <a:r>
              <a:rPr b="1" lang="en-US">
                <a:solidFill>
                  <a:srgbClr val="212529"/>
                </a:solidFill>
                <a:latin typeface="Times New Roman"/>
                <a:ea typeface="Times New Roman"/>
                <a:cs typeface="Times New Roman"/>
                <a:sym typeface="Times New Roman"/>
              </a:rPr>
              <a:t>private</a:t>
            </a:r>
            <a:r>
              <a:rPr lang="en-US">
                <a:solidFill>
                  <a:srgbClr val="212529"/>
                </a:solidFill>
                <a:latin typeface="Times New Roman"/>
                <a:ea typeface="Times New Roman"/>
                <a:cs typeface="Times New Roman"/>
                <a:sym typeface="Times New Roman"/>
              </a:rPr>
              <a:t>.</a:t>
            </a:r>
            <a:endParaRPr>
              <a:solidFill>
                <a:srgbClr val="212529"/>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209" name="Shape 382"/>
        <p:cNvGrpSpPr/>
        <p:nvPr/>
      </p:nvGrpSpPr>
      <p:grpSpPr>
        <a:xfrm>
          <a:off x="0" y="0"/>
          <a:ext cx="0" cy="0"/>
          <a:chOff x="0" y="0"/>
          <a:chExt cx="0" cy="0"/>
        </a:xfrm>
      </p:grpSpPr>
      <p:sp>
        <p:nvSpPr>
          <p:cNvPr id="1048729" name="Google Shape;383;g13525baaf9d_2_18"/>
          <p:cNvSpPr txBox="1"/>
          <p:nvPr>
            <p:ph type="body" idx="1"/>
          </p:nvPr>
        </p:nvSpPr>
        <p:spPr>
          <a:xfrm>
            <a:off x="405114" y="451413"/>
            <a:ext cx="11343190" cy="5822065"/>
          </a:xfrm>
          <a:prstGeom prst="rect"/>
          <a:noFill/>
          <a:ln>
            <a:noFill/>
          </a:ln>
        </p:spPr>
        <p:txBody>
          <a:bodyPr anchor="t" anchorCtr="0" bIns="45700" lIns="91425" rIns="91425" spcFirstLastPara="1" tIns="45700" wrap="square">
            <a:normAutofit/>
          </a:bodyPr>
          <a:p>
            <a:pPr algn="l" indent="-182880" lvl="0" marL="228600" rtl="0">
              <a:lnSpc>
                <a:spcPct val="80000"/>
              </a:lnSpc>
              <a:spcBef>
                <a:spcPts val="0"/>
              </a:spcBef>
              <a:spcAft>
                <a:spcPts val="0"/>
              </a:spcAft>
              <a:buSzPts val="1760"/>
              <a:buChar char="•"/>
            </a:pPr>
            <a:r>
              <a:rPr lang="en-US">
                <a:solidFill>
                  <a:srgbClr val="212529"/>
                </a:solidFill>
                <a:latin typeface="Times New Roman"/>
                <a:ea typeface="Times New Roman"/>
                <a:cs typeface="Times New Roman"/>
                <a:sym typeface="Times New Roman"/>
              </a:rPr>
              <a:t>Invoking the methods is straightforward—you simply type the name of the method, followed by</a:t>
            </a:r>
            <a:r>
              <a:rPr lang="en-US"/>
              <a:t> </a:t>
            </a:r>
            <a:r>
              <a:rPr lang="en-US">
                <a:solidFill>
                  <a:srgbClr val="212529"/>
                </a:solidFill>
                <a:latin typeface="Times New Roman"/>
                <a:ea typeface="Times New Roman"/>
                <a:cs typeface="Times New Roman"/>
                <a:sym typeface="Times New Roman"/>
              </a:rPr>
              <a:t>parentheses. If your method returns data, you have the option of using the data it returns or just ignoring it:</a:t>
            </a:r>
          </a:p>
          <a:p>
            <a:pPr algn="l" indent="0" lvl="0" marL="45720" rtl="0">
              <a:lnSpc>
                <a:spcPct val="8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 This call is allowed.</a:t>
            </a:r>
          </a:p>
          <a:p>
            <a:pPr algn="l" indent="0" lvl="0" marL="45720" rtl="0">
              <a:lnSpc>
                <a:spcPct val="8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MyMethodNoReturnedData();</a:t>
            </a:r>
          </a:p>
          <a:p>
            <a:pPr algn="l" indent="0" lvl="0" marL="45720" rtl="0">
              <a:lnSpc>
                <a:spcPct val="8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 This call is allowed.</a:t>
            </a:r>
          </a:p>
          <a:p>
            <a:pPr algn="l" indent="0" lvl="0" marL="45720" rtl="0">
              <a:lnSpc>
                <a:spcPct val="8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MyMethodReturnsData();</a:t>
            </a:r>
          </a:p>
          <a:p>
            <a:pPr algn="l" indent="0" lvl="0" marL="45720" rtl="0">
              <a:lnSpc>
                <a:spcPct val="8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 This call is allowed.</a:t>
            </a:r>
          </a:p>
          <a:p>
            <a:pPr algn="l" indent="0" lvl="0" marL="45720" rtl="0">
              <a:lnSpc>
                <a:spcPct val="8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int myNumber;</a:t>
            </a:r>
          </a:p>
          <a:p>
            <a:pPr algn="l" indent="0" lvl="0" marL="45720" rtl="0">
              <a:lnSpc>
                <a:spcPct val="8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myNumber = MyMethodReturnsData();</a:t>
            </a:r>
          </a:p>
          <a:p>
            <a:pPr algn="l" indent="0" lvl="0" marL="45720" rtl="0">
              <a:lnSpc>
                <a:spcPct val="8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 This call isn’t allowed.</a:t>
            </a:r>
          </a:p>
          <a:p>
            <a:pPr algn="l" indent="0" lvl="0" marL="45720" rtl="0">
              <a:lnSpc>
                <a:spcPct val="8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 MyMethodNoReturnedData() does not return any information.</a:t>
            </a:r>
          </a:p>
          <a:p>
            <a:pPr algn="l" indent="0" lvl="0" marL="45720" rtl="0">
              <a:lnSpc>
                <a:spcPct val="8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myNumber = MyMethodNoReturnedData();</a:t>
            </a:r>
            <a:endParaRPr b="1">
              <a:solidFill>
                <a:srgbClr val="212529"/>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12" name="Shape 387"/>
        <p:cNvGrpSpPr/>
        <p:nvPr/>
      </p:nvGrpSpPr>
      <p:grpSpPr>
        <a:xfrm>
          <a:off x="0" y="0"/>
          <a:ext cx="0" cy="0"/>
          <a:chOff x="0" y="0"/>
          <a:chExt cx="0" cy="0"/>
        </a:xfrm>
      </p:grpSpPr>
      <p:sp>
        <p:nvSpPr>
          <p:cNvPr id="1048732" name="Google Shape;388;g13525baaf9d_2_22"/>
          <p:cNvSpPr txBox="1"/>
          <p:nvPr>
            <p:ph type="body" idx="1"/>
          </p:nvPr>
        </p:nvSpPr>
        <p:spPr>
          <a:xfrm>
            <a:off x="532435" y="347241"/>
            <a:ext cx="11320041" cy="6215605"/>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2880"/>
              <a:buNone/>
            </a:pPr>
            <a:r>
              <a:rPr b="1" sz="3600" lang="en-US">
                <a:solidFill>
                  <a:schemeClr val="dk1"/>
                </a:solidFill>
                <a:latin typeface="Times New Roman"/>
                <a:ea typeface="Times New Roman"/>
                <a:cs typeface="Times New Roman"/>
                <a:sym typeface="Times New Roman"/>
              </a:rPr>
              <a:t>Parameters</a:t>
            </a:r>
          </a:p>
          <a:p>
            <a:pPr algn="l" indent="-182880" lvl="0" marL="228600" rtl="0">
              <a:lnSpc>
                <a:spcPct val="90000"/>
              </a:lnSpc>
              <a:spcBef>
                <a:spcPts val="1400"/>
              </a:spcBef>
              <a:spcAft>
                <a:spcPts val="0"/>
              </a:spcAft>
              <a:buSzPts val="1920"/>
              <a:buChar char="•"/>
            </a:pPr>
            <a:r>
              <a:rPr sz="2400" lang="en-US">
                <a:solidFill>
                  <a:schemeClr val="dk1"/>
                </a:solidFill>
                <a:latin typeface="Times New Roman"/>
                <a:ea typeface="Times New Roman"/>
                <a:cs typeface="Times New Roman"/>
                <a:sym typeface="Times New Roman"/>
              </a:rPr>
              <a:t>Methods can also accept information through parameters. </a:t>
            </a:r>
          </a:p>
          <a:p>
            <a:pPr algn="l" indent="0" lvl="0" marL="45720" rtl="0">
              <a:lnSpc>
                <a:spcPct val="90000"/>
              </a:lnSpc>
              <a:spcBef>
                <a:spcPts val="1400"/>
              </a:spcBef>
              <a:spcAft>
                <a:spcPts val="0"/>
              </a:spcAft>
              <a:buSzPts val="1920"/>
              <a:buNone/>
            </a:pPr>
            <a:r>
              <a:t/>
            </a:r>
            <a:endParaRPr sz="24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chemeClr val="dk1"/>
                </a:solidFill>
                <a:latin typeface="Times New Roman"/>
                <a:ea typeface="Times New Roman"/>
                <a:cs typeface="Times New Roman"/>
                <a:sym typeface="Times New Roman"/>
              </a:rPr>
              <a:t>Parameters are declared in a similar way to variables.</a:t>
            </a:r>
          </a:p>
          <a:p>
            <a:pPr algn="l" indent="0" lvl="0" marL="45720" rtl="0">
              <a:lnSpc>
                <a:spcPct val="90000"/>
              </a:lnSpc>
              <a:spcBef>
                <a:spcPts val="1400"/>
              </a:spcBef>
              <a:spcAft>
                <a:spcPts val="0"/>
              </a:spcAft>
              <a:buSzPts val="1920"/>
              <a:buNone/>
            </a:pPr>
            <a:r>
              <a:t/>
            </a:r>
            <a:endParaRPr sz="24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chemeClr val="dk1"/>
                </a:solidFill>
                <a:latin typeface="Times New Roman"/>
                <a:ea typeface="Times New Roman"/>
                <a:cs typeface="Times New Roman"/>
                <a:sym typeface="Times New Roman"/>
              </a:rPr>
              <a:t>By convention, parameter names always begin with a lowercase letter in any language.</a:t>
            </a:r>
          </a:p>
          <a:p>
            <a:pPr algn="l" indent="0" lvl="0" marL="45720" rtl="0">
              <a:lnSpc>
                <a:spcPct val="90000"/>
              </a:lnSpc>
              <a:spcBef>
                <a:spcPts val="1400"/>
              </a:spcBef>
              <a:spcAft>
                <a:spcPts val="0"/>
              </a:spcAft>
              <a:buSzPts val="1920"/>
              <a:buNone/>
            </a:pPr>
            <a:r>
              <a:t/>
            </a:r>
            <a:endParaRPr sz="24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chemeClr val="dk1"/>
                </a:solidFill>
                <a:latin typeface="Times New Roman"/>
                <a:ea typeface="Times New Roman"/>
                <a:cs typeface="Times New Roman"/>
                <a:sym typeface="Times New Roman"/>
              </a:rPr>
              <a:t>Eg: Create a function that accepts two parameters and returns their sum:</a:t>
            </a:r>
          </a:p>
          <a:p>
            <a:pPr algn="l" indent="0" lvl="0" marL="45720" rtl="0">
              <a:lnSpc>
                <a:spcPct val="90000"/>
              </a:lnSpc>
              <a:spcBef>
                <a:spcPts val="1400"/>
              </a:spcBef>
              <a:spcAft>
                <a:spcPts val="0"/>
              </a:spcAft>
              <a:buSzPts val="1920"/>
              <a:buNone/>
            </a:pPr>
            <a:r>
              <a:rPr sz="2400" lang="en-US">
                <a:solidFill>
                  <a:schemeClr val="dk1"/>
                </a:solidFill>
                <a:latin typeface="Times New Roman"/>
                <a:ea typeface="Times New Roman"/>
                <a:cs typeface="Times New Roman"/>
                <a:sym typeface="Times New Roman"/>
              </a:rPr>
              <a:t>	</a:t>
            </a:r>
            <a:r>
              <a:rPr b="1" sz="2400" lang="en-US">
                <a:solidFill>
                  <a:schemeClr val="dk1"/>
                </a:solidFill>
                <a:latin typeface="Times New Roman"/>
                <a:ea typeface="Times New Roman"/>
                <a:cs typeface="Times New Roman"/>
                <a:sym typeface="Times New Roman"/>
              </a:rPr>
              <a:t>private int AddNumbers(int number1, int number2)</a:t>
            </a:r>
          </a:p>
          <a:p>
            <a:pPr algn="l" indent="0" lvl="0" marL="45720" rtl="0">
              <a:lnSpc>
                <a:spcPct val="90000"/>
              </a:lnSpc>
              <a:spcBef>
                <a:spcPts val="1400"/>
              </a:spcBef>
              <a:spcAft>
                <a:spcPts val="0"/>
              </a:spcAft>
              <a:buSzPts val="1920"/>
              <a:buNone/>
            </a:pPr>
            <a:r>
              <a:rPr b="1" sz="2400"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920"/>
              <a:buNone/>
            </a:pPr>
            <a:r>
              <a:rPr b="1" sz="2400" lang="en-US">
                <a:solidFill>
                  <a:schemeClr val="dk1"/>
                </a:solidFill>
                <a:latin typeface="Times New Roman"/>
                <a:ea typeface="Times New Roman"/>
                <a:cs typeface="Times New Roman"/>
                <a:sym typeface="Times New Roman"/>
              </a:rPr>
              <a:t>	return number1 + number2;</a:t>
            </a:r>
          </a:p>
          <a:p>
            <a:pPr algn="l" indent="0" lvl="0" marL="45720" rtl="0">
              <a:lnSpc>
                <a:spcPct val="90000"/>
              </a:lnSpc>
              <a:spcBef>
                <a:spcPts val="1400"/>
              </a:spcBef>
              <a:spcAft>
                <a:spcPts val="0"/>
              </a:spcAft>
              <a:buSzPts val="1920"/>
              <a:buNone/>
            </a:pPr>
            <a:r>
              <a:rPr b="1" sz="2400" lang="en-US">
                <a:solidFill>
                  <a:schemeClr val="dk1"/>
                </a:solidFill>
                <a:latin typeface="Times New Roman"/>
                <a:ea typeface="Times New Roman"/>
                <a:cs typeface="Times New Roman"/>
                <a:sym typeface="Times New Roman"/>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15" name="Shape 392"/>
        <p:cNvGrpSpPr/>
        <p:nvPr/>
      </p:nvGrpSpPr>
      <p:grpSpPr>
        <a:xfrm>
          <a:off x="0" y="0"/>
          <a:ext cx="0" cy="0"/>
          <a:chOff x="0" y="0"/>
          <a:chExt cx="0" cy="0"/>
        </a:xfrm>
      </p:grpSpPr>
      <p:sp>
        <p:nvSpPr>
          <p:cNvPr id="1048735" name="Google Shape;393;g13525baaf9d_2_26"/>
          <p:cNvSpPr txBox="1"/>
          <p:nvPr>
            <p:ph type="body" idx="1"/>
          </p:nvPr>
        </p:nvSpPr>
        <p:spPr>
          <a:xfrm>
            <a:off x="569168" y="466531"/>
            <a:ext cx="11260160" cy="6130212"/>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920"/>
              <a:buChar char="•"/>
            </a:pPr>
            <a:r>
              <a:rPr sz="2400" lang="en-US">
                <a:solidFill>
                  <a:schemeClr val="dk1"/>
                </a:solidFill>
                <a:latin typeface="Times New Roman"/>
                <a:ea typeface="Times New Roman"/>
                <a:cs typeface="Times New Roman"/>
                <a:sym typeface="Times New Roman"/>
              </a:rPr>
              <a:t>When calling a method, you specify any required parameters in parentheses or use an empty set of parentheses if no parameters are required:</a:t>
            </a:r>
          </a:p>
          <a:p>
            <a:pPr algn="l" indent="0" lvl="0" marL="45720" rtl="0">
              <a:lnSpc>
                <a:spcPct val="90000"/>
              </a:lnSpc>
              <a:spcBef>
                <a:spcPts val="1400"/>
              </a:spcBef>
              <a:spcAft>
                <a:spcPts val="0"/>
              </a:spcAft>
              <a:buSzPts val="1920"/>
              <a:buNone/>
            </a:pPr>
            <a:r>
              <a:t/>
            </a:r>
            <a:endParaRPr sz="24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920"/>
              <a:buNone/>
            </a:pPr>
            <a:r>
              <a:rPr sz="2400" lang="en-US">
                <a:solidFill>
                  <a:schemeClr val="dk1"/>
                </a:solidFill>
                <a:latin typeface="Times New Roman"/>
                <a:ea typeface="Times New Roman"/>
                <a:cs typeface="Times New Roman"/>
                <a:sym typeface="Times New Roman"/>
              </a:rPr>
              <a:t>	// Call a method with no parameters.</a:t>
            </a:r>
          </a:p>
          <a:p>
            <a:pPr algn="l" indent="0" lvl="0" marL="45720" rtl="0">
              <a:lnSpc>
                <a:spcPct val="90000"/>
              </a:lnSpc>
              <a:spcBef>
                <a:spcPts val="1400"/>
              </a:spcBef>
              <a:spcAft>
                <a:spcPts val="0"/>
              </a:spcAft>
              <a:buSzPts val="1920"/>
              <a:buNone/>
            </a:pPr>
            <a:r>
              <a:rPr sz="2400" lang="en-US">
                <a:solidFill>
                  <a:schemeClr val="dk1"/>
                </a:solidFill>
                <a:latin typeface="Times New Roman"/>
                <a:ea typeface="Times New Roman"/>
                <a:cs typeface="Times New Roman"/>
                <a:sym typeface="Times New Roman"/>
              </a:rPr>
              <a:t>		</a:t>
            </a:r>
            <a:r>
              <a:rPr b="1" sz="2400" lang="en-US">
                <a:solidFill>
                  <a:schemeClr val="dk1"/>
                </a:solidFill>
                <a:latin typeface="Times New Roman"/>
                <a:ea typeface="Times New Roman"/>
                <a:cs typeface="Times New Roman"/>
                <a:sym typeface="Times New Roman"/>
              </a:rPr>
              <a:t>MyMethodNoReturnedData();</a:t>
            </a:r>
          </a:p>
          <a:p>
            <a:pPr algn="l" indent="0" lvl="0" marL="45720" rtl="0">
              <a:lnSpc>
                <a:spcPct val="90000"/>
              </a:lnSpc>
              <a:spcBef>
                <a:spcPts val="1400"/>
              </a:spcBef>
              <a:spcAft>
                <a:spcPts val="0"/>
              </a:spcAft>
              <a:buSzPts val="1920"/>
              <a:buNone/>
            </a:pPr>
            <a:r>
              <a:t/>
            </a:r>
            <a:endParaRPr b="1" sz="24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920"/>
              <a:buNone/>
            </a:pPr>
            <a:r>
              <a:rPr sz="2400" lang="en-US">
                <a:solidFill>
                  <a:schemeClr val="dk1"/>
                </a:solidFill>
                <a:latin typeface="Times New Roman"/>
                <a:ea typeface="Times New Roman"/>
                <a:cs typeface="Times New Roman"/>
                <a:sym typeface="Times New Roman"/>
              </a:rPr>
              <a:t>	// Call a method that requires two integer parameters.</a:t>
            </a:r>
          </a:p>
          <a:p>
            <a:pPr algn="l" indent="0" lvl="0" marL="45720" rtl="0">
              <a:lnSpc>
                <a:spcPct val="90000"/>
              </a:lnSpc>
              <a:spcBef>
                <a:spcPts val="1400"/>
              </a:spcBef>
              <a:spcAft>
                <a:spcPts val="0"/>
              </a:spcAft>
              <a:buSzPts val="1920"/>
              <a:buNone/>
            </a:pPr>
            <a:r>
              <a:rPr sz="2400" lang="en-US">
                <a:solidFill>
                  <a:schemeClr val="dk1"/>
                </a:solidFill>
                <a:latin typeface="Times New Roman"/>
                <a:ea typeface="Times New Roman"/>
                <a:cs typeface="Times New Roman"/>
                <a:sym typeface="Times New Roman"/>
              </a:rPr>
              <a:t>		</a:t>
            </a:r>
            <a:r>
              <a:rPr b="1" sz="2400" lang="en-US">
                <a:solidFill>
                  <a:schemeClr val="dk1"/>
                </a:solidFill>
                <a:latin typeface="Times New Roman"/>
                <a:ea typeface="Times New Roman"/>
                <a:cs typeface="Times New Roman"/>
                <a:sym typeface="Times New Roman"/>
              </a:rPr>
              <a:t>MyMethodNoReturnedData2(10, 20);</a:t>
            </a:r>
          </a:p>
          <a:p>
            <a:pPr algn="l" indent="0" lvl="0" marL="45720" rtl="0">
              <a:lnSpc>
                <a:spcPct val="90000"/>
              </a:lnSpc>
              <a:spcBef>
                <a:spcPts val="1400"/>
              </a:spcBef>
              <a:spcAft>
                <a:spcPts val="0"/>
              </a:spcAft>
              <a:buSzPts val="1920"/>
              <a:buNone/>
            </a:pPr>
            <a:r>
              <a:t/>
            </a:r>
            <a:endParaRPr b="1" sz="24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920"/>
              <a:buNone/>
            </a:pPr>
            <a:r>
              <a:rPr sz="2400" lang="en-US">
                <a:solidFill>
                  <a:schemeClr val="dk1"/>
                </a:solidFill>
                <a:latin typeface="Times New Roman"/>
                <a:ea typeface="Times New Roman"/>
                <a:cs typeface="Times New Roman"/>
                <a:sym typeface="Times New Roman"/>
              </a:rPr>
              <a:t>	// Call a method with two integer parameters and an integer return value.</a:t>
            </a:r>
          </a:p>
          <a:p>
            <a:pPr algn="l" indent="0" lvl="0" marL="45720" rtl="0">
              <a:lnSpc>
                <a:spcPct val="90000"/>
              </a:lnSpc>
              <a:spcBef>
                <a:spcPts val="1400"/>
              </a:spcBef>
              <a:spcAft>
                <a:spcPts val="0"/>
              </a:spcAft>
              <a:buSzPts val="1920"/>
              <a:buNone/>
            </a:pPr>
            <a:r>
              <a:rPr sz="2400" lang="en-US">
                <a:solidFill>
                  <a:schemeClr val="dk1"/>
                </a:solidFill>
                <a:latin typeface="Times New Roman"/>
                <a:ea typeface="Times New Roman"/>
                <a:cs typeface="Times New Roman"/>
                <a:sym typeface="Times New Roman"/>
              </a:rPr>
              <a:t>		</a:t>
            </a:r>
            <a:r>
              <a:rPr b="1" sz="2400" lang="en-US">
                <a:solidFill>
                  <a:schemeClr val="dk1"/>
                </a:solidFill>
                <a:latin typeface="Times New Roman"/>
                <a:ea typeface="Times New Roman"/>
                <a:cs typeface="Times New Roman"/>
                <a:sym typeface="Times New Roman"/>
              </a:rPr>
              <a:t>int returnValue = AddNumbers(10, 10);</a:t>
            </a:r>
            <a:endParaRPr b="1" sz="2400">
              <a:solidFill>
                <a:schemeClr val="dk1"/>
              </a:solidFill>
              <a:latin typeface="Times New Roman"/>
              <a:ea typeface="Times New Roman"/>
              <a:cs typeface="Times New Roman"/>
              <a:sym typeface="Times New Roman"/>
            </a:endParaRPr>
          </a:p>
          <a:p>
            <a:pPr algn="l" indent="0" lvl="0" marL="45720" rtl="0">
              <a:lnSpc>
                <a:spcPct val="70000"/>
              </a:lnSpc>
              <a:spcBef>
                <a:spcPts val="1400"/>
              </a:spcBef>
              <a:spcAft>
                <a:spcPts val="0"/>
              </a:spcAft>
              <a:buSzPts val="1920"/>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18" name="Shape 398"/>
        <p:cNvGrpSpPr/>
        <p:nvPr/>
      </p:nvGrpSpPr>
      <p:grpSpPr>
        <a:xfrm>
          <a:off x="0" y="0"/>
          <a:ext cx="0" cy="0"/>
          <a:chOff x="0" y="0"/>
          <a:chExt cx="0" cy="0"/>
        </a:xfrm>
      </p:grpSpPr>
      <p:sp>
        <p:nvSpPr>
          <p:cNvPr id="1048738" name="Google Shape;399;g13525baaf9d_2_30"/>
          <p:cNvSpPr txBox="1"/>
          <p:nvPr>
            <p:ph type="body" idx="1"/>
          </p:nvPr>
        </p:nvSpPr>
        <p:spPr>
          <a:xfrm>
            <a:off x="504824" y="546756"/>
            <a:ext cx="11201401" cy="5844520"/>
          </a:xfrm>
          <a:prstGeom prst="rect"/>
          <a:noFill/>
          <a:ln>
            <a:noFill/>
          </a:ln>
        </p:spPr>
        <p:txBody>
          <a:bodyPr anchor="t" anchorCtr="0" bIns="45700" lIns="91425" rIns="91425" spcFirstLastPara="1" tIns="45700" wrap="square">
            <a:normAutofit/>
          </a:bodyPr>
          <a:p>
            <a:pPr algn="just" indent="0" lvl="0" marL="45720" rtl="0">
              <a:lnSpc>
                <a:spcPct val="90000"/>
              </a:lnSpc>
              <a:spcBef>
                <a:spcPts val="0"/>
              </a:spcBef>
              <a:spcAft>
                <a:spcPts val="0"/>
              </a:spcAft>
              <a:buSzPts val="2240"/>
              <a:buNone/>
            </a:pPr>
            <a:r>
              <a:rPr b="1" sz="2800" lang="en-US">
                <a:solidFill>
                  <a:srgbClr val="212529"/>
                </a:solidFill>
                <a:latin typeface="Times New Roman"/>
                <a:ea typeface="Times New Roman"/>
                <a:cs typeface="Times New Roman"/>
                <a:sym typeface="Times New Roman"/>
              </a:rPr>
              <a:t>Method Overloading</a:t>
            </a: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C# supports method overloading, which allows you to create more than one method with the same name but with a different set of parameters. </a:t>
            </a: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When you call the method, the CLR automatically chooses the correct version by examining the parameters you supply.</a:t>
            </a: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This technique allows you to collect different versions of several methods together. </a:t>
            </a: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Eg: You might allow a database search that returns an array of Product objects representing records in the database. </a:t>
            </a:r>
          </a:p>
          <a:p>
            <a:pPr algn="just"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Rather than create three methods with different names depending on the criteria, such as GetAllProducts(), GetProductsInCategory(), and GetActiveProducts(), you could create three versions of the GetProducts() method. </a:t>
            </a:r>
          </a:p>
          <a:p>
            <a:pPr algn="just"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Each method would have the same name but a different signature, meaning it would require different parameters.</a:t>
            </a:r>
          </a:p>
          <a:p>
            <a:pPr algn="just"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21" name="Shape 403"/>
        <p:cNvGrpSpPr/>
        <p:nvPr/>
      </p:nvGrpSpPr>
      <p:grpSpPr>
        <a:xfrm>
          <a:off x="0" y="0"/>
          <a:ext cx="0" cy="0"/>
          <a:chOff x="0" y="0"/>
          <a:chExt cx="0" cy="0"/>
        </a:xfrm>
      </p:grpSpPr>
      <p:sp>
        <p:nvSpPr>
          <p:cNvPr id="1048742" name="Google Shape;404;g13525baaf9d_2_35"/>
          <p:cNvSpPr txBox="1"/>
          <p:nvPr>
            <p:ph type="body" idx="1"/>
          </p:nvPr>
        </p:nvSpPr>
        <p:spPr>
          <a:xfrm>
            <a:off x="575036" y="370390"/>
            <a:ext cx="11076494" cy="5725611"/>
          </a:xfrm>
          <a:prstGeom prst="rect"/>
          <a:noFill/>
          <a:ln>
            <a:noFill/>
          </a:ln>
        </p:spPr>
        <p:txBody>
          <a:bodyPr anchor="t" anchorCtr="0" bIns="45700" lIns="91425" rIns="91425" spcFirstLastPara="1" tIns="45700" wrap="square">
            <a:normAutofit/>
          </a:bodyPr>
          <a:p>
            <a:pPr algn="just" indent="-71120" lvl="0" marL="228600" rtl="0">
              <a:lnSpc>
                <a:spcPct val="90000"/>
              </a:lnSpc>
              <a:spcBef>
                <a:spcPts val="0"/>
              </a:spcBef>
              <a:spcAft>
                <a:spcPts val="0"/>
              </a:spcAft>
              <a:buSzPts val="1760"/>
              <a:buNone/>
            </a:pPr>
            <a:r>
              <a:t/>
            </a:r>
            <a:endParaRPr>
              <a:solidFill>
                <a:srgbClr val="212529"/>
              </a:solidFill>
              <a:latin typeface="Times New Roman"/>
              <a:ea typeface="Times New Roman"/>
              <a:cs typeface="Times New Roman"/>
              <a:sym typeface="Times New Roman"/>
            </a:endParaRP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This example provides two overloaded versions for the GetProductPrice() method:</a:t>
            </a:r>
          </a:p>
          <a:p>
            <a:pPr algn="just"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p>
          <a:p>
            <a:pPr algn="just"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private decimal GetProductPrice(</a:t>
            </a:r>
            <a:r>
              <a:rPr b="1" lang="en-US">
                <a:solidFill>
                  <a:srgbClr val="212529"/>
                </a:solidFill>
                <a:latin typeface="Times New Roman"/>
                <a:ea typeface="Times New Roman"/>
                <a:cs typeface="Times New Roman"/>
                <a:sym typeface="Times New Roman"/>
              </a:rPr>
              <a:t>int ID</a:t>
            </a:r>
            <a:r>
              <a:rPr lang="en-US">
                <a:solidFill>
                  <a:srgbClr val="212529"/>
                </a:solidFill>
                <a:latin typeface="Times New Roman"/>
                <a:ea typeface="Times New Roman"/>
                <a:cs typeface="Times New Roman"/>
                <a:sym typeface="Times New Roman"/>
              </a:rPr>
              <a:t>)</a:t>
            </a:r>
          </a:p>
          <a:p>
            <a:pPr algn="just"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p>
          <a:p>
            <a:pPr algn="just"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 Code here.</a:t>
            </a:r>
          </a:p>
          <a:p>
            <a:pPr algn="just"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p>
          <a:p>
            <a:pPr algn="just"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private decimal GetProductPrice(</a:t>
            </a:r>
            <a:r>
              <a:rPr b="1" lang="en-US">
                <a:solidFill>
                  <a:srgbClr val="212529"/>
                </a:solidFill>
                <a:latin typeface="Times New Roman"/>
                <a:ea typeface="Times New Roman"/>
                <a:cs typeface="Times New Roman"/>
                <a:sym typeface="Times New Roman"/>
              </a:rPr>
              <a:t>string name</a:t>
            </a:r>
            <a:r>
              <a:rPr lang="en-US">
                <a:solidFill>
                  <a:srgbClr val="212529"/>
                </a:solidFill>
                <a:latin typeface="Times New Roman"/>
                <a:ea typeface="Times New Roman"/>
                <a:cs typeface="Times New Roman"/>
                <a:sym typeface="Times New Roman"/>
              </a:rPr>
              <a:t>)</a:t>
            </a:r>
          </a:p>
          <a:p>
            <a:pPr algn="just"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p>
          <a:p>
            <a:pPr algn="just"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 Code here.</a:t>
            </a:r>
          </a:p>
          <a:p>
            <a:pPr algn="just"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760"/>
              <a:buNone/>
            </a:pPr>
            <a:r>
              <a:t/>
            </a:r>
            <a:endParaRPr b="1">
              <a:solidFill>
                <a:srgbClr val="212529"/>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224" name="Shape 408"/>
        <p:cNvGrpSpPr/>
        <p:nvPr/>
      </p:nvGrpSpPr>
      <p:grpSpPr>
        <a:xfrm>
          <a:off x="0" y="0"/>
          <a:ext cx="0" cy="0"/>
          <a:chOff x="0" y="0"/>
          <a:chExt cx="0" cy="0"/>
        </a:xfrm>
      </p:grpSpPr>
      <p:sp>
        <p:nvSpPr>
          <p:cNvPr id="1048745" name="Google Shape;409;g13525baaf9d_2_39"/>
          <p:cNvSpPr txBox="1"/>
          <p:nvPr>
            <p:ph type="body" idx="1"/>
          </p:nvPr>
        </p:nvSpPr>
        <p:spPr>
          <a:xfrm>
            <a:off x="838200" y="480767"/>
            <a:ext cx="10877550" cy="6012108"/>
          </a:xfrm>
          <a:prstGeom prst="rect"/>
          <a:noFill/>
          <a:ln>
            <a:noFill/>
          </a:ln>
        </p:spPr>
        <p:txBody>
          <a:bodyPr anchor="t" anchorCtr="0" bIns="45700" lIns="91425" rIns="91425" spcFirstLastPara="1" tIns="45700" wrap="square">
            <a:normAutofit/>
          </a:bodyPr>
          <a:p>
            <a:pPr algn="just" indent="0" lvl="0" marL="45720" rtl="0">
              <a:lnSpc>
                <a:spcPct val="90000"/>
              </a:lnSpc>
              <a:spcBef>
                <a:spcPts val="0"/>
              </a:spcBef>
              <a:spcAft>
                <a:spcPts val="0"/>
              </a:spcAft>
              <a:buSzPts val="1760"/>
              <a:buNone/>
            </a:pPr>
            <a:r>
              <a:rPr lang="en-US">
                <a:solidFill>
                  <a:srgbClr val="212529"/>
                </a:solidFill>
                <a:latin typeface="Times New Roman"/>
                <a:ea typeface="Times New Roman"/>
                <a:cs typeface="Times New Roman"/>
                <a:sym typeface="Times New Roman"/>
              </a:rPr>
              <a:t>	</a:t>
            </a:r>
          </a:p>
          <a:p>
            <a:pPr algn="just"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decimal price;</a:t>
            </a:r>
          </a:p>
          <a:p>
            <a:pPr algn="just"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 Get price by product ID (the first version).</a:t>
            </a:r>
          </a:p>
          <a:p>
            <a:pPr algn="just"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price = GetProductPrice(1001);</a:t>
            </a:r>
          </a:p>
          <a:p>
            <a:pPr algn="just"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 Get price by product name (the second version).</a:t>
            </a:r>
          </a:p>
          <a:p>
            <a:pPr algn="just"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price = GetProductPrice("DVD Player");</a:t>
            </a:r>
          </a:p>
          <a:p>
            <a:pPr algn="just"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You cannot overload a method with versions that have the same signature—that is, the same number of parameters and parameter data types—because the CLR will not be able to distinguish them from each other. </a:t>
            </a: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When you call an overloaded method, the version that matches the parameter list you supply is used. If no version matches, an error occurs.</a:t>
            </a:r>
            <a:endParaRPr>
              <a:solidFill>
                <a:srgbClr val="212529"/>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27" name="Shape 413"/>
        <p:cNvGrpSpPr/>
        <p:nvPr/>
      </p:nvGrpSpPr>
      <p:grpSpPr>
        <a:xfrm>
          <a:off x="0" y="0"/>
          <a:ext cx="0" cy="0"/>
          <a:chOff x="0" y="0"/>
          <a:chExt cx="0" cy="0"/>
        </a:xfrm>
      </p:grpSpPr>
      <p:sp>
        <p:nvSpPr>
          <p:cNvPr id="1048748" name="Google Shape;414;g13525baaf9d_2_43"/>
          <p:cNvSpPr txBox="1"/>
          <p:nvPr>
            <p:ph type="title"/>
          </p:nvPr>
        </p:nvSpPr>
        <p:spPr>
          <a:xfrm>
            <a:off x="460338" y="349169"/>
            <a:ext cx="11271324" cy="412831"/>
          </a:xfrm>
          <a:prstGeom prst="rect"/>
          <a:noFill/>
          <a:ln>
            <a:noFill/>
          </a:ln>
        </p:spPr>
        <p:txBody>
          <a:bodyPr anchor="ctr" anchorCtr="0" bIns="45700" lIns="91425" rIns="91425" spcFirstLastPara="1" tIns="45700" wrap="square">
            <a:normAutofit/>
          </a:bodyPr>
          <a:p>
            <a:pPr algn="l" indent="0" lvl="0" marL="45720" rtl="0">
              <a:lnSpc>
                <a:spcPct val="100000"/>
              </a:lnSpc>
              <a:spcBef>
                <a:spcPts val="0"/>
              </a:spcBef>
              <a:spcAft>
                <a:spcPts val="0"/>
              </a:spcAft>
              <a:buClr>
                <a:schemeClr val="accent1"/>
              </a:buClr>
              <a:buSzPts val="3167"/>
              <a:buFont typeface="Times New Roman"/>
              <a:buNone/>
            </a:pPr>
            <a:br>
              <a:rPr sz="3959" lang="en-US">
                <a:solidFill>
                  <a:srgbClr val="212529"/>
                </a:solidFill>
                <a:latin typeface="Times New Roman"/>
                <a:ea typeface="Times New Roman"/>
                <a:cs typeface="Times New Roman"/>
                <a:sym typeface="Times New Roman"/>
              </a:rPr>
            </a:br>
            <a:r>
              <a:rPr b="1" sz="3600" lang="en-US">
                <a:solidFill>
                  <a:srgbClr val="212529"/>
                </a:solidFill>
                <a:latin typeface="Times New Roman"/>
                <a:ea typeface="Times New Roman"/>
                <a:cs typeface="Times New Roman"/>
                <a:sym typeface="Times New Roman"/>
              </a:rPr>
              <a:t>Optional and Named Parameters</a:t>
            </a:r>
            <a:br>
              <a:rPr b="1" sz="3600" lang="en-US">
                <a:solidFill>
                  <a:srgbClr val="212529"/>
                </a:solidFill>
                <a:latin typeface="Times New Roman"/>
                <a:ea typeface="Times New Roman"/>
                <a:cs typeface="Times New Roman"/>
                <a:sym typeface="Times New Roman"/>
              </a:rPr>
            </a:br>
            <a:endParaRPr b="1" sz="3600">
              <a:solidFill>
                <a:srgbClr val="AB3C19"/>
              </a:solidFill>
              <a:latin typeface="Times New Roman"/>
              <a:ea typeface="Times New Roman"/>
              <a:cs typeface="Times New Roman"/>
              <a:sym typeface="Times New Roman"/>
            </a:endParaRPr>
          </a:p>
        </p:txBody>
      </p:sp>
      <p:sp>
        <p:nvSpPr>
          <p:cNvPr id="1048749" name="Google Shape;415;g13525baaf9d_2_43"/>
          <p:cNvSpPr txBox="1"/>
          <p:nvPr>
            <p:ph type="body" idx="1"/>
          </p:nvPr>
        </p:nvSpPr>
        <p:spPr>
          <a:xfrm>
            <a:off x="460338" y="1091682"/>
            <a:ext cx="11271324" cy="5309118"/>
          </a:xfrm>
          <a:prstGeom prst="rect"/>
          <a:noFill/>
          <a:ln>
            <a:noFill/>
          </a:ln>
        </p:spPr>
        <p:txBody>
          <a:bodyPr anchor="t" anchorCtr="0" bIns="45700" lIns="91425" rIns="91425" spcFirstLastPara="1" tIns="45700" wrap="square">
            <a:normAutofit/>
          </a:bodyPr>
          <a:p>
            <a:pPr algn="l" indent="-182880" lvl="0" marL="228600" rtl="0">
              <a:lnSpc>
                <a:spcPct val="70000"/>
              </a:lnSpc>
              <a:spcBef>
                <a:spcPts val="0"/>
              </a:spcBef>
              <a:spcAft>
                <a:spcPts val="0"/>
              </a:spcAft>
              <a:buSzPts val="1632"/>
              <a:buChar char="•"/>
            </a:pPr>
            <a:r>
              <a:rPr sz="2040" lang="en-US">
                <a:solidFill>
                  <a:srgbClr val="212529"/>
                </a:solidFill>
                <a:latin typeface="Times New Roman"/>
                <a:ea typeface="Times New Roman"/>
                <a:cs typeface="Times New Roman"/>
                <a:sym typeface="Times New Roman"/>
              </a:rPr>
              <a:t>Method overloading is a time-honored technique for making methods more flexible, so you can call them in a variety of ways. </a:t>
            </a:r>
          </a:p>
          <a:p>
            <a:pPr algn="l" indent="-79248" lvl="0" marL="228600" rtl="0">
              <a:lnSpc>
                <a:spcPct val="70000"/>
              </a:lnSpc>
              <a:spcBef>
                <a:spcPts val="1400"/>
              </a:spcBef>
              <a:spcAft>
                <a:spcPts val="0"/>
              </a:spcAft>
              <a:buSzPts val="1632"/>
              <a:buNone/>
            </a:pPr>
            <a:r>
              <a:t/>
            </a:r>
            <a:endParaRPr sz="2040">
              <a:solidFill>
                <a:srgbClr val="212529"/>
              </a:solidFill>
              <a:latin typeface="Times New Roman"/>
              <a:ea typeface="Times New Roman"/>
              <a:cs typeface="Times New Roman"/>
              <a:sym typeface="Times New Roman"/>
            </a:endParaRPr>
          </a:p>
          <a:p>
            <a:pPr algn="l" indent="-182880" lvl="0" marL="228600" rtl="0">
              <a:lnSpc>
                <a:spcPct val="70000"/>
              </a:lnSpc>
              <a:spcBef>
                <a:spcPts val="1400"/>
              </a:spcBef>
              <a:spcAft>
                <a:spcPts val="0"/>
              </a:spcAft>
              <a:buSzPts val="1632"/>
              <a:buChar char="•"/>
            </a:pPr>
            <a:r>
              <a:rPr sz="2040" lang="en-US">
                <a:solidFill>
                  <a:srgbClr val="212529"/>
                </a:solidFill>
                <a:latin typeface="Times New Roman"/>
                <a:ea typeface="Times New Roman"/>
                <a:cs typeface="Times New Roman"/>
                <a:sym typeface="Times New Roman"/>
              </a:rPr>
              <a:t>C# also has another feature that supports the same goal: </a:t>
            </a:r>
            <a:r>
              <a:rPr b="1" sz="2040" lang="en-US">
                <a:solidFill>
                  <a:srgbClr val="212529"/>
                </a:solidFill>
                <a:latin typeface="Times New Roman"/>
                <a:ea typeface="Times New Roman"/>
                <a:cs typeface="Times New Roman"/>
                <a:sym typeface="Times New Roman"/>
              </a:rPr>
              <a:t>optional parameters.</a:t>
            </a:r>
          </a:p>
          <a:p>
            <a:pPr algn="l" indent="-79248" lvl="0" marL="228600" rtl="0">
              <a:lnSpc>
                <a:spcPct val="70000"/>
              </a:lnSpc>
              <a:spcBef>
                <a:spcPts val="1400"/>
              </a:spcBef>
              <a:spcAft>
                <a:spcPts val="0"/>
              </a:spcAft>
              <a:buSzPts val="1632"/>
              <a:buNone/>
            </a:pPr>
            <a:r>
              <a:t/>
            </a:r>
            <a:endParaRPr sz="2040">
              <a:solidFill>
                <a:srgbClr val="212529"/>
              </a:solidFill>
              <a:latin typeface="Times New Roman"/>
              <a:ea typeface="Times New Roman"/>
              <a:cs typeface="Times New Roman"/>
              <a:sym typeface="Times New Roman"/>
            </a:endParaRPr>
          </a:p>
          <a:p>
            <a:pPr algn="l" indent="-182880" lvl="0" marL="228600" rtl="0">
              <a:lnSpc>
                <a:spcPct val="70000"/>
              </a:lnSpc>
              <a:spcBef>
                <a:spcPts val="1400"/>
              </a:spcBef>
              <a:spcAft>
                <a:spcPts val="0"/>
              </a:spcAft>
              <a:buSzPts val="1632"/>
              <a:buChar char="•"/>
            </a:pPr>
            <a:r>
              <a:rPr sz="2040" lang="en-US">
                <a:solidFill>
                  <a:srgbClr val="212529"/>
                </a:solidFill>
                <a:latin typeface="Times New Roman"/>
                <a:ea typeface="Times New Roman"/>
                <a:cs typeface="Times New Roman"/>
                <a:sym typeface="Times New Roman"/>
              </a:rPr>
              <a:t>An optional parameter is any parameter that has a </a:t>
            </a:r>
            <a:r>
              <a:rPr b="1" sz="2040" lang="en-US">
                <a:solidFill>
                  <a:srgbClr val="212529"/>
                </a:solidFill>
                <a:latin typeface="Times New Roman"/>
                <a:ea typeface="Times New Roman"/>
                <a:cs typeface="Times New Roman"/>
                <a:sym typeface="Times New Roman"/>
              </a:rPr>
              <a:t>default value</a:t>
            </a:r>
            <a:r>
              <a:rPr sz="2040" lang="en-US">
                <a:solidFill>
                  <a:srgbClr val="212529"/>
                </a:solidFill>
                <a:latin typeface="Times New Roman"/>
                <a:ea typeface="Times New Roman"/>
                <a:cs typeface="Times New Roman"/>
                <a:sym typeface="Times New Roman"/>
              </a:rPr>
              <a:t>.</a:t>
            </a:r>
          </a:p>
          <a:p>
            <a:pPr algn="l" indent="-79248" lvl="0" marL="228600" rtl="0">
              <a:lnSpc>
                <a:spcPct val="70000"/>
              </a:lnSpc>
              <a:spcBef>
                <a:spcPts val="1400"/>
              </a:spcBef>
              <a:spcAft>
                <a:spcPts val="0"/>
              </a:spcAft>
              <a:buSzPts val="1632"/>
              <a:buNone/>
            </a:pPr>
            <a:r>
              <a:t/>
            </a:r>
            <a:endParaRPr sz="2040">
              <a:solidFill>
                <a:srgbClr val="212529"/>
              </a:solidFill>
              <a:latin typeface="Times New Roman"/>
              <a:ea typeface="Times New Roman"/>
              <a:cs typeface="Times New Roman"/>
              <a:sym typeface="Times New Roman"/>
            </a:endParaRPr>
          </a:p>
          <a:p>
            <a:pPr algn="l" indent="-182880" lvl="0" marL="228600" rtl="0">
              <a:lnSpc>
                <a:spcPct val="70000"/>
              </a:lnSpc>
              <a:spcBef>
                <a:spcPts val="1400"/>
              </a:spcBef>
              <a:spcAft>
                <a:spcPts val="0"/>
              </a:spcAft>
              <a:buSzPts val="1632"/>
              <a:buChar char="•"/>
            </a:pPr>
            <a:r>
              <a:rPr sz="2040" lang="en-US">
                <a:solidFill>
                  <a:srgbClr val="212529"/>
                </a:solidFill>
                <a:latin typeface="Times New Roman"/>
                <a:ea typeface="Times New Roman"/>
                <a:cs typeface="Times New Roman"/>
                <a:sym typeface="Times New Roman"/>
              </a:rPr>
              <a:t> If your method has normal parameters and optional parameters, the optional parameters must be placed at the end of the parameter list. </a:t>
            </a:r>
          </a:p>
          <a:p>
            <a:pPr algn="l" indent="-79248" lvl="0" marL="228600" rtl="0">
              <a:lnSpc>
                <a:spcPct val="70000"/>
              </a:lnSpc>
              <a:spcBef>
                <a:spcPts val="1400"/>
              </a:spcBef>
              <a:spcAft>
                <a:spcPts val="0"/>
              </a:spcAft>
              <a:buSzPts val="1632"/>
              <a:buNone/>
            </a:pPr>
            <a:r>
              <a:t/>
            </a:r>
            <a:endParaRPr sz="2040">
              <a:solidFill>
                <a:srgbClr val="212529"/>
              </a:solidFill>
              <a:latin typeface="Times New Roman"/>
              <a:ea typeface="Times New Roman"/>
              <a:cs typeface="Times New Roman"/>
              <a:sym typeface="Times New Roman"/>
            </a:endParaRPr>
          </a:p>
          <a:p>
            <a:pPr algn="l" indent="-182880" lvl="0" marL="228600" rtl="0">
              <a:lnSpc>
                <a:spcPct val="70000"/>
              </a:lnSpc>
              <a:spcBef>
                <a:spcPts val="1400"/>
              </a:spcBef>
              <a:spcAft>
                <a:spcPts val="0"/>
              </a:spcAft>
              <a:buSzPts val="1632"/>
              <a:buChar char="•"/>
            </a:pPr>
            <a:r>
              <a:rPr sz="2040" lang="en-US">
                <a:solidFill>
                  <a:srgbClr val="212529"/>
                </a:solidFill>
                <a:latin typeface="Times New Roman"/>
                <a:ea typeface="Times New Roman"/>
                <a:cs typeface="Times New Roman"/>
                <a:sym typeface="Times New Roman"/>
              </a:rPr>
              <a:t>Eg: This method has a single optional parameter:</a:t>
            </a:r>
          </a:p>
          <a:p>
            <a:pPr algn="l" indent="0" lvl="1" marL="274320" rtl="0">
              <a:lnSpc>
                <a:spcPct val="70000"/>
              </a:lnSpc>
              <a:spcBef>
                <a:spcPts val="200"/>
              </a:spcBef>
              <a:spcAft>
                <a:spcPts val="0"/>
              </a:spcAft>
              <a:buSzPts val="1496"/>
              <a:buNone/>
            </a:pPr>
            <a:r>
              <a:t/>
            </a:r>
            <a:endParaRPr sz="1870">
              <a:solidFill>
                <a:srgbClr val="212529"/>
              </a:solidFill>
              <a:latin typeface="Times New Roman"/>
              <a:ea typeface="Times New Roman"/>
              <a:cs typeface="Times New Roman"/>
              <a:sym typeface="Times New Roman"/>
            </a:endParaRPr>
          </a:p>
          <a:p>
            <a:pPr algn="l" indent="0" lvl="1" marL="274320" rtl="0">
              <a:lnSpc>
                <a:spcPct val="70000"/>
              </a:lnSpc>
              <a:spcBef>
                <a:spcPts val="600"/>
              </a:spcBef>
              <a:spcAft>
                <a:spcPts val="0"/>
              </a:spcAft>
              <a:buSzPts val="1360"/>
              <a:buNone/>
            </a:pPr>
            <a:r>
              <a:rPr sz="1700" lang="en-US">
                <a:solidFill>
                  <a:srgbClr val="212529"/>
                </a:solidFill>
                <a:latin typeface="Times New Roman"/>
                <a:ea typeface="Times New Roman"/>
                <a:cs typeface="Times New Roman"/>
                <a:sym typeface="Times New Roman"/>
              </a:rPr>
              <a:t>	</a:t>
            </a:r>
            <a:r>
              <a:rPr sz="2040" lang="en-US">
                <a:solidFill>
                  <a:srgbClr val="212529"/>
                </a:solidFill>
                <a:latin typeface="Times New Roman"/>
                <a:ea typeface="Times New Roman"/>
                <a:cs typeface="Times New Roman"/>
                <a:sym typeface="Times New Roman"/>
              </a:rPr>
              <a:t>private string GetUserName(int ID, </a:t>
            </a:r>
            <a:r>
              <a:rPr b="1" sz="2040" lang="en-US">
                <a:solidFill>
                  <a:srgbClr val="212529"/>
                </a:solidFill>
                <a:latin typeface="Times New Roman"/>
                <a:ea typeface="Times New Roman"/>
                <a:cs typeface="Times New Roman"/>
                <a:sym typeface="Times New Roman"/>
              </a:rPr>
              <a:t>bool useShortForm = false</a:t>
            </a:r>
            <a:r>
              <a:rPr sz="2040" lang="en-US">
                <a:solidFill>
                  <a:srgbClr val="212529"/>
                </a:solidFill>
                <a:latin typeface="Times New Roman"/>
                <a:ea typeface="Times New Roman"/>
                <a:cs typeface="Times New Roman"/>
                <a:sym typeface="Times New Roman"/>
              </a:rPr>
              <a:t>)</a:t>
            </a:r>
          </a:p>
          <a:p>
            <a:pPr algn="l" indent="0" lvl="3" marL="822960" rtl="0">
              <a:lnSpc>
                <a:spcPct val="70000"/>
              </a:lnSpc>
              <a:spcBef>
                <a:spcPts val="600"/>
              </a:spcBef>
              <a:spcAft>
                <a:spcPts val="0"/>
              </a:spcAft>
              <a:buSzPts val="1632"/>
              <a:buNone/>
            </a:pPr>
            <a:r>
              <a:rPr sz="2040" lang="en-US">
                <a:solidFill>
                  <a:srgbClr val="212529"/>
                </a:solidFill>
                <a:latin typeface="Times New Roman"/>
                <a:ea typeface="Times New Roman"/>
                <a:cs typeface="Times New Roman"/>
                <a:sym typeface="Times New Roman"/>
              </a:rPr>
              <a:t>{</a:t>
            </a:r>
          </a:p>
          <a:p>
            <a:pPr algn="l" indent="0" lvl="3" marL="822960" rtl="0">
              <a:lnSpc>
                <a:spcPct val="70000"/>
              </a:lnSpc>
              <a:spcBef>
                <a:spcPts val="600"/>
              </a:spcBef>
              <a:spcAft>
                <a:spcPts val="0"/>
              </a:spcAft>
              <a:buSzPts val="1632"/>
              <a:buNone/>
            </a:pPr>
            <a:r>
              <a:rPr sz="2040" lang="en-US">
                <a:solidFill>
                  <a:srgbClr val="212529"/>
                </a:solidFill>
                <a:latin typeface="Times New Roman"/>
                <a:ea typeface="Times New Roman"/>
                <a:cs typeface="Times New Roman"/>
                <a:sym typeface="Times New Roman"/>
              </a:rPr>
              <a:t>// Code here</a:t>
            </a:r>
          </a:p>
          <a:p>
            <a:pPr algn="l" indent="0" lvl="3" marL="822960" rtl="0">
              <a:lnSpc>
                <a:spcPct val="70000"/>
              </a:lnSpc>
              <a:spcBef>
                <a:spcPts val="600"/>
              </a:spcBef>
              <a:spcAft>
                <a:spcPts val="0"/>
              </a:spcAft>
              <a:buSzPts val="1632"/>
              <a:buNone/>
            </a:pPr>
            <a:r>
              <a:rPr sz="2040" lang="en-US">
                <a:solidFill>
                  <a:srgbClr val="212529"/>
                </a:solidFill>
                <a:latin typeface="Times New Roman"/>
                <a:ea typeface="Times New Roman"/>
                <a:cs typeface="Times New Roman"/>
                <a:sym typeface="Times New Roman"/>
              </a:rPr>
              <a:t>}</a:t>
            </a:r>
            <a:endParaRPr sz="2040">
              <a:solidFill>
                <a:srgbClr val="212529"/>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30" name="Shape 419"/>
        <p:cNvGrpSpPr/>
        <p:nvPr/>
      </p:nvGrpSpPr>
      <p:grpSpPr>
        <a:xfrm>
          <a:off x="0" y="0"/>
          <a:ext cx="0" cy="0"/>
          <a:chOff x="0" y="0"/>
          <a:chExt cx="0" cy="0"/>
        </a:xfrm>
      </p:grpSpPr>
      <p:sp>
        <p:nvSpPr>
          <p:cNvPr id="1048752" name="Google Shape;420;g13525baaf9d_2_48"/>
          <p:cNvSpPr txBox="1"/>
          <p:nvPr>
            <p:ph type="body" idx="1"/>
          </p:nvPr>
        </p:nvSpPr>
        <p:spPr>
          <a:xfrm>
            <a:off x="401255" y="552870"/>
            <a:ext cx="11389489" cy="5596003"/>
          </a:xfrm>
          <a:prstGeom prst="rect"/>
          <a:noFill/>
          <a:ln>
            <a:noFill/>
          </a:ln>
        </p:spPr>
        <p:txBody>
          <a:bodyPr anchor="t" anchorCtr="0" bIns="45700" lIns="91425" rIns="91425" spcFirstLastPara="1" tIns="45700" wrap="square">
            <a:noAutofit/>
          </a:bodyPr>
          <a:p>
            <a:pPr algn="l" indent="-182880" lvl="0" marL="228600" rtl="0">
              <a:lnSpc>
                <a:spcPct val="90000"/>
              </a:lnSpc>
              <a:spcBef>
                <a:spcPts val="0"/>
              </a:spcBef>
              <a:spcAft>
                <a:spcPts val="0"/>
              </a:spcAft>
              <a:buSzPts val="1760"/>
              <a:buChar char="•"/>
            </a:pPr>
            <a:r>
              <a:rPr lang="en-US">
                <a:solidFill>
                  <a:srgbClr val="212529"/>
                </a:solidFill>
                <a:latin typeface="Times New Roman"/>
                <a:ea typeface="Times New Roman"/>
                <a:cs typeface="Times New Roman"/>
                <a:sym typeface="Times New Roman"/>
              </a:rPr>
              <a:t>Here, the useShortForm parameter is optional, which gives you two ways to call the GetUserName() method:</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 Explicitly set the useShortForm parameter.</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name = GetUserName(401, true);</a:t>
            </a:r>
            <a:endParaRPr b="1"/>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 Don't set the useShortForm parameter, and use the default value (false).</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name = GetUserName(401);</a:t>
            </a:r>
            <a:endParaRPr b="1"/>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Sometimes you’ll have a method with multiple optional parameters,</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private decimal GetSalesTotalForRegion(int regionID, decimal minSale = 0,</a:t>
            </a:r>
            <a:endParaRPr b="1"/>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decimal maxSale = Decimal.MaxValue, bool includeTax = false)</a:t>
            </a:r>
            <a:endParaRPr b="1"/>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a:t>
            </a:r>
            <a:endParaRPr b="1"/>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 Code here</a:t>
            </a:r>
            <a:endParaRPr b="1"/>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33" name="Shape 424"/>
        <p:cNvGrpSpPr/>
        <p:nvPr/>
      </p:nvGrpSpPr>
      <p:grpSpPr>
        <a:xfrm>
          <a:off x="0" y="0"/>
          <a:ext cx="0" cy="0"/>
          <a:chOff x="0" y="0"/>
          <a:chExt cx="0" cy="0"/>
        </a:xfrm>
      </p:grpSpPr>
      <p:sp>
        <p:nvSpPr>
          <p:cNvPr id="1048755" name="Google Shape;425;g13525baaf9d_2_52"/>
          <p:cNvSpPr txBox="1"/>
          <p:nvPr>
            <p:ph type="body" idx="1"/>
          </p:nvPr>
        </p:nvSpPr>
        <p:spPr>
          <a:xfrm>
            <a:off x="486137" y="393539"/>
            <a:ext cx="11412638" cy="6088284"/>
          </a:xfrm>
          <a:prstGeom prst="rect"/>
          <a:noFill/>
          <a:ln>
            <a:noFill/>
          </a:ln>
        </p:spPr>
        <p:txBody>
          <a:bodyPr anchor="t" anchorCtr="0" bIns="45700" lIns="91425" rIns="91425" spcFirstLastPara="1" tIns="45700" wrap="square">
            <a:normAutofit/>
          </a:bodyPr>
          <a:p>
            <a:pPr algn="l" indent="-71120" lvl="0" marL="228600" rtl="0">
              <a:lnSpc>
                <a:spcPct val="90000"/>
              </a:lnSpc>
              <a:spcBef>
                <a:spcPts val="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Also you can pick out the parameters you want to set by name. This feature is called </a:t>
            </a:r>
            <a:r>
              <a:rPr b="1" lang="en-US">
                <a:solidFill>
                  <a:srgbClr val="212529"/>
                </a:solidFill>
                <a:latin typeface="Times New Roman"/>
                <a:ea typeface="Times New Roman"/>
                <a:cs typeface="Times New Roman"/>
                <a:sym typeface="Times New Roman"/>
              </a:rPr>
              <a:t>named parameters</a:t>
            </a:r>
            <a:r>
              <a:rPr lang="en-US">
                <a:solidFill>
                  <a:srgbClr val="212529"/>
                </a:solidFill>
                <a:latin typeface="Times New Roman"/>
                <a:ea typeface="Times New Roman"/>
                <a:cs typeface="Times New Roman"/>
                <a:sym typeface="Times New Roman"/>
              </a:rPr>
              <a:t>, and to use it you simply add the parameter name followed by a colon (:), followed by the value, as shown:</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total = GetSalesTotalForRegion(523, </a:t>
            </a:r>
            <a:r>
              <a:rPr b="1" lang="en-US">
                <a:solidFill>
                  <a:srgbClr val="212529"/>
                </a:solidFill>
                <a:latin typeface="Times New Roman"/>
                <a:ea typeface="Times New Roman"/>
                <a:cs typeface="Times New Roman"/>
                <a:sym typeface="Times New Roman"/>
              </a:rPr>
              <a:t>maxSale: 5000</a:t>
            </a:r>
            <a:r>
              <a:rPr lang="en-US">
                <a:solidFill>
                  <a:srgbClr val="212529"/>
                </a:solidFill>
                <a:latin typeface="Times New Roman"/>
                <a:ea typeface="Times New Roman"/>
                <a:cs typeface="Times New Roman"/>
                <a:sym typeface="Times New Roman"/>
              </a:rPr>
              <a:t>);</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 Method overloading allows you to deal with either/or situations, while optional parameters do not. </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Eg:  GetProductPrice() method shown in the previous section required a string or an integer. </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It’s not acceptable to make both of these into optional parameters, because at least one is required, and supplying the two of them at once makes no sense. Thus, this is a situation where method overloading fits more naturally.</a:t>
            </a:r>
            <a:endParaRPr>
              <a:solidFill>
                <a:srgbClr val="212529"/>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8" name="Shape 191"/>
        <p:cNvGrpSpPr/>
        <p:nvPr/>
      </p:nvGrpSpPr>
      <p:grpSpPr>
        <a:xfrm>
          <a:off x="0" y="0"/>
          <a:ext cx="0" cy="0"/>
          <a:chOff x="0" y="0"/>
          <a:chExt cx="0" cy="0"/>
        </a:xfrm>
      </p:grpSpPr>
      <p:pic>
        <p:nvPicPr>
          <p:cNvPr id="2097153" name="Google Shape;192;p5"/>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821094" y="361950"/>
            <a:ext cx="9713556" cy="6173953"/>
          </a:xfrm>
          <a:prstGeom prst="rect"/>
          <a:noFill/>
          <a:ln w="19050" cap="flat" cmpd="sng">
            <a:solidFill>
              <a:schemeClr val="dk1"/>
            </a:solidFill>
            <a:prstDash val="solid"/>
            <a:round/>
            <a:headEnd type="none" w="sm" len="sm"/>
            <a:tailEnd type="none" w="sm" len="sm"/>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37" name="Shape 430"/>
        <p:cNvGrpSpPr/>
        <p:nvPr/>
      </p:nvGrpSpPr>
      <p:grpSpPr>
        <a:xfrm>
          <a:off x="0" y="0"/>
          <a:ext cx="0" cy="0"/>
          <a:chOff x="0" y="0"/>
          <a:chExt cx="0" cy="0"/>
        </a:xfrm>
      </p:grpSpPr>
      <p:sp>
        <p:nvSpPr>
          <p:cNvPr id="1048764" name="Google Shape;431;g13525baaf9d_2_56"/>
          <p:cNvSpPr txBox="1"/>
          <p:nvPr>
            <p:ph type="body" idx="1"/>
          </p:nvPr>
        </p:nvSpPr>
        <p:spPr>
          <a:xfrm>
            <a:off x="1143000" y="971300"/>
            <a:ext cx="4179000" cy="5109600"/>
          </a:xfrm>
          <a:prstGeom prst="rect"/>
          <a:noFill/>
          <a:ln>
            <a:noFill/>
          </a:ln>
        </p:spPr>
        <p:txBody>
          <a:bodyPr anchor="t" anchorCtr="0" bIns="45700" lIns="91425" rIns="91425" spcFirstLastPara="1" tIns="45700" wrap="square">
            <a:noAutofit/>
          </a:bodyPr>
          <a:p>
            <a:pPr algn="l" indent="0" lvl="0" marL="0" rtl="0">
              <a:lnSpc>
                <a:spcPct val="90000"/>
              </a:lnSpc>
              <a:spcBef>
                <a:spcPts val="0"/>
              </a:spcBef>
              <a:spcAft>
                <a:spcPts val="0"/>
              </a:spcAft>
              <a:buClr>
                <a:schemeClr val="dk1"/>
              </a:buClr>
              <a:buSzPts val="1100"/>
              <a:buFont typeface="Arial"/>
              <a:buNone/>
            </a:pPr>
            <a:r>
              <a:rPr lang="en-US">
                <a:solidFill>
                  <a:schemeClr val="dk1"/>
                </a:solidFill>
              </a:rPr>
              <a:t>using System;</a:t>
            </a:r>
            <a:endParaRPr>
              <a:solidFill>
                <a:schemeClr val="dk1"/>
              </a:solidFill>
            </a:endParaRPr>
          </a:p>
          <a:p>
            <a:pPr algn="l" indent="0" lvl="0" marL="0" rtl="0">
              <a:lnSpc>
                <a:spcPct val="90000"/>
              </a:lnSpc>
              <a:spcBef>
                <a:spcPts val="0"/>
              </a:spcBef>
              <a:spcAft>
                <a:spcPts val="0"/>
              </a:spcAft>
              <a:buClr>
                <a:schemeClr val="dk1"/>
              </a:buClr>
              <a:buSzPts val="1100"/>
              <a:buFont typeface="Arial"/>
              <a:buNone/>
            </a:pPr>
            <a:r>
              <a:rPr lang="en-US">
                <a:solidFill>
                  <a:schemeClr val="dk1"/>
                </a:solidFill>
              </a:rPr>
              <a:t>class Program</a:t>
            </a:r>
            <a:endParaRPr>
              <a:solidFill>
                <a:schemeClr val="dk1"/>
              </a:solidFill>
            </a:endParaRPr>
          </a:p>
          <a:p>
            <a:pPr algn="l" indent="0" lvl="0" marL="0" rtl="0">
              <a:lnSpc>
                <a:spcPct val="90000"/>
              </a:lnSpc>
              <a:spcBef>
                <a:spcPts val="0"/>
              </a:spcBef>
              <a:spcAft>
                <a:spcPts val="0"/>
              </a:spcAft>
              <a:buClr>
                <a:schemeClr val="dk1"/>
              </a:buClr>
              <a:buSzPts val="1100"/>
              <a:buFont typeface="Arial"/>
              <a:buNone/>
            </a:pPr>
            <a:r>
              <a:rPr lang="en-US">
                <a:solidFill>
                  <a:schemeClr val="dk1"/>
                </a:solidFill>
              </a:rPr>
              <a:t>{</a:t>
            </a:r>
            <a:endParaRPr>
              <a:solidFill>
                <a:schemeClr val="dk1"/>
              </a:solidFill>
            </a:endParaRPr>
          </a:p>
          <a:p>
            <a:pPr algn="l" indent="0" lvl="0" marL="0" rtl="0">
              <a:lnSpc>
                <a:spcPct val="90000"/>
              </a:lnSpc>
              <a:spcBef>
                <a:spcPts val="0"/>
              </a:spcBef>
              <a:spcAft>
                <a:spcPts val="0"/>
              </a:spcAft>
              <a:buClr>
                <a:schemeClr val="dk1"/>
              </a:buClr>
              <a:buSzPts val="1100"/>
              <a:buFont typeface="Arial"/>
              <a:buNone/>
            </a:pPr>
            <a:r>
              <a:rPr lang="en-US">
                <a:solidFill>
                  <a:schemeClr val="dk1"/>
                </a:solidFill>
              </a:rPr>
              <a:t>public void add(int a, int b)</a:t>
            </a:r>
            <a:endParaRPr>
              <a:solidFill>
                <a:schemeClr val="dk1"/>
              </a:solidFill>
            </a:endParaRPr>
          </a:p>
          <a:p>
            <a:pPr algn="l" indent="0" lvl="0" marL="0" rtl="0">
              <a:lnSpc>
                <a:spcPct val="90000"/>
              </a:lnSpc>
              <a:spcBef>
                <a:spcPts val="0"/>
              </a:spcBef>
              <a:spcAft>
                <a:spcPts val="0"/>
              </a:spcAft>
              <a:buClr>
                <a:schemeClr val="dk1"/>
              </a:buClr>
              <a:buSzPts val="1100"/>
              <a:buFont typeface="Arial"/>
              <a:buNone/>
            </a:pPr>
            <a:r>
              <a:rPr lang="en-US">
                <a:solidFill>
                  <a:schemeClr val="dk1"/>
                </a:solidFill>
              </a:rPr>
              <a:t>{</a:t>
            </a:r>
            <a:endParaRPr>
              <a:solidFill>
                <a:schemeClr val="dk1"/>
              </a:solidFill>
            </a:endParaRPr>
          </a:p>
          <a:p>
            <a:pPr algn="l" indent="0" lvl="0" marL="0" rtl="0">
              <a:lnSpc>
                <a:spcPct val="90000"/>
              </a:lnSpc>
              <a:spcBef>
                <a:spcPts val="0"/>
              </a:spcBef>
              <a:spcAft>
                <a:spcPts val="0"/>
              </a:spcAft>
              <a:buClr>
                <a:schemeClr val="dk1"/>
              </a:buClr>
              <a:buSzPts val="1100"/>
              <a:buFont typeface="Arial"/>
              <a:buNone/>
            </a:pPr>
            <a:r>
              <a:rPr lang="en-US">
                <a:solidFill>
                  <a:schemeClr val="dk1"/>
                </a:solidFill>
              </a:rPr>
              <a:t>Console.WriteLine(a + b);</a:t>
            </a:r>
            <a:endParaRPr>
              <a:solidFill>
                <a:schemeClr val="dk1"/>
              </a:solidFill>
            </a:endParaRPr>
          </a:p>
          <a:p>
            <a:pPr algn="l" indent="0" lvl="0" marL="0" rtl="0">
              <a:lnSpc>
                <a:spcPct val="90000"/>
              </a:lnSpc>
              <a:spcBef>
                <a:spcPts val="0"/>
              </a:spcBef>
              <a:spcAft>
                <a:spcPts val="0"/>
              </a:spcAft>
              <a:buClr>
                <a:schemeClr val="dk1"/>
              </a:buClr>
              <a:buSzPts val="1100"/>
              <a:buFont typeface="Arial"/>
              <a:buNone/>
            </a:pPr>
            <a:r>
              <a:rPr lang="en-US">
                <a:solidFill>
                  <a:schemeClr val="dk1"/>
                </a:solidFill>
              </a:rPr>
              <a:t>}</a:t>
            </a:r>
            <a:endParaRPr>
              <a:solidFill>
                <a:schemeClr val="dk1"/>
              </a:solidFill>
            </a:endParaRPr>
          </a:p>
          <a:p>
            <a:pPr algn="l" indent="0" lvl="0" marL="0" rtl="0">
              <a:lnSpc>
                <a:spcPct val="90000"/>
              </a:lnSpc>
              <a:spcBef>
                <a:spcPts val="0"/>
              </a:spcBef>
              <a:spcAft>
                <a:spcPts val="0"/>
              </a:spcAft>
              <a:buClr>
                <a:schemeClr val="dk1"/>
              </a:buClr>
              <a:buSzPts val="1100"/>
              <a:buFont typeface="Arial"/>
              <a:buNone/>
            </a:pPr>
            <a:r>
              <a:rPr lang="en-US">
                <a:solidFill>
                  <a:schemeClr val="dk1"/>
                </a:solidFill>
              </a:rPr>
              <a:t>public void add(float x, float y)</a:t>
            </a:r>
            <a:endParaRPr>
              <a:solidFill>
                <a:schemeClr val="dk1"/>
              </a:solidFill>
            </a:endParaRPr>
          </a:p>
          <a:p>
            <a:pPr algn="l" indent="0" lvl="0" marL="0" rtl="0">
              <a:lnSpc>
                <a:spcPct val="90000"/>
              </a:lnSpc>
              <a:spcBef>
                <a:spcPts val="0"/>
              </a:spcBef>
              <a:spcAft>
                <a:spcPts val="0"/>
              </a:spcAft>
              <a:buClr>
                <a:schemeClr val="dk1"/>
              </a:buClr>
              <a:buSzPts val="1100"/>
              <a:buFont typeface="Arial"/>
              <a:buNone/>
            </a:pPr>
            <a:r>
              <a:rPr lang="en-US">
                <a:solidFill>
                  <a:schemeClr val="dk1"/>
                </a:solidFill>
              </a:rPr>
              <a:t>{</a:t>
            </a:r>
            <a:endParaRPr>
              <a:solidFill>
                <a:schemeClr val="dk1"/>
              </a:solidFill>
            </a:endParaRPr>
          </a:p>
          <a:p>
            <a:pPr algn="l" indent="0" lvl="0" marL="0" rtl="0">
              <a:lnSpc>
                <a:spcPct val="90000"/>
              </a:lnSpc>
              <a:spcBef>
                <a:spcPts val="0"/>
              </a:spcBef>
              <a:spcAft>
                <a:spcPts val="0"/>
              </a:spcAft>
              <a:buClr>
                <a:schemeClr val="dk1"/>
              </a:buClr>
              <a:buSzPts val="1100"/>
              <a:buFont typeface="Arial"/>
              <a:buNone/>
            </a:pPr>
            <a:r>
              <a:rPr lang="en-US">
                <a:solidFill>
                  <a:schemeClr val="dk1"/>
                </a:solidFill>
              </a:rPr>
              <a:t>Console.WriteLine(x + y);</a:t>
            </a:r>
            <a:endParaRPr>
              <a:solidFill>
                <a:schemeClr val="dk1"/>
              </a:solidFill>
            </a:endParaRPr>
          </a:p>
          <a:p>
            <a:pPr algn="l" indent="0" lvl="0" marL="0" rtl="0">
              <a:lnSpc>
                <a:spcPct val="90000"/>
              </a:lnSpc>
              <a:spcBef>
                <a:spcPts val="0"/>
              </a:spcBef>
              <a:spcAft>
                <a:spcPts val="0"/>
              </a:spcAft>
              <a:buClr>
                <a:schemeClr val="dk1"/>
              </a:buClr>
              <a:buSzPts val="1100"/>
              <a:buFont typeface="Arial"/>
              <a:buNone/>
            </a:pPr>
            <a:r>
              <a:rPr lang="en-US">
                <a:solidFill>
                  <a:schemeClr val="dk1"/>
                </a:solidFill>
              </a:rPr>
              <a:t>}</a:t>
            </a:r>
            <a:endParaRPr>
              <a:solidFill>
                <a:schemeClr val="dk1"/>
              </a:solidFill>
            </a:endParaRPr>
          </a:p>
          <a:p>
            <a:pPr algn="l" indent="0" lvl="0" marL="0" rtl="0">
              <a:lnSpc>
                <a:spcPct val="90000"/>
              </a:lnSpc>
              <a:spcBef>
                <a:spcPts val="0"/>
              </a:spcBef>
              <a:spcAft>
                <a:spcPts val="0"/>
              </a:spcAft>
              <a:buClr>
                <a:schemeClr val="dk1"/>
              </a:buClr>
              <a:buSzPts val="1100"/>
              <a:buFont typeface="Arial"/>
              <a:buNone/>
            </a:pPr>
            <a:r>
              <a:rPr lang="en-US">
                <a:solidFill>
                  <a:schemeClr val="dk1"/>
                </a:solidFill>
              </a:rPr>
              <a:t>public void add(string s1, string s2)</a:t>
            </a:r>
            <a:endParaRPr>
              <a:solidFill>
                <a:schemeClr val="dk1"/>
              </a:solidFill>
            </a:endParaRPr>
          </a:p>
          <a:p>
            <a:pPr algn="l" indent="0" lvl="0" marL="0" rtl="0">
              <a:lnSpc>
                <a:spcPct val="90000"/>
              </a:lnSpc>
              <a:spcBef>
                <a:spcPts val="0"/>
              </a:spcBef>
              <a:spcAft>
                <a:spcPts val="0"/>
              </a:spcAft>
              <a:buClr>
                <a:schemeClr val="dk1"/>
              </a:buClr>
              <a:buSzPts val="1100"/>
              <a:buFont typeface="Arial"/>
              <a:buNone/>
            </a:pPr>
            <a:r>
              <a:rPr lang="en-US">
                <a:solidFill>
                  <a:schemeClr val="dk1"/>
                </a:solidFill>
              </a:rPr>
              <a:t>{</a:t>
            </a:r>
            <a:endParaRPr>
              <a:solidFill>
                <a:schemeClr val="dk1"/>
              </a:solidFill>
            </a:endParaRPr>
          </a:p>
          <a:p>
            <a:pPr algn="l" indent="0" lvl="0" marL="0" rtl="0">
              <a:lnSpc>
                <a:spcPct val="90000"/>
              </a:lnSpc>
              <a:spcBef>
                <a:spcPts val="0"/>
              </a:spcBef>
              <a:spcAft>
                <a:spcPts val="0"/>
              </a:spcAft>
              <a:buClr>
                <a:schemeClr val="dk1"/>
              </a:buClr>
              <a:buSzPts val="1100"/>
              <a:buFont typeface="Arial"/>
              <a:buNone/>
            </a:pPr>
            <a:r>
              <a:rPr lang="en-US">
                <a:solidFill>
                  <a:schemeClr val="dk1"/>
                </a:solidFill>
              </a:rPr>
              <a:t>Console.WriteLine(s1 + s2);</a:t>
            </a:r>
            <a:endParaRPr>
              <a:solidFill>
                <a:schemeClr val="dk1"/>
              </a:solidFill>
            </a:endParaRPr>
          </a:p>
          <a:p>
            <a:pPr algn="l" indent="0" lvl="0" marL="0" rtl="0">
              <a:lnSpc>
                <a:spcPct val="90000"/>
              </a:lnSpc>
              <a:spcBef>
                <a:spcPts val="0"/>
              </a:spcBef>
              <a:spcAft>
                <a:spcPts val="0"/>
              </a:spcAft>
              <a:buClr>
                <a:schemeClr val="dk1"/>
              </a:buClr>
              <a:buSzPts val="1100"/>
              <a:buFont typeface="Arial"/>
              <a:buNone/>
            </a:pPr>
            <a:r>
              <a:rPr lang="en-US">
                <a:solidFill>
                  <a:schemeClr val="dk1"/>
                </a:solidFill>
              </a:rPr>
              <a:t>}</a:t>
            </a:r>
            <a:endParaRPr>
              <a:solidFill>
                <a:schemeClr val="dk1"/>
              </a:solidFill>
            </a:endParaRPr>
          </a:p>
        </p:txBody>
      </p:sp>
      <p:sp>
        <p:nvSpPr>
          <p:cNvPr id="1048765" name="Google Shape;432;g13525baaf9d_2_56"/>
          <p:cNvSpPr txBox="1"/>
          <p:nvPr>
            <p:ph type="body" idx="2"/>
          </p:nvPr>
        </p:nvSpPr>
        <p:spPr>
          <a:xfrm>
            <a:off x="5636750" y="971300"/>
            <a:ext cx="4755000" cy="5432100"/>
          </a:xfrm>
          <a:prstGeom prst="rect"/>
          <a:noFill/>
          <a:ln>
            <a:noFill/>
          </a:ln>
        </p:spPr>
        <p:txBody>
          <a:bodyPr anchor="t" anchorCtr="0" bIns="45700" lIns="91425" rIns="91425" spcFirstLastPara="1" tIns="45700" wrap="square">
            <a:noAutofit/>
          </a:bodyPr>
          <a:p>
            <a:pPr algn="l" indent="0" lvl="0" marL="0" rtl="0">
              <a:lnSpc>
                <a:spcPct val="90000"/>
              </a:lnSpc>
              <a:spcBef>
                <a:spcPts val="0"/>
              </a:spcBef>
              <a:spcAft>
                <a:spcPts val="0"/>
              </a:spcAft>
              <a:buClr>
                <a:schemeClr val="dk1"/>
              </a:buClr>
              <a:buSzPts val="1100"/>
              <a:buFont typeface="Arial"/>
              <a:buNone/>
            </a:pPr>
            <a:r>
              <a:rPr lang="en-US">
                <a:solidFill>
                  <a:schemeClr val="dk1"/>
                </a:solidFill>
              </a:rPr>
              <a:t>static void Main(string[] args)</a:t>
            </a:r>
            <a:endParaRPr>
              <a:solidFill>
                <a:schemeClr val="dk1"/>
              </a:solidFill>
            </a:endParaRPr>
          </a:p>
          <a:p>
            <a:pPr algn="l" indent="0" lvl="0" marL="0" rtl="0">
              <a:lnSpc>
                <a:spcPct val="90000"/>
              </a:lnSpc>
              <a:spcBef>
                <a:spcPts val="0"/>
              </a:spcBef>
              <a:spcAft>
                <a:spcPts val="0"/>
              </a:spcAft>
              <a:buClr>
                <a:schemeClr val="dk1"/>
              </a:buClr>
              <a:buSzPts val="1100"/>
              <a:buFont typeface="Arial"/>
              <a:buNone/>
            </a:pPr>
            <a:r>
              <a:rPr lang="en-US">
                <a:solidFill>
                  <a:schemeClr val="dk1"/>
                </a:solidFill>
              </a:rPr>
              <a:t>{</a:t>
            </a:r>
            <a:endParaRPr>
              <a:solidFill>
                <a:schemeClr val="dk1"/>
              </a:solidFill>
            </a:endParaRPr>
          </a:p>
          <a:p>
            <a:pPr algn="l" indent="0" lvl="0" marL="0" rtl="0">
              <a:lnSpc>
                <a:spcPct val="90000"/>
              </a:lnSpc>
              <a:spcBef>
                <a:spcPts val="0"/>
              </a:spcBef>
              <a:spcAft>
                <a:spcPts val="0"/>
              </a:spcAft>
              <a:buClr>
                <a:schemeClr val="dk1"/>
              </a:buClr>
              <a:buSzPts val="1100"/>
              <a:buFont typeface="Arial"/>
              <a:buNone/>
            </a:pPr>
            <a:r>
              <a:rPr lang="en-US">
                <a:solidFill>
                  <a:schemeClr val="dk1"/>
                </a:solidFill>
              </a:rPr>
              <a:t>Program obj = new Program();</a:t>
            </a:r>
            <a:endParaRPr>
              <a:solidFill>
                <a:schemeClr val="dk1"/>
              </a:solidFill>
            </a:endParaRPr>
          </a:p>
          <a:p>
            <a:pPr algn="l" indent="0" lvl="0" marL="0" rtl="0">
              <a:lnSpc>
                <a:spcPct val="90000"/>
              </a:lnSpc>
              <a:spcBef>
                <a:spcPts val="0"/>
              </a:spcBef>
              <a:spcAft>
                <a:spcPts val="0"/>
              </a:spcAft>
              <a:buClr>
                <a:schemeClr val="dk1"/>
              </a:buClr>
              <a:buSzPts val="1100"/>
              <a:buFont typeface="Arial"/>
              <a:buNone/>
            </a:pPr>
            <a:r>
              <a:rPr lang="en-US">
                <a:solidFill>
                  <a:schemeClr val="dk1"/>
                </a:solidFill>
              </a:rPr>
              <a:t>obj.add(10, 20);</a:t>
            </a:r>
            <a:endParaRPr>
              <a:solidFill>
                <a:schemeClr val="dk1"/>
              </a:solidFill>
            </a:endParaRPr>
          </a:p>
          <a:p>
            <a:pPr algn="l" indent="0" lvl="0" marL="0" rtl="0">
              <a:lnSpc>
                <a:spcPct val="90000"/>
              </a:lnSpc>
              <a:spcBef>
                <a:spcPts val="0"/>
              </a:spcBef>
              <a:spcAft>
                <a:spcPts val="0"/>
              </a:spcAft>
              <a:buClr>
                <a:schemeClr val="dk1"/>
              </a:buClr>
              <a:buSzPts val="1100"/>
              <a:buFont typeface="Arial"/>
              <a:buNone/>
            </a:pPr>
            <a:r>
              <a:rPr lang="en-US">
                <a:solidFill>
                  <a:schemeClr val="dk1"/>
                </a:solidFill>
              </a:rPr>
              <a:t>obj.add(10.5f, 20.5f);</a:t>
            </a:r>
            <a:endParaRPr>
              <a:solidFill>
                <a:schemeClr val="dk1"/>
              </a:solidFill>
            </a:endParaRPr>
          </a:p>
          <a:p>
            <a:pPr algn="l" indent="0" lvl="0" marL="0" rtl="0">
              <a:lnSpc>
                <a:spcPct val="90000"/>
              </a:lnSpc>
              <a:spcBef>
                <a:spcPts val="0"/>
              </a:spcBef>
              <a:spcAft>
                <a:spcPts val="0"/>
              </a:spcAft>
              <a:buClr>
                <a:schemeClr val="dk1"/>
              </a:buClr>
              <a:buSzPts val="1100"/>
              <a:buFont typeface="Arial"/>
              <a:buNone/>
            </a:pPr>
            <a:r>
              <a:rPr lang="en-US">
                <a:solidFill>
                  <a:schemeClr val="dk1"/>
                </a:solidFill>
              </a:rPr>
              <a:t>obj.add("Md", "Rahmat");</a:t>
            </a:r>
            <a:endParaRPr>
              <a:solidFill>
                <a:schemeClr val="dk1"/>
              </a:solidFill>
            </a:endParaRPr>
          </a:p>
          <a:p>
            <a:pPr algn="l" indent="0" lvl="0" marL="0" rtl="0">
              <a:lnSpc>
                <a:spcPct val="90000"/>
              </a:lnSpc>
              <a:spcBef>
                <a:spcPts val="0"/>
              </a:spcBef>
              <a:spcAft>
                <a:spcPts val="0"/>
              </a:spcAft>
              <a:buClr>
                <a:schemeClr val="dk1"/>
              </a:buClr>
              <a:buSzPts val="1100"/>
              <a:buFont typeface="Arial"/>
              <a:buNone/>
            </a:pPr>
            <a:r>
              <a:rPr lang="en-US">
                <a:solidFill>
                  <a:schemeClr val="dk1"/>
                </a:solidFill>
              </a:rPr>
              <a:t>Console.WriteLine("Press any key to exist.");</a:t>
            </a:r>
            <a:endParaRPr>
              <a:solidFill>
                <a:schemeClr val="dk1"/>
              </a:solidFill>
            </a:endParaRPr>
          </a:p>
          <a:p>
            <a:pPr algn="l" indent="0" lvl="0" marL="0" rtl="0">
              <a:lnSpc>
                <a:spcPct val="90000"/>
              </a:lnSpc>
              <a:spcBef>
                <a:spcPts val="0"/>
              </a:spcBef>
              <a:spcAft>
                <a:spcPts val="0"/>
              </a:spcAft>
              <a:buClr>
                <a:schemeClr val="dk1"/>
              </a:buClr>
              <a:buSzPts val="1100"/>
              <a:buFont typeface="Arial"/>
              <a:buNone/>
            </a:pPr>
            <a:r>
              <a:rPr lang="en-US">
                <a:solidFill>
                  <a:schemeClr val="dk1"/>
                </a:solidFill>
              </a:rPr>
              <a:t>Console.ReadKey();</a:t>
            </a:r>
            <a:endParaRPr>
              <a:solidFill>
                <a:schemeClr val="dk1"/>
              </a:solidFill>
            </a:endParaRPr>
          </a:p>
          <a:p>
            <a:pPr algn="l" indent="0" lvl="0" marL="0" rtl="0">
              <a:lnSpc>
                <a:spcPct val="90000"/>
              </a:lnSpc>
              <a:spcBef>
                <a:spcPts val="0"/>
              </a:spcBef>
              <a:spcAft>
                <a:spcPts val="0"/>
              </a:spcAft>
              <a:buClr>
                <a:schemeClr val="dk1"/>
              </a:buClr>
              <a:buSzPts val="1100"/>
              <a:buFont typeface="Arial"/>
              <a:buNone/>
            </a:pPr>
            <a:r>
              <a:rPr lang="en-US">
                <a:solidFill>
                  <a:schemeClr val="dk1"/>
                </a:solidFill>
              </a:rPr>
              <a:t>}</a:t>
            </a:r>
            <a:endParaRPr>
              <a:solidFill>
                <a:schemeClr val="dk1"/>
              </a:solidFill>
            </a:endParaRPr>
          </a:p>
          <a:p>
            <a:pPr algn="l" indent="0" lvl="0" marL="0" rtl="0">
              <a:lnSpc>
                <a:spcPct val="90000"/>
              </a:lnSpc>
              <a:spcBef>
                <a:spcPts val="0"/>
              </a:spcBef>
              <a:spcAft>
                <a:spcPts val="0"/>
              </a:spcAft>
              <a:buClr>
                <a:schemeClr val="dk1"/>
              </a:buClr>
              <a:buSzPts val="1100"/>
              <a:buFont typeface="Arial"/>
              <a:buNone/>
            </a:pPr>
            <a:r>
              <a:rPr lang="en-US">
                <a:solidFill>
                  <a:schemeClr val="dk1"/>
                </a:solidFill>
              </a:rPr>
              <a:t>}</a:t>
            </a:r>
            <a:endParaRPr>
              <a:solidFill>
                <a:schemeClr val="dk1"/>
              </a:solidFill>
            </a:endParaRPr>
          </a:p>
          <a:p>
            <a:pPr algn="l" indent="0" lvl="0" marL="0" rtl="0">
              <a:lnSpc>
                <a:spcPct val="90000"/>
              </a:lnSpc>
              <a:spcBef>
                <a:spcPts val="0"/>
              </a:spcBef>
              <a:spcAft>
                <a:spcPts val="0"/>
              </a:spcAft>
              <a:buSzPts val="1760"/>
              <a:buNone/>
            </a:pPr>
            <a:r>
              <a:t/>
            </a:r>
          </a:p>
          <a:p>
            <a:pPr algn="l" indent="0" lvl="0" marL="0" rtl="0">
              <a:lnSpc>
                <a:spcPct val="90000"/>
              </a:lnSpc>
              <a:spcBef>
                <a:spcPts val="0"/>
              </a:spcBef>
              <a:spcAft>
                <a:spcPts val="0"/>
              </a:spcAft>
              <a:buSzPts val="1760"/>
              <a:buNone/>
            </a:pPr>
            <a:r>
              <a:t/>
            </a:r>
          </a:p>
        </p:txBody>
      </p:sp>
      <p:pic>
        <p:nvPicPr>
          <p:cNvPr id="2097159" name="Google Shape;433;g13525baaf9d_2_56"/>
          <p:cNvPicPr preferRelativeResize="0">
            <a:picLocks/>
          </p:cNvPicPr>
          <p:nvPr/>
        </p:nvPicPr>
        <p:blipFill rotWithShape="1">
          <a:blip xmlns:r="http://schemas.openxmlformats.org/officeDocument/2006/relationships" r:embed="rId1">
            <a:alphaModFix/>
          </a:blip>
          <a:srcRect l="0" t="0" r="0" b="0"/>
          <a:stretch>
            <a:fillRect/>
          </a:stretch>
        </p:blipFill>
        <p:spPr>
          <a:xfrm>
            <a:off x="5928975" y="4214525"/>
            <a:ext cx="4179000" cy="1866100"/>
          </a:xfrm>
          <a:prstGeom prst="rect"/>
          <a:noFill/>
          <a:ln>
            <a:noFill/>
          </a:ln>
        </p:spPr>
      </p:pic>
      <p:sp>
        <p:nvSpPr>
          <p:cNvPr id="1048766" name="Google Shape;434;g13525baaf9d_2_56"/>
          <p:cNvSpPr txBox="1"/>
          <p:nvPr/>
        </p:nvSpPr>
        <p:spPr>
          <a:xfrm>
            <a:off x="1211850" y="482000"/>
            <a:ext cx="4179000" cy="489300"/>
          </a:xfrm>
          <a:prstGeom prst="rect"/>
          <a:noFill/>
          <a:ln>
            <a:noFill/>
          </a:ln>
        </p:spPr>
        <p:txBody>
          <a:bodyPr anchor="t" anchorCtr="0" bIns="91425" lIns="91425" rIns="91425" spcFirstLastPara="1" tIns="91425" wrap="square">
            <a:spAutoFit/>
          </a:bodyPr>
          <a:p>
            <a:pPr algn="l" indent="0" lvl="0" marL="0" marR="0" rtl="0">
              <a:lnSpc>
                <a:spcPct val="90000"/>
              </a:lnSpc>
              <a:spcBef>
                <a:spcPts val="1400"/>
              </a:spcBef>
              <a:spcAft>
                <a:spcPts val="0"/>
              </a:spcAft>
              <a:buClr>
                <a:schemeClr val="dk1"/>
              </a:buClr>
              <a:buSzPts val="1100"/>
              <a:buFont typeface="Arial"/>
              <a:buNone/>
            </a:pPr>
            <a:r>
              <a:rPr b="0" cap="none" sz="2200" i="0" lang="en-US" strike="noStrike" u="sng">
                <a:solidFill>
                  <a:schemeClr val="dk1"/>
                </a:solidFill>
                <a:latin typeface="Corbel"/>
                <a:ea typeface="Corbel"/>
                <a:cs typeface="Corbel"/>
                <a:sym typeface="Corbel"/>
              </a:rPr>
              <a:t>Method Overloading Program</a:t>
            </a:r>
            <a:endParaRPr b="0" cap="none" sz="1400" i="0" strike="noStrike" u="sng">
              <a:solidFill>
                <a:srgbClr val="000000"/>
              </a:solidFill>
              <a:latin typeface="Corbel"/>
              <a:ea typeface="Corbel"/>
              <a:cs typeface="Corbel"/>
              <a:sym typeface="Corbe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240" name="Shape 438"/>
        <p:cNvGrpSpPr/>
        <p:nvPr/>
      </p:nvGrpSpPr>
      <p:grpSpPr>
        <a:xfrm>
          <a:off x="0" y="0"/>
          <a:ext cx="0" cy="0"/>
          <a:chOff x="0" y="0"/>
          <a:chExt cx="0" cy="0"/>
        </a:xfrm>
      </p:grpSpPr>
      <p:sp>
        <p:nvSpPr>
          <p:cNvPr id="1048770" name="Google Shape;439;g13525baaf9d_2_64"/>
          <p:cNvSpPr txBox="1"/>
          <p:nvPr>
            <p:ph type="title"/>
          </p:nvPr>
        </p:nvSpPr>
        <p:spPr>
          <a:xfrm>
            <a:off x="387220" y="283029"/>
            <a:ext cx="9875520" cy="631371"/>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rgbClr val="212529"/>
              </a:buClr>
              <a:buSzPts val="3600"/>
              <a:buFont typeface="Times New Roman"/>
              <a:buNone/>
            </a:pPr>
            <a:br>
              <a:rPr sz="3600" lang="en-US">
                <a:solidFill>
                  <a:srgbClr val="212529"/>
                </a:solidFill>
                <a:latin typeface="Times New Roman"/>
                <a:ea typeface="Times New Roman"/>
                <a:cs typeface="Times New Roman"/>
                <a:sym typeface="Times New Roman"/>
              </a:rPr>
            </a:br>
            <a:r>
              <a:rPr sz="3600" lang="en-US">
                <a:solidFill>
                  <a:srgbClr val="212529"/>
                </a:solidFill>
                <a:latin typeface="Times New Roman"/>
                <a:ea typeface="Times New Roman"/>
                <a:cs typeface="Times New Roman"/>
                <a:sym typeface="Times New Roman"/>
              </a:rPr>
              <a:t>Delegates</a:t>
            </a:r>
            <a:br>
              <a:rPr sz="3600" lang="en-US">
                <a:solidFill>
                  <a:srgbClr val="212529"/>
                </a:solidFill>
                <a:latin typeface="Times New Roman"/>
                <a:ea typeface="Times New Roman"/>
                <a:cs typeface="Times New Roman"/>
                <a:sym typeface="Times New Roman"/>
              </a:rPr>
            </a:br>
            <a:endParaRPr sz="3600">
              <a:solidFill>
                <a:srgbClr val="212529"/>
              </a:solidFill>
              <a:latin typeface="Times New Roman"/>
              <a:ea typeface="Times New Roman"/>
              <a:cs typeface="Times New Roman"/>
              <a:sym typeface="Times New Roman"/>
            </a:endParaRPr>
          </a:p>
        </p:txBody>
      </p:sp>
      <p:sp>
        <p:nvSpPr>
          <p:cNvPr id="1048771" name="Google Shape;440;g13525baaf9d_2_64"/>
          <p:cNvSpPr txBox="1"/>
          <p:nvPr>
            <p:ph type="body" idx="1"/>
          </p:nvPr>
        </p:nvSpPr>
        <p:spPr>
          <a:xfrm>
            <a:off x="389869" y="1003041"/>
            <a:ext cx="11460009" cy="5571930"/>
          </a:xfrm>
          <a:prstGeom prst="rect"/>
          <a:noFill/>
          <a:ln>
            <a:noFill/>
          </a:ln>
        </p:spPr>
        <p:txBody>
          <a:bodyPr anchor="t" anchorCtr="0" bIns="45700" lIns="91425" rIns="91425" spcFirstLastPara="1" tIns="45700" wrap="square">
            <a:normAutofit/>
          </a:bodyPr>
          <a:p>
            <a:pPr algn="l" indent="-182880" lvl="0" marL="228600" rtl="0">
              <a:lnSpc>
                <a:spcPct val="70000"/>
              </a:lnSpc>
              <a:spcBef>
                <a:spcPts val="0"/>
              </a:spcBef>
              <a:spcAft>
                <a:spcPts val="0"/>
              </a:spcAft>
              <a:buClr>
                <a:schemeClr val="dk1"/>
              </a:buClr>
              <a:buSzPts val="1628"/>
              <a:buFont typeface="Times New Roman"/>
              <a:buChar char="•"/>
            </a:pPr>
            <a:r>
              <a:rPr sz="2035" lang="en-US">
                <a:solidFill>
                  <a:schemeClr val="dk1"/>
                </a:solidFill>
                <a:latin typeface="Times New Roman"/>
                <a:ea typeface="Times New Roman"/>
                <a:cs typeface="Times New Roman"/>
                <a:sym typeface="Times New Roman"/>
              </a:rPr>
              <a:t>Delegates allow you to create a variable that “points” to a method. You can use this variable at any time to invoke the method. Delegates help you write flexible code that can be reused in many situations.        They’re also the basis for events.</a:t>
            </a:r>
            <a:endParaRPr>
              <a:solidFill>
                <a:schemeClr val="dk1"/>
              </a:solidFill>
              <a:latin typeface="Times New Roman"/>
              <a:ea typeface="Times New Roman"/>
              <a:cs typeface="Times New Roman"/>
              <a:sym typeface="Times New Roman"/>
            </a:endParaRPr>
          </a:p>
          <a:p>
            <a:pPr algn="l" indent="0" lvl="0" marL="45720" rtl="0">
              <a:lnSpc>
                <a:spcPct val="70000"/>
              </a:lnSpc>
              <a:spcBef>
                <a:spcPts val="1400"/>
              </a:spcBef>
              <a:spcAft>
                <a:spcPts val="0"/>
              </a:spcAft>
              <a:buSzPts val="1628"/>
              <a:buNone/>
            </a:pPr>
            <a:r>
              <a:t/>
            </a:r>
            <a:endParaRPr sz="2035">
              <a:solidFill>
                <a:schemeClr val="dk1"/>
              </a:solidFill>
              <a:latin typeface="Times New Roman"/>
              <a:ea typeface="Times New Roman"/>
              <a:cs typeface="Times New Roman"/>
              <a:sym typeface="Times New Roman"/>
            </a:endParaRPr>
          </a:p>
          <a:p>
            <a:pPr algn="l" indent="-182880" lvl="0" marL="228600" rtl="0">
              <a:lnSpc>
                <a:spcPct val="70000"/>
              </a:lnSpc>
              <a:spcBef>
                <a:spcPts val="1400"/>
              </a:spcBef>
              <a:spcAft>
                <a:spcPts val="0"/>
              </a:spcAft>
              <a:buClr>
                <a:schemeClr val="dk1"/>
              </a:buClr>
              <a:buSzPts val="1628"/>
              <a:buFont typeface="Times New Roman"/>
              <a:buChar char="•"/>
            </a:pPr>
            <a:r>
              <a:rPr sz="2035" lang="en-US">
                <a:solidFill>
                  <a:schemeClr val="dk1"/>
                </a:solidFill>
                <a:latin typeface="Times New Roman"/>
                <a:ea typeface="Times New Roman"/>
                <a:cs typeface="Times New Roman"/>
                <a:sym typeface="Times New Roman"/>
              </a:rPr>
              <a:t>A delegate is a </a:t>
            </a:r>
            <a:r>
              <a:rPr b="1" sz="2035" lang="en-US">
                <a:solidFill>
                  <a:schemeClr val="dk1"/>
                </a:solidFill>
                <a:latin typeface="Times New Roman"/>
                <a:ea typeface="Times New Roman"/>
                <a:cs typeface="Times New Roman"/>
                <a:sym typeface="Times New Roman"/>
              </a:rPr>
              <a:t>reference type variable</a:t>
            </a:r>
            <a:r>
              <a:rPr sz="2035" lang="en-US">
                <a:solidFill>
                  <a:schemeClr val="dk1"/>
                </a:solidFill>
                <a:latin typeface="Times New Roman"/>
                <a:ea typeface="Times New Roman"/>
                <a:cs typeface="Times New Roman"/>
                <a:sym typeface="Times New Roman"/>
              </a:rPr>
              <a:t> that holds the reference to a method. </a:t>
            </a:r>
            <a:endParaRPr>
              <a:solidFill>
                <a:schemeClr val="dk1"/>
              </a:solidFill>
              <a:latin typeface="Times New Roman"/>
              <a:ea typeface="Times New Roman"/>
              <a:cs typeface="Times New Roman"/>
              <a:sym typeface="Times New Roman"/>
            </a:endParaRPr>
          </a:p>
          <a:p>
            <a:pPr algn="l" indent="0" lvl="0" marL="45720" rtl="0">
              <a:lnSpc>
                <a:spcPct val="70000"/>
              </a:lnSpc>
              <a:spcBef>
                <a:spcPts val="1400"/>
              </a:spcBef>
              <a:spcAft>
                <a:spcPts val="0"/>
              </a:spcAft>
              <a:buSzPts val="1628"/>
              <a:buNone/>
            </a:pPr>
            <a:r>
              <a:t/>
            </a:r>
            <a:endParaRPr sz="2035">
              <a:solidFill>
                <a:schemeClr val="dk1"/>
              </a:solidFill>
              <a:latin typeface="Times New Roman"/>
              <a:ea typeface="Times New Roman"/>
              <a:cs typeface="Times New Roman"/>
              <a:sym typeface="Times New Roman"/>
            </a:endParaRPr>
          </a:p>
          <a:p>
            <a:pPr algn="l" indent="-182880" lvl="0" marL="228600" rtl="0">
              <a:lnSpc>
                <a:spcPct val="70000"/>
              </a:lnSpc>
              <a:spcBef>
                <a:spcPts val="1400"/>
              </a:spcBef>
              <a:spcAft>
                <a:spcPts val="0"/>
              </a:spcAft>
              <a:buClr>
                <a:schemeClr val="dk1"/>
              </a:buClr>
              <a:buSzPts val="1628"/>
              <a:buFont typeface="Times New Roman"/>
              <a:buChar char="•"/>
            </a:pPr>
            <a:r>
              <a:rPr sz="2035" lang="en-US">
                <a:solidFill>
                  <a:schemeClr val="dk1"/>
                </a:solidFill>
                <a:latin typeface="Times New Roman"/>
                <a:ea typeface="Times New Roman"/>
                <a:cs typeface="Times New Roman"/>
                <a:sym typeface="Times New Roman"/>
              </a:rPr>
              <a:t>The first step when using a delegate is to define its signature.</a:t>
            </a:r>
            <a:endParaRPr>
              <a:solidFill>
                <a:schemeClr val="dk1"/>
              </a:solidFill>
              <a:latin typeface="Times New Roman"/>
              <a:ea typeface="Times New Roman"/>
              <a:cs typeface="Times New Roman"/>
              <a:sym typeface="Times New Roman"/>
            </a:endParaRPr>
          </a:p>
          <a:p>
            <a:pPr algn="l" indent="0" lvl="0" marL="45720" rtl="0">
              <a:lnSpc>
                <a:spcPct val="70000"/>
              </a:lnSpc>
              <a:spcBef>
                <a:spcPts val="1400"/>
              </a:spcBef>
              <a:spcAft>
                <a:spcPts val="0"/>
              </a:spcAft>
              <a:buSzPts val="1628"/>
              <a:buNone/>
            </a:pPr>
            <a:r>
              <a:t/>
            </a:r>
            <a:endParaRPr sz="2035">
              <a:solidFill>
                <a:schemeClr val="dk1"/>
              </a:solidFill>
              <a:latin typeface="Times New Roman"/>
              <a:ea typeface="Times New Roman"/>
              <a:cs typeface="Times New Roman"/>
              <a:sym typeface="Times New Roman"/>
            </a:endParaRPr>
          </a:p>
          <a:p>
            <a:pPr algn="l" indent="-182880" lvl="0" marL="228600" rtl="0">
              <a:lnSpc>
                <a:spcPct val="70000"/>
              </a:lnSpc>
              <a:spcBef>
                <a:spcPts val="1400"/>
              </a:spcBef>
              <a:spcAft>
                <a:spcPts val="0"/>
              </a:spcAft>
              <a:buClr>
                <a:schemeClr val="dk1"/>
              </a:buClr>
              <a:buSzPts val="1628"/>
              <a:buFont typeface="Times New Roman"/>
              <a:buChar char="•"/>
            </a:pPr>
            <a:r>
              <a:rPr sz="2035" lang="en-US">
                <a:solidFill>
                  <a:schemeClr val="dk1"/>
                </a:solidFill>
                <a:latin typeface="Times New Roman"/>
                <a:ea typeface="Times New Roman"/>
                <a:cs typeface="Times New Roman"/>
                <a:sym typeface="Times New Roman"/>
              </a:rPr>
              <a:t> The signature is a combination of several pieces of information about a method: its return type, the number of parameters it has, and the data type of each parameter.</a:t>
            </a:r>
            <a:endParaRPr>
              <a:solidFill>
                <a:schemeClr val="dk1"/>
              </a:solidFill>
              <a:latin typeface="Times New Roman"/>
              <a:ea typeface="Times New Roman"/>
              <a:cs typeface="Times New Roman"/>
              <a:sym typeface="Times New Roman"/>
            </a:endParaRPr>
          </a:p>
          <a:p>
            <a:pPr algn="l" indent="0" lvl="0" marL="45720" rtl="0">
              <a:lnSpc>
                <a:spcPct val="70000"/>
              </a:lnSpc>
              <a:spcBef>
                <a:spcPts val="1400"/>
              </a:spcBef>
              <a:spcAft>
                <a:spcPts val="0"/>
              </a:spcAft>
              <a:buSzPts val="1628"/>
              <a:buNone/>
            </a:pPr>
            <a:r>
              <a:t/>
            </a:r>
            <a:endParaRPr sz="2035">
              <a:solidFill>
                <a:schemeClr val="dk1"/>
              </a:solidFill>
              <a:latin typeface="Times New Roman"/>
              <a:ea typeface="Times New Roman"/>
              <a:cs typeface="Times New Roman"/>
              <a:sym typeface="Times New Roman"/>
            </a:endParaRPr>
          </a:p>
          <a:p>
            <a:pPr algn="l" indent="-182880" lvl="0" marL="228600" rtl="0">
              <a:lnSpc>
                <a:spcPct val="70000"/>
              </a:lnSpc>
              <a:spcBef>
                <a:spcPts val="1400"/>
              </a:spcBef>
              <a:spcAft>
                <a:spcPts val="0"/>
              </a:spcAft>
              <a:buClr>
                <a:schemeClr val="dk1"/>
              </a:buClr>
              <a:buSzPts val="1628"/>
              <a:buFont typeface="Times New Roman"/>
              <a:buChar char="•"/>
            </a:pPr>
            <a:r>
              <a:rPr sz="2035" lang="en-US">
                <a:solidFill>
                  <a:schemeClr val="dk1"/>
                </a:solidFill>
                <a:latin typeface="Times New Roman"/>
                <a:ea typeface="Times New Roman"/>
                <a:cs typeface="Times New Roman"/>
                <a:sym typeface="Times New Roman"/>
              </a:rPr>
              <a:t>A delegate variable can point only to a method that matches its specific signature.</a:t>
            </a:r>
            <a:endParaRPr>
              <a:solidFill>
                <a:schemeClr val="dk1"/>
              </a:solidFill>
              <a:latin typeface="Times New Roman"/>
              <a:ea typeface="Times New Roman"/>
              <a:cs typeface="Times New Roman"/>
              <a:sym typeface="Times New Roman"/>
            </a:endParaRPr>
          </a:p>
          <a:p>
            <a:pPr algn="l" indent="0" lvl="0" marL="45720" rtl="0">
              <a:lnSpc>
                <a:spcPct val="70000"/>
              </a:lnSpc>
              <a:spcBef>
                <a:spcPts val="1400"/>
              </a:spcBef>
              <a:spcAft>
                <a:spcPts val="0"/>
              </a:spcAft>
              <a:buSzPts val="1628"/>
              <a:buNone/>
            </a:pPr>
            <a:r>
              <a:t/>
            </a:r>
            <a:endParaRPr sz="2035">
              <a:solidFill>
                <a:schemeClr val="dk1"/>
              </a:solidFill>
              <a:latin typeface="Times New Roman"/>
              <a:ea typeface="Times New Roman"/>
              <a:cs typeface="Times New Roman"/>
              <a:sym typeface="Times New Roman"/>
            </a:endParaRPr>
          </a:p>
          <a:p>
            <a:pPr algn="l" indent="-182880" lvl="0" marL="228600" rtl="0">
              <a:lnSpc>
                <a:spcPct val="70000"/>
              </a:lnSpc>
              <a:spcBef>
                <a:spcPts val="1400"/>
              </a:spcBef>
              <a:spcAft>
                <a:spcPts val="0"/>
              </a:spcAft>
              <a:buClr>
                <a:schemeClr val="dk1"/>
              </a:buClr>
              <a:buSzPts val="1628"/>
              <a:buFont typeface="Times New Roman"/>
              <a:buChar char="•"/>
            </a:pPr>
            <a:r>
              <a:rPr sz="2035" lang="en-US">
                <a:solidFill>
                  <a:schemeClr val="dk1"/>
                </a:solidFill>
                <a:latin typeface="Times New Roman"/>
                <a:ea typeface="Times New Roman"/>
                <a:cs typeface="Times New Roman"/>
                <a:sym typeface="Times New Roman"/>
              </a:rPr>
              <a:t>Eg: If you have a method that accepts a single string parameter and another method that accepts multiple string parameters, you’ll need to use a separate delegate type for each method since one method has single string &amp; other has multiple.</a:t>
            </a:r>
            <a:endParaRPr sz="2035">
              <a:solidFill>
                <a:schemeClr val="dk1"/>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243" name="Shape 445"/>
        <p:cNvGrpSpPr/>
        <p:nvPr/>
      </p:nvGrpSpPr>
      <p:grpSpPr>
        <a:xfrm>
          <a:off x="0" y="0"/>
          <a:ext cx="0" cy="0"/>
          <a:chOff x="0" y="0"/>
          <a:chExt cx="0" cy="0"/>
        </a:xfrm>
      </p:grpSpPr>
      <p:sp>
        <p:nvSpPr>
          <p:cNvPr id="1048774" name="Google Shape;446;g13473f11126_0_0"/>
          <p:cNvSpPr txBox="1"/>
          <p:nvPr>
            <p:ph type="title"/>
          </p:nvPr>
        </p:nvSpPr>
        <p:spPr>
          <a:xfrm>
            <a:off x="1143000" y="609600"/>
            <a:ext cx="10271100" cy="5792400"/>
          </a:xfrm>
          <a:prstGeom prst="rect"/>
        </p:spPr>
        <p:txBody>
          <a:bodyPr anchor="ctr" anchorCtr="0" bIns="45700" lIns="91425" rIns="91425" spcFirstLastPara="1" tIns="45700" wrap="square">
            <a:normAutofit/>
          </a:bodyPr>
          <a:p>
            <a:pPr algn="l" indent="0" lvl="0" marL="0" rtl="0">
              <a:spcBef>
                <a:spcPts val="0"/>
              </a:spcBef>
              <a:spcAft>
                <a:spcPts val="0"/>
              </a:spcAft>
              <a:buNone/>
            </a:pPr>
            <a:r>
              <a:rPr lang="en-US">
                <a:solidFill>
                  <a:schemeClr val="dk1"/>
                </a:solidFill>
              </a:rPr>
              <a:t>Homework: 20/06/2022</a:t>
            </a:r>
            <a:endParaRPr>
              <a:solidFill>
                <a:schemeClr val="dk1"/>
              </a:solidFill>
            </a:endParaRPr>
          </a:p>
          <a:p>
            <a:pPr algn="l" indent="0" lvl="0" marL="0" rtl="0">
              <a:spcBef>
                <a:spcPts val="0"/>
              </a:spcBef>
              <a:spcAft>
                <a:spcPts val="0"/>
              </a:spcAft>
              <a:buNone/>
            </a:pPr>
            <a:r>
              <a:rPr lang="en-US">
                <a:solidFill>
                  <a:schemeClr val="dk1"/>
                </a:solidFill>
              </a:rPr>
              <a:t>Given string is </a:t>
            </a:r>
            <a:r>
              <a:rPr lang="en-US">
                <a:solidFill>
                  <a:schemeClr val="dk1"/>
                </a:solidFill>
              </a:rPr>
              <a:t>Advanced Web Programming</a:t>
            </a:r>
            <a:endParaRPr>
              <a:solidFill>
                <a:schemeClr val="dk1"/>
              </a:solidFill>
            </a:endParaRPr>
          </a:p>
          <a:p>
            <a:pPr algn="l" indent="0" lvl="0" marL="0" rtl="0">
              <a:spcBef>
                <a:spcPts val="0"/>
              </a:spcBef>
              <a:spcAft>
                <a:spcPts val="0"/>
              </a:spcAft>
              <a:buNone/>
            </a:pPr>
            <a:r>
              <a:t/>
            </a:r>
            <a:endParaRPr>
              <a:solidFill>
                <a:schemeClr val="dk1"/>
              </a:solidFill>
            </a:endParaRPr>
          </a:p>
          <a:p>
            <a:pPr algn="l" indent="0" lvl="0" marL="0" rtl="0">
              <a:spcBef>
                <a:spcPts val="0"/>
              </a:spcBef>
              <a:spcAft>
                <a:spcPts val="0"/>
              </a:spcAft>
              <a:buNone/>
            </a:pPr>
            <a:r>
              <a:rPr lang="en-US">
                <a:solidFill>
                  <a:schemeClr val="dk1"/>
                </a:solidFill>
              </a:rPr>
              <a:t>Convert the given string into</a:t>
            </a:r>
            <a:r>
              <a:rPr lang="en-US">
                <a:solidFill>
                  <a:schemeClr val="dk1"/>
                </a:solidFill>
              </a:rPr>
              <a:t> Upper case, Lower case, replace q with x, add AWP at the end of the string.</a:t>
            </a:r>
            <a:endParaRPr>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246" name="Shape 450"/>
        <p:cNvGrpSpPr/>
        <p:nvPr/>
      </p:nvGrpSpPr>
      <p:grpSpPr>
        <a:xfrm>
          <a:off x="0" y="0"/>
          <a:ext cx="0" cy="0"/>
          <a:chOff x="0" y="0"/>
          <a:chExt cx="0" cy="0"/>
        </a:xfrm>
      </p:grpSpPr>
      <p:sp>
        <p:nvSpPr>
          <p:cNvPr id="1048778" name="Google Shape;451;g13525baaf9d_2_69"/>
          <p:cNvSpPr txBox="1"/>
          <p:nvPr>
            <p:ph type="body" idx="1"/>
          </p:nvPr>
        </p:nvSpPr>
        <p:spPr>
          <a:xfrm>
            <a:off x="486138" y="451413"/>
            <a:ext cx="11262166" cy="5922091"/>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440"/>
              <a:buNone/>
            </a:pPr>
            <a:r>
              <a:rPr b="0" sz="1800" i="0" lang="en-US" strike="noStrike" u="none">
                <a:latin typeface="Arial"/>
                <a:ea typeface="Arial"/>
                <a:cs typeface="Arial"/>
                <a:sym typeface="Arial"/>
              </a:rPr>
              <a:t>	</a:t>
            </a:r>
            <a:r>
              <a:rPr b="1" lang="en-US">
                <a:solidFill>
                  <a:srgbClr val="212529"/>
                </a:solidFill>
                <a:latin typeface="Times New Roman"/>
                <a:ea typeface="Times New Roman"/>
                <a:cs typeface="Times New Roman"/>
                <a:sym typeface="Times New Roman"/>
              </a:rPr>
              <a:t>private string TranslateEnglishToFrench(string english)</a:t>
            </a:r>
            <a:endParaRPr b="1"/>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a:t>
            </a:r>
            <a:endParaRPr b="1"/>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 Code goes here.</a:t>
            </a:r>
            <a:endParaRPr b="1"/>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a:t>
            </a:r>
            <a:endParaRPr b="1"/>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This method accepts a single string argument and returns a string. With those two details in mind, you can </a:t>
            </a:r>
            <a:r>
              <a:rPr b="1" lang="en-US">
                <a:solidFill>
                  <a:srgbClr val="212529"/>
                </a:solidFill>
                <a:latin typeface="Times New Roman"/>
                <a:ea typeface="Times New Roman"/>
                <a:cs typeface="Times New Roman"/>
                <a:sym typeface="Times New Roman"/>
              </a:rPr>
              <a:t>define a delegate </a:t>
            </a:r>
            <a:r>
              <a:rPr lang="en-US">
                <a:solidFill>
                  <a:srgbClr val="212529"/>
                </a:solidFill>
                <a:latin typeface="Times New Roman"/>
                <a:ea typeface="Times New Roman"/>
                <a:cs typeface="Times New Roman"/>
                <a:sym typeface="Times New Roman"/>
              </a:rPr>
              <a:t>that matches this signature</a:t>
            </a:r>
            <a:endParaRPr>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private delegate string StringFunction(string inputString);</a:t>
            </a:r>
            <a:endParaRPr b="1"/>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Once you’ve defined a type of delegate, you can create and assign a delegate variable at any time. Using the </a:t>
            </a:r>
            <a:r>
              <a:rPr b="1" lang="en-US">
                <a:solidFill>
                  <a:srgbClr val="212529"/>
                </a:solidFill>
                <a:latin typeface="Times New Roman"/>
                <a:ea typeface="Times New Roman"/>
                <a:cs typeface="Times New Roman"/>
                <a:sym typeface="Times New Roman"/>
              </a:rPr>
              <a:t>StringFunction delegate type</a:t>
            </a:r>
            <a:r>
              <a:rPr lang="en-US">
                <a:solidFill>
                  <a:srgbClr val="212529"/>
                </a:solidFill>
                <a:latin typeface="Times New Roman"/>
                <a:ea typeface="Times New Roman"/>
                <a:cs typeface="Times New Roman"/>
                <a:sym typeface="Times New Roman"/>
              </a:rPr>
              <a:t>, you could create a </a:t>
            </a:r>
            <a:r>
              <a:rPr b="1" lang="en-US">
                <a:solidFill>
                  <a:srgbClr val="212529"/>
                </a:solidFill>
                <a:latin typeface="Times New Roman"/>
                <a:ea typeface="Times New Roman"/>
                <a:cs typeface="Times New Roman"/>
                <a:sym typeface="Times New Roman"/>
              </a:rPr>
              <a:t>delegate variable like this ‘functionReference’</a:t>
            </a:r>
            <a:r>
              <a:rPr lang="en-US">
                <a:solidFill>
                  <a:srgbClr val="212529"/>
                </a:solidFill>
                <a:latin typeface="Times New Roman"/>
                <a:ea typeface="Times New Roman"/>
                <a:cs typeface="Times New Roman"/>
                <a:sym typeface="Times New Roman"/>
              </a:rPr>
              <a:t>:</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StringFunction </a:t>
            </a:r>
            <a:r>
              <a:rPr b="1" lang="en-US">
                <a:solidFill>
                  <a:srgbClr val="212529"/>
                </a:solidFill>
                <a:latin typeface="Times New Roman"/>
                <a:ea typeface="Times New Roman"/>
                <a:cs typeface="Times New Roman"/>
                <a:sym typeface="Times New Roman"/>
              </a:rPr>
              <a:t>functionReference</a:t>
            </a:r>
            <a:r>
              <a:rPr lang="en-US">
                <a:solidFill>
                  <a:srgbClr val="212529"/>
                </a:solidFill>
                <a:latin typeface="Times New Roman"/>
                <a:ea typeface="Times New Roman"/>
                <a:cs typeface="Times New Roman"/>
                <a:sym typeface="Times New Roman"/>
              </a:rPr>
              <a:t>;</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Using your delegate variable, you can point to any method that has the matching signature. In this example, the StringFunction delegate type requires one string parameter and returns a string.</a:t>
            </a:r>
            <a:endParaRPr>
              <a:solidFill>
                <a:srgbClr val="212529"/>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249" name="Shape 455"/>
        <p:cNvGrpSpPr/>
        <p:nvPr/>
      </p:nvGrpSpPr>
      <p:grpSpPr>
        <a:xfrm>
          <a:off x="0" y="0"/>
          <a:ext cx="0" cy="0"/>
          <a:chOff x="0" y="0"/>
          <a:chExt cx="0" cy="0"/>
        </a:xfrm>
      </p:grpSpPr>
      <p:sp>
        <p:nvSpPr>
          <p:cNvPr id="1048781" name="Google Shape;456;g13525baaf9d_2_73"/>
          <p:cNvSpPr txBox="1"/>
          <p:nvPr>
            <p:ph type="body" idx="1"/>
          </p:nvPr>
        </p:nvSpPr>
        <p:spPr>
          <a:xfrm>
            <a:off x="436945" y="573206"/>
            <a:ext cx="11322933" cy="5677123"/>
          </a:xfrm>
          <a:prstGeom prst="rect"/>
          <a:noFill/>
          <a:ln>
            <a:noFill/>
          </a:ln>
        </p:spPr>
        <p:txBody>
          <a:bodyPr anchor="t" anchorCtr="0" bIns="45700" lIns="91425" rIns="91425" spcFirstLastPara="1" tIns="45700" wrap="square">
            <a:normAutofit/>
          </a:bodyPr>
          <a:p>
            <a:pPr algn="l" indent="-71120" lvl="0" marL="228600" rtl="0">
              <a:lnSpc>
                <a:spcPct val="90000"/>
              </a:lnSpc>
              <a:spcBef>
                <a:spcPts val="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Thus, you can use the functionReference variable to store a reference to the TranslateEnglishToFrench() method;</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functionReference</a:t>
            </a:r>
            <a:r>
              <a:rPr lang="en-US">
                <a:solidFill>
                  <a:srgbClr val="212529"/>
                </a:solidFill>
                <a:latin typeface="Times New Roman"/>
                <a:ea typeface="Times New Roman"/>
                <a:cs typeface="Times New Roman"/>
                <a:sym typeface="Times New Roman"/>
              </a:rPr>
              <a:t> = TranslateEnglishToFrench;</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[When you assign a method to a delegate variable in C#, you don’t use brackets after the method name. This indicates that you are referring to the method, not attempting to execute it. If you added the parentheses, the CLR would attempt to run your method and convert the return value to the delegate type, which wouldn’t work and give compile error]</a:t>
            </a:r>
          </a:p>
          <a:p>
            <a:pPr algn="l"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Now that you have a delegate variable that references a method, you can invoke the method through the delegate.</a:t>
            </a:r>
          </a:p>
          <a:p>
            <a:pPr algn="l" indent="0" lvl="0" marL="45720" rtl="0">
              <a:lnSpc>
                <a:spcPct val="90000"/>
              </a:lnSpc>
              <a:spcBef>
                <a:spcPts val="1400"/>
              </a:spcBef>
              <a:spcAft>
                <a:spcPts val="0"/>
              </a:spcAft>
              <a:buSzPts val="1440"/>
              <a:buNone/>
            </a:pPr>
            <a:r>
              <a:rPr b="0" sz="1800" i="0" lang="en-US" strike="noStrike" u="none">
                <a:latin typeface="Arial"/>
                <a:ea typeface="Arial"/>
                <a:cs typeface="Arial"/>
                <a:sym typeface="Arial"/>
              </a:rPr>
              <a:t>	</a:t>
            </a:r>
            <a:r>
              <a:rPr b="1" lang="en-US">
                <a:solidFill>
                  <a:srgbClr val="212529"/>
                </a:solidFill>
                <a:latin typeface="Times New Roman"/>
                <a:ea typeface="Times New Roman"/>
                <a:cs typeface="Times New Roman"/>
                <a:sym typeface="Times New Roman"/>
              </a:rPr>
              <a:t>string frenchString;</a:t>
            </a:r>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frenchString = functionReference("Hello");</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252" name="Shape 460"/>
        <p:cNvGrpSpPr/>
        <p:nvPr/>
      </p:nvGrpSpPr>
      <p:grpSpPr>
        <a:xfrm>
          <a:off x="0" y="0"/>
          <a:ext cx="0" cy="0"/>
          <a:chOff x="0" y="0"/>
          <a:chExt cx="0" cy="0"/>
        </a:xfrm>
      </p:grpSpPr>
      <p:sp>
        <p:nvSpPr>
          <p:cNvPr id="1048784" name="Google Shape;461;g13525baaf9d_2_77"/>
          <p:cNvSpPr txBox="1"/>
          <p:nvPr>
            <p:ph type="body" idx="1"/>
          </p:nvPr>
        </p:nvSpPr>
        <p:spPr>
          <a:xfrm>
            <a:off x="393540" y="370390"/>
            <a:ext cx="11181144" cy="6157732"/>
          </a:xfrm>
          <a:prstGeom prst="rect"/>
          <a:noFill/>
          <a:ln>
            <a:noFill/>
          </a:ln>
        </p:spPr>
        <p:txBody>
          <a:bodyPr anchor="t" anchorCtr="0" bIns="45700" lIns="91425" rIns="91425" spcFirstLastPara="1" tIns="45700" wrap="square">
            <a:normAutofit/>
          </a:bodyPr>
          <a:p>
            <a:pPr algn="l" indent="-60958" lvl="0" marL="228600" rtl="0">
              <a:lnSpc>
                <a:spcPct val="9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The method that the functionReference delegate points to will be invoked with the parameter value "Hello", and the return value will be stored in the frenchString variable.	</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 Create a delegate variable.</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a:t>
            </a:r>
            <a:r>
              <a:rPr b="1" sz="2400" lang="en-US">
                <a:solidFill>
                  <a:srgbClr val="212529"/>
                </a:solidFill>
                <a:latin typeface="Times New Roman"/>
                <a:ea typeface="Times New Roman"/>
                <a:cs typeface="Times New Roman"/>
                <a:sym typeface="Times New Roman"/>
              </a:rPr>
              <a:t>StringFunction</a:t>
            </a:r>
            <a:r>
              <a:rPr sz="2400" lang="en-US">
                <a:solidFill>
                  <a:srgbClr val="212529"/>
                </a:solidFill>
                <a:latin typeface="Times New Roman"/>
                <a:ea typeface="Times New Roman"/>
                <a:cs typeface="Times New Roman"/>
                <a:sym typeface="Times New Roman"/>
              </a:rPr>
              <a:t> functionReference;</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 Store a reference to a matching method in the delegate.</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a:t>
            </a:r>
            <a:r>
              <a:rPr b="1" sz="2400" lang="en-US">
                <a:solidFill>
                  <a:srgbClr val="212529"/>
                </a:solidFill>
                <a:latin typeface="Times New Roman"/>
                <a:ea typeface="Times New Roman"/>
                <a:cs typeface="Times New Roman"/>
                <a:sym typeface="Times New Roman"/>
              </a:rPr>
              <a:t>functionReference</a:t>
            </a:r>
            <a:r>
              <a:rPr sz="2400" lang="en-US">
                <a:solidFill>
                  <a:srgbClr val="212529"/>
                </a:solidFill>
                <a:latin typeface="Times New Roman"/>
                <a:ea typeface="Times New Roman"/>
                <a:cs typeface="Times New Roman"/>
                <a:sym typeface="Times New Roman"/>
              </a:rPr>
              <a:t> = TranslateEnglishToFrench;</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 Run the method that functionReference points to.</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 In this case, it will be TranslateEnglishToFrench().</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string frenchString = functionReference("Hello");</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255" name="Shape 465"/>
        <p:cNvGrpSpPr/>
        <p:nvPr/>
      </p:nvGrpSpPr>
      <p:grpSpPr>
        <a:xfrm>
          <a:off x="0" y="0"/>
          <a:ext cx="0" cy="0"/>
          <a:chOff x="0" y="0"/>
          <a:chExt cx="0" cy="0"/>
        </a:xfrm>
      </p:grpSpPr>
      <p:sp>
        <p:nvSpPr>
          <p:cNvPr id="1048787" name="Google Shape;466;g13525baaf9d_2_81"/>
          <p:cNvSpPr txBox="1"/>
          <p:nvPr>
            <p:ph type="body" idx="1"/>
          </p:nvPr>
        </p:nvSpPr>
        <p:spPr>
          <a:xfrm>
            <a:off x="1143000" y="600501"/>
            <a:ext cx="9872871" cy="5495499"/>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In a more complex application, one method would create the delegate variable, and another method would use it. The benefit in this scenario is that the second method doesn’t need to know where the delegate points. Instead, it’s flexible enough to use any method that has the right signature.</a:t>
            </a:r>
            <a:endParaRPr sz="2400">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760"/>
              <a:buNone/>
            </a:pPr>
            <a:r>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258" name="Shape 470"/>
        <p:cNvGrpSpPr/>
        <p:nvPr/>
      </p:nvGrpSpPr>
      <p:grpSpPr>
        <a:xfrm>
          <a:off x="0" y="0"/>
          <a:ext cx="0" cy="0"/>
          <a:chOff x="0" y="0"/>
          <a:chExt cx="0" cy="0"/>
        </a:xfrm>
      </p:grpSpPr>
      <p:sp>
        <p:nvSpPr>
          <p:cNvPr id="1048790" name="Google Shape;471;g13525baaf9d_2_85"/>
          <p:cNvSpPr txBox="1"/>
          <p:nvPr>
            <p:ph type="body" idx="1"/>
          </p:nvPr>
        </p:nvSpPr>
        <p:spPr>
          <a:xfrm>
            <a:off x="463050" y="936425"/>
            <a:ext cx="3816600" cy="5460300"/>
          </a:xfrm>
          <a:prstGeom prst="rect"/>
          <a:noFill/>
          <a:ln>
            <a:noFill/>
          </a:ln>
        </p:spPr>
        <p:txBody>
          <a:bodyPr anchor="t" anchorCtr="0" bIns="45700" lIns="91425" rIns="91425" spcFirstLastPara="1" tIns="45700" wrap="square">
            <a:noAutofit/>
          </a:bodyPr>
          <a:p>
            <a:pPr algn="l" indent="0" lvl="0" marL="45720" rtl="0">
              <a:lnSpc>
                <a:spcPct val="100000"/>
              </a:lnSpc>
              <a:spcBef>
                <a:spcPts val="1400"/>
              </a:spcBef>
              <a:spcAft>
                <a:spcPts val="0"/>
              </a:spcAft>
              <a:buSzPts val="1100"/>
              <a:buNone/>
            </a:pPr>
            <a:r>
              <a:rPr sz="2100" lang="en-US">
                <a:solidFill>
                  <a:srgbClr val="212529"/>
                </a:solidFill>
                <a:latin typeface="Times New Roman"/>
                <a:ea typeface="Times New Roman"/>
                <a:cs typeface="Times New Roman"/>
                <a:sym typeface="Times New Roman"/>
              </a:rPr>
              <a:t>public partial class _Default : System.Web.UI.Page </a:t>
            </a:r>
            <a:endParaRPr sz="2100">
              <a:solidFill>
                <a:srgbClr val="212529"/>
              </a:solidFill>
              <a:latin typeface="Times New Roman"/>
              <a:ea typeface="Times New Roman"/>
              <a:cs typeface="Times New Roman"/>
              <a:sym typeface="Times New Roman"/>
            </a:endParaRPr>
          </a:p>
          <a:p>
            <a:pPr algn="l" indent="0" lvl="0" marL="45720" rtl="0">
              <a:lnSpc>
                <a:spcPct val="100000"/>
              </a:lnSpc>
              <a:spcBef>
                <a:spcPts val="1400"/>
              </a:spcBef>
              <a:spcAft>
                <a:spcPts val="0"/>
              </a:spcAft>
              <a:buClr>
                <a:schemeClr val="dk1"/>
              </a:buClr>
              <a:buSzPts val="1100"/>
              <a:buFont typeface="Arial"/>
              <a:buNone/>
            </a:pPr>
            <a:r>
              <a:rPr sz="2100" lang="en-US">
                <a:solidFill>
                  <a:srgbClr val="212529"/>
                </a:solidFill>
                <a:latin typeface="Times New Roman"/>
                <a:ea typeface="Times New Roman"/>
                <a:cs typeface="Times New Roman"/>
                <a:sym typeface="Times New Roman"/>
              </a:rPr>
              <a:t>{</a:t>
            </a:r>
            <a:endParaRPr sz="2100">
              <a:solidFill>
                <a:srgbClr val="212529"/>
              </a:solidFill>
              <a:latin typeface="Times New Roman"/>
              <a:ea typeface="Times New Roman"/>
              <a:cs typeface="Times New Roman"/>
              <a:sym typeface="Times New Roman"/>
            </a:endParaRPr>
          </a:p>
          <a:p>
            <a:pPr algn="l" indent="0" lvl="0" marL="45720" rtl="0">
              <a:lnSpc>
                <a:spcPct val="100000"/>
              </a:lnSpc>
              <a:spcBef>
                <a:spcPts val="1400"/>
              </a:spcBef>
              <a:spcAft>
                <a:spcPts val="0"/>
              </a:spcAft>
              <a:buSzPts val="1100"/>
              <a:buNone/>
            </a:pPr>
            <a:r>
              <a:rPr sz="2100" lang="en-US">
                <a:solidFill>
                  <a:srgbClr val="212529"/>
                </a:solidFill>
                <a:latin typeface="Times New Roman"/>
                <a:ea typeface="Times New Roman"/>
                <a:cs typeface="Times New Roman"/>
                <a:sym typeface="Times New Roman"/>
              </a:rPr>
              <a:t>public delegate string dele(); </a:t>
            </a:r>
            <a:endParaRPr sz="2100">
              <a:solidFill>
                <a:srgbClr val="212529"/>
              </a:solidFill>
              <a:latin typeface="Times New Roman"/>
              <a:ea typeface="Times New Roman"/>
              <a:cs typeface="Times New Roman"/>
              <a:sym typeface="Times New Roman"/>
            </a:endParaRPr>
          </a:p>
          <a:p>
            <a:pPr algn="l" indent="0" lvl="0" marL="45720" rtl="0">
              <a:lnSpc>
                <a:spcPct val="100000"/>
              </a:lnSpc>
              <a:spcBef>
                <a:spcPts val="1400"/>
              </a:spcBef>
              <a:spcAft>
                <a:spcPts val="0"/>
              </a:spcAft>
              <a:buSzPts val="1100"/>
              <a:buNone/>
            </a:pPr>
            <a:r>
              <a:rPr sz="2100" lang="en-US">
                <a:solidFill>
                  <a:srgbClr val="212529"/>
                </a:solidFill>
                <a:latin typeface="Times New Roman"/>
                <a:ea typeface="Times New Roman"/>
                <a:cs typeface="Times New Roman"/>
                <a:sym typeface="Times New Roman"/>
              </a:rPr>
              <a:t>public static string display1() </a:t>
            </a:r>
            <a:endParaRPr sz="2100">
              <a:solidFill>
                <a:srgbClr val="212529"/>
              </a:solidFill>
              <a:latin typeface="Times New Roman"/>
              <a:ea typeface="Times New Roman"/>
              <a:cs typeface="Times New Roman"/>
              <a:sym typeface="Times New Roman"/>
            </a:endParaRPr>
          </a:p>
          <a:p>
            <a:pPr algn="l" indent="0" lvl="0" marL="45720" rtl="0">
              <a:lnSpc>
                <a:spcPct val="100000"/>
              </a:lnSpc>
              <a:spcBef>
                <a:spcPts val="1400"/>
              </a:spcBef>
              <a:spcAft>
                <a:spcPts val="0"/>
              </a:spcAft>
              <a:buClr>
                <a:schemeClr val="dk1"/>
              </a:buClr>
              <a:buSzPts val="1100"/>
              <a:buFont typeface="Arial"/>
              <a:buNone/>
            </a:pPr>
            <a:r>
              <a:rPr sz="2100" lang="en-US">
                <a:solidFill>
                  <a:srgbClr val="212529"/>
                </a:solidFill>
                <a:latin typeface="Times New Roman"/>
                <a:ea typeface="Times New Roman"/>
                <a:cs typeface="Times New Roman"/>
                <a:sym typeface="Times New Roman"/>
              </a:rPr>
              <a:t>{</a:t>
            </a:r>
            <a:endParaRPr sz="2100">
              <a:solidFill>
                <a:srgbClr val="212529"/>
              </a:solidFill>
              <a:latin typeface="Times New Roman"/>
              <a:ea typeface="Times New Roman"/>
              <a:cs typeface="Times New Roman"/>
              <a:sym typeface="Times New Roman"/>
            </a:endParaRPr>
          </a:p>
          <a:p>
            <a:pPr algn="l" indent="0" lvl="0" marL="45720" rtl="0">
              <a:lnSpc>
                <a:spcPct val="100000"/>
              </a:lnSpc>
              <a:spcBef>
                <a:spcPts val="0"/>
              </a:spcBef>
              <a:spcAft>
                <a:spcPts val="0"/>
              </a:spcAft>
              <a:buSzPts val="1100"/>
              <a:buNone/>
            </a:pPr>
            <a:r>
              <a:rPr sz="2100" lang="en-US">
                <a:solidFill>
                  <a:srgbClr val="212529"/>
                </a:solidFill>
                <a:latin typeface="Times New Roman"/>
                <a:ea typeface="Times New Roman"/>
                <a:cs typeface="Times New Roman"/>
                <a:sym typeface="Times New Roman"/>
              </a:rPr>
              <a:t>string s1="Ashok Chavan"; </a:t>
            </a:r>
            <a:endParaRPr sz="2100">
              <a:solidFill>
                <a:srgbClr val="212529"/>
              </a:solidFill>
              <a:latin typeface="Times New Roman"/>
              <a:ea typeface="Times New Roman"/>
              <a:cs typeface="Times New Roman"/>
              <a:sym typeface="Times New Roman"/>
            </a:endParaRPr>
          </a:p>
          <a:p>
            <a:pPr algn="l" indent="0" lvl="0" marL="45720" rtl="0">
              <a:lnSpc>
                <a:spcPct val="100000"/>
              </a:lnSpc>
              <a:spcBef>
                <a:spcPts val="0"/>
              </a:spcBef>
              <a:spcAft>
                <a:spcPts val="0"/>
              </a:spcAft>
              <a:buSzPts val="1100"/>
              <a:buNone/>
            </a:pPr>
            <a:r>
              <a:rPr sz="2100" lang="en-US">
                <a:solidFill>
                  <a:srgbClr val="212529"/>
                </a:solidFill>
                <a:latin typeface="Times New Roman"/>
                <a:ea typeface="Times New Roman"/>
                <a:cs typeface="Times New Roman"/>
                <a:sym typeface="Times New Roman"/>
              </a:rPr>
              <a:t>return s1; </a:t>
            </a:r>
            <a:endParaRPr sz="2100">
              <a:solidFill>
                <a:srgbClr val="212529"/>
              </a:solidFill>
              <a:latin typeface="Times New Roman"/>
              <a:ea typeface="Times New Roman"/>
              <a:cs typeface="Times New Roman"/>
              <a:sym typeface="Times New Roman"/>
            </a:endParaRPr>
          </a:p>
          <a:p>
            <a:pPr algn="l" indent="0" lvl="0" marL="45720" rtl="0">
              <a:lnSpc>
                <a:spcPct val="100000"/>
              </a:lnSpc>
              <a:spcBef>
                <a:spcPts val="1400"/>
              </a:spcBef>
              <a:spcAft>
                <a:spcPts val="0"/>
              </a:spcAft>
              <a:buSzPts val="1100"/>
              <a:buNone/>
            </a:pPr>
            <a:r>
              <a:rPr sz="2100" lang="en-US">
                <a:solidFill>
                  <a:srgbClr val="212529"/>
                </a:solidFill>
                <a:latin typeface="Times New Roman"/>
                <a:ea typeface="Times New Roman"/>
                <a:cs typeface="Times New Roman"/>
                <a:sym typeface="Times New Roman"/>
              </a:rPr>
              <a:t>} </a:t>
            </a:r>
            <a:endParaRPr sz="2100">
              <a:solidFill>
                <a:srgbClr val="212529"/>
              </a:solidFill>
              <a:latin typeface="Times New Roman"/>
              <a:ea typeface="Times New Roman"/>
              <a:cs typeface="Times New Roman"/>
              <a:sym typeface="Times New Roman"/>
            </a:endParaRPr>
          </a:p>
          <a:p>
            <a:pPr algn="l" indent="0" lvl="0" marL="45720" rtl="0">
              <a:lnSpc>
                <a:spcPct val="100000"/>
              </a:lnSpc>
              <a:spcBef>
                <a:spcPts val="1400"/>
              </a:spcBef>
              <a:spcAft>
                <a:spcPts val="0"/>
              </a:spcAft>
              <a:buSzPts val="1100"/>
              <a:buNone/>
            </a:pPr>
            <a:r>
              <a:rPr sz="2100" lang="en-US">
                <a:solidFill>
                  <a:srgbClr val="212529"/>
                </a:solidFill>
                <a:latin typeface="Times New Roman"/>
                <a:ea typeface="Times New Roman"/>
                <a:cs typeface="Times New Roman"/>
                <a:sym typeface="Times New Roman"/>
              </a:rPr>
              <a:t>public static string display2()</a:t>
            </a:r>
            <a:endParaRPr sz="2100">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Clr>
                <a:schemeClr val="dk1"/>
              </a:buClr>
              <a:buSzPts val="1100"/>
              <a:buFont typeface="Arial"/>
              <a:buNone/>
            </a:pPr>
            <a:r>
              <a:t/>
            </a:r>
            <a:endParaRPr sz="2100">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760"/>
              <a:buNone/>
            </a:pPr>
            <a:r>
              <a:t/>
            </a:r>
            <a:endParaRPr sz="2400">
              <a:solidFill>
                <a:srgbClr val="212529"/>
              </a:solidFill>
              <a:latin typeface="Times New Roman"/>
              <a:ea typeface="Times New Roman"/>
              <a:cs typeface="Times New Roman"/>
              <a:sym typeface="Times New Roman"/>
            </a:endParaRPr>
          </a:p>
        </p:txBody>
      </p:sp>
      <p:sp>
        <p:nvSpPr>
          <p:cNvPr id="1048791" name="Google Shape;472;g13525baaf9d_2_85"/>
          <p:cNvSpPr txBox="1"/>
          <p:nvPr>
            <p:ph type="body" idx="2"/>
          </p:nvPr>
        </p:nvSpPr>
        <p:spPr>
          <a:xfrm>
            <a:off x="4324200" y="1101675"/>
            <a:ext cx="3305100" cy="5219400"/>
          </a:xfrm>
          <a:prstGeom prst="rect"/>
          <a:noFill/>
          <a:ln>
            <a:noFill/>
          </a:ln>
        </p:spPr>
        <p:txBody>
          <a:bodyPr anchor="t" anchorCtr="0" bIns="45700" lIns="91425" rIns="91425" spcFirstLastPara="1" tIns="45700" wrap="square">
            <a:noAutofit/>
          </a:bodyPr>
          <a:p>
            <a:pPr algn="l" indent="0" lvl="0" marL="45720" rtl="0">
              <a:lnSpc>
                <a:spcPct val="100000"/>
              </a:lnSpc>
              <a:spcBef>
                <a:spcPts val="0"/>
              </a:spcBef>
              <a:spcAft>
                <a:spcPts val="0"/>
              </a:spcAft>
              <a:buSzPts val="1760"/>
              <a:buNone/>
            </a:pPr>
            <a:r>
              <a:rPr lang="en-US">
                <a:solidFill>
                  <a:srgbClr val="212529"/>
                </a:solidFill>
                <a:latin typeface="Times New Roman"/>
                <a:ea typeface="Times New Roman"/>
                <a:cs typeface="Times New Roman"/>
                <a:sym typeface="Times New Roman"/>
              </a:rPr>
              <a:t>{ </a:t>
            </a:r>
            <a:endParaRPr>
              <a:solidFill>
                <a:srgbClr val="212529"/>
              </a:solidFill>
              <a:latin typeface="Times New Roman"/>
              <a:ea typeface="Times New Roman"/>
              <a:cs typeface="Times New Roman"/>
              <a:sym typeface="Times New Roman"/>
            </a:endParaRPr>
          </a:p>
          <a:p>
            <a:pPr algn="l" indent="0" lvl="0" marL="45720" rtl="0">
              <a:lnSpc>
                <a:spcPct val="100000"/>
              </a:lnSpc>
              <a:spcBef>
                <a:spcPts val="0"/>
              </a:spcBef>
              <a:spcAft>
                <a:spcPts val="0"/>
              </a:spcAft>
              <a:buSzPts val="1760"/>
              <a:buNone/>
            </a:pPr>
            <a:r>
              <a:rPr lang="en-US">
                <a:solidFill>
                  <a:srgbClr val="212529"/>
                </a:solidFill>
                <a:latin typeface="Times New Roman"/>
                <a:ea typeface="Times New Roman"/>
                <a:cs typeface="Times New Roman"/>
                <a:sym typeface="Times New Roman"/>
              </a:rPr>
              <a:t>string s2="Vidhya Chavan"; </a:t>
            </a:r>
            <a:endParaRPr>
              <a:solidFill>
                <a:srgbClr val="212529"/>
              </a:solidFill>
              <a:latin typeface="Times New Roman"/>
              <a:ea typeface="Times New Roman"/>
              <a:cs typeface="Times New Roman"/>
              <a:sym typeface="Times New Roman"/>
            </a:endParaRPr>
          </a:p>
          <a:p>
            <a:pPr algn="l" indent="0" lvl="0" marL="45720" rtl="0">
              <a:lnSpc>
                <a:spcPct val="100000"/>
              </a:lnSpc>
              <a:spcBef>
                <a:spcPts val="0"/>
              </a:spcBef>
              <a:spcAft>
                <a:spcPts val="0"/>
              </a:spcAft>
              <a:buSzPts val="1760"/>
              <a:buNone/>
            </a:pPr>
            <a:r>
              <a:rPr lang="en-US">
                <a:solidFill>
                  <a:srgbClr val="212529"/>
                </a:solidFill>
                <a:latin typeface="Times New Roman"/>
                <a:ea typeface="Times New Roman"/>
                <a:cs typeface="Times New Roman"/>
                <a:sym typeface="Times New Roman"/>
              </a:rPr>
              <a:t>return s2;</a:t>
            </a:r>
            <a:endParaRPr>
              <a:solidFill>
                <a:srgbClr val="212529"/>
              </a:solidFill>
              <a:latin typeface="Times New Roman"/>
              <a:ea typeface="Times New Roman"/>
              <a:cs typeface="Times New Roman"/>
              <a:sym typeface="Times New Roman"/>
            </a:endParaRPr>
          </a:p>
          <a:p>
            <a:pPr algn="l" indent="0" lvl="0" marL="45720" rtl="0">
              <a:lnSpc>
                <a:spcPct val="100000"/>
              </a:lnSpc>
              <a:spcBef>
                <a:spcPts val="0"/>
              </a:spcBef>
              <a:spcAft>
                <a:spcPts val="0"/>
              </a:spcAft>
              <a:buSzPts val="1760"/>
              <a:buNone/>
            </a:pPr>
            <a:r>
              <a:rPr lang="en-US">
                <a:solidFill>
                  <a:srgbClr val="212529"/>
                </a:solidFill>
                <a:latin typeface="Times New Roman"/>
                <a:ea typeface="Times New Roman"/>
                <a:cs typeface="Times New Roman"/>
                <a:sym typeface="Times New Roman"/>
              </a:rPr>
              <a:t> }</a:t>
            </a:r>
            <a:endParaRPr>
              <a:solidFill>
                <a:srgbClr val="212529"/>
              </a:solidFill>
              <a:latin typeface="Times New Roman"/>
              <a:ea typeface="Times New Roman"/>
              <a:cs typeface="Times New Roman"/>
              <a:sym typeface="Times New Roman"/>
            </a:endParaRPr>
          </a:p>
          <a:p>
            <a:pPr algn="l" indent="0" lvl="0" marL="45720" rtl="0">
              <a:lnSpc>
                <a:spcPct val="10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protected void Page_Load(object sender, EventArgs e) </a:t>
            </a:r>
            <a:endParaRPr>
              <a:solidFill>
                <a:srgbClr val="212529"/>
              </a:solidFill>
              <a:latin typeface="Times New Roman"/>
              <a:ea typeface="Times New Roman"/>
              <a:cs typeface="Times New Roman"/>
              <a:sym typeface="Times New Roman"/>
            </a:endParaRPr>
          </a:p>
          <a:p>
            <a:pPr algn="l" indent="0" lvl="0" marL="45720" rtl="0">
              <a:lnSpc>
                <a:spcPct val="10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a:t>
            </a:r>
            <a:endParaRPr>
              <a:solidFill>
                <a:srgbClr val="212529"/>
              </a:solidFill>
              <a:latin typeface="Times New Roman"/>
              <a:ea typeface="Times New Roman"/>
              <a:cs typeface="Times New Roman"/>
              <a:sym typeface="Times New Roman"/>
            </a:endParaRPr>
          </a:p>
          <a:p>
            <a:pPr algn="l" indent="0" lvl="0" marL="45720" rtl="0">
              <a:lnSpc>
                <a:spcPct val="10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dele d1 = new dele(display1); </a:t>
            </a:r>
            <a:endParaRPr>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Clr>
                <a:schemeClr val="dk1"/>
              </a:buClr>
              <a:buSzPts val="1100"/>
              <a:buFont typeface="Arial"/>
              <a:buNone/>
            </a:pPr>
            <a:r>
              <a:t/>
            </a:r>
            <a:endParaRPr sz="2400">
              <a:solidFill>
                <a:srgbClr val="212529"/>
              </a:solidFill>
              <a:latin typeface="Times New Roman"/>
              <a:ea typeface="Times New Roman"/>
              <a:cs typeface="Times New Roman"/>
              <a:sym typeface="Times New Roman"/>
            </a:endParaRPr>
          </a:p>
        </p:txBody>
      </p:sp>
      <p:sp>
        <p:nvSpPr>
          <p:cNvPr id="1048792" name="Google Shape;473;g13525baaf9d_2_85"/>
          <p:cNvSpPr txBox="1"/>
          <p:nvPr>
            <p:ph type="body" idx="2"/>
          </p:nvPr>
        </p:nvSpPr>
        <p:spPr>
          <a:xfrm>
            <a:off x="7629300" y="1101725"/>
            <a:ext cx="4223100" cy="5352900"/>
          </a:xfrm>
          <a:prstGeom prst="rect"/>
          <a:noFill/>
          <a:ln>
            <a:noFill/>
          </a:ln>
        </p:spPr>
        <p:txBody>
          <a:bodyPr anchor="t" anchorCtr="0" bIns="45700" lIns="91425" rIns="91425" spcFirstLastPara="1" tIns="45700" wrap="square">
            <a:noAutofit/>
          </a:bodyPr>
          <a:p>
            <a:pPr algn="l" indent="0" lvl="0" marL="45720" rtl="0">
              <a:lnSpc>
                <a:spcPct val="90000"/>
              </a:lnSpc>
              <a:spcBef>
                <a:spcPts val="0"/>
              </a:spcBef>
              <a:spcAft>
                <a:spcPts val="0"/>
              </a:spcAft>
              <a:buSzPts val="1760"/>
              <a:buNone/>
            </a:pPr>
            <a:r>
              <a:rPr sz="2100" lang="en-US">
                <a:solidFill>
                  <a:srgbClr val="212529"/>
                </a:solidFill>
                <a:latin typeface="Times New Roman"/>
                <a:ea typeface="Times New Roman"/>
                <a:cs typeface="Times New Roman"/>
                <a:sym typeface="Times New Roman"/>
              </a:rPr>
              <a:t>d1(); </a:t>
            </a:r>
            <a:endParaRPr sz="2100">
              <a:solidFill>
                <a:srgbClr val="212529"/>
              </a:solidFill>
              <a:latin typeface="Times New Roman"/>
              <a:ea typeface="Times New Roman"/>
              <a:cs typeface="Times New Roman"/>
              <a:sym typeface="Times New Roman"/>
            </a:endParaRPr>
          </a:p>
          <a:p>
            <a:pPr algn="l" indent="0" lvl="0" marL="45720" rtl="0">
              <a:lnSpc>
                <a:spcPct val="90000"/>
              </a:lnSpc>
              <a:spcBef>
                <a:spcPts val="0"/>
              </a:spcBef>
              <a:spcAft>
                <a:spcPts val="0"/>
              </a:spcAft>
              <a:buSzPts val="1760"/>
              <a:buNone/>
            </a:pPr>
            <a:r>
              <a:rPr sz="2100" lang="en-US">
                <a:solidFill>
                  <a:srgbClr val="212529"/>
                </a:solidFill>
                <a:latin typeface="Times New Roman"/>
                <a:ea typeface="Times New Roman"/>
                <a:cs typeface="Times New Roman"/>
                <a:sym typeface="Times New Roman"/>
              </a:rPr>
              <a:t>dele d2 = new dele(display2); </a:t>
            </a:r>
            <a:endParaRPr sz="2100">
              <a:solidFill>
                <a:srgbClr val="212529"/>
              </a:solidFill>
              <a:latin typeface="Times New Roman"/>
              <a:ea typeface="Times New Roman"/>
              <a:cs typeface="Times New Roman"/>
              <a:sym typeface="Times New Roman"/>
            </a:endParaRPr>
          </a:p>
          <a:p>
            <a:pPr algn="l" indent="0" lvl="0" marL="45720" rtl="0">
              <a:lnSpc>
                <a:spcPct val="90000"/>
              </a:lnSpc>
              <a:spcBef>
                <a:spcPts val="0"/>
              </a:spcBef>
              <a:spcAft>
                <a:spcPts val="0"/>
              </a:spcAft>
              <a:buSzPts val="1760"/>
              <a:buNone/>
            </a:pPr>
            <a:r>
              <a:rPr sz="2100" lang="en-US">
                <a:solidFill>
                  <a:srgbClr val="212529"/>
                </a:solidFill>
                <a:latin typeface="Times New Roman"/>
                <a:ea typeface="Times New Roman"/>
                <a:cs typeface="Times New Roman"/>
                <a:sym typeface="Times New Roman"/>
              </a:rPr>
              <a:t>d2();</a:t>
            </a:r>
            <a:endParaRPr sz="2100">
              <a:solidFill>
                <a:srgbClr val="212529"/>
              </a:solidFill>
              <a:latin typeface="Times New Roman"/>
              <a:ea typeface="Times New Roman"/>
              <a:cs typeface="Times New Roman"/>
              <a:sym typeface="Times New Roman"/>
            </a:endParaRPr>
          </a:p>
          <a:p>
            <a:pPr algn="l" indent="0" lvl="0" marL="45720" rtl="0">
              <a:lnSpc>
                <a:spcPct val="90000"/>
              </a:lnSpc>
              <a:spcBef>
                <a:spcPts val="0"/>
              </a:spcBef>
              <a:spcAft>
                <a:spcPts val="0"/>
              </a:spcAft>
              <a:buSzPts val="1760"/>
              <a:buNone/>
            </a:pPr>
            <a:r>
              <a:rPr sz="2100" lang="en-US">
                <a:solidFill>
                  <a:srgbClr val="212529"/>
                </a:solidFill>
                <a:latin typeface="Times New Roman"/>
                <a:ea typeface="Times New Roman"/>
                <a:cs typeface="Times New Roman"/>
                <a:sym typeface="Times New Roman"/>
              </a:rPr>
              <a:t> Label1.Text = d1(); </a:t>
            </a:r>
            <a:endParaRPr sz="2100">
              <a:solidFill>
                <a:srgbClr val="212529"/>
              </a:solidFill>
              <a:latin typeface="Times New Roman"/>
              <a:ea typeface="Times New Roman"/>
              <a:cs typeface="Times New Roman"/>
              <a:sym typeface="Times New Roman"/>
            </a:endParaRPr>
          </a:p>
          <a:p>
            <a:pPr algn="l" indent="0" lvl="0" marL="45720" rtl="0">
              <a:lnSpc>
                <a:spcPct val="90000"/>
              </a:lnSpc>
              <a:spcBef>
                <a:spcPts val="0"/>
              </a:spcBef>
              <a:spcAft>
                <a:spcPts val="0"/>
              </a:spcAft>
              <a:buSzPts val="1760"/>
              <a:buNone/>
            </a:pPr>
            <a:r>
              <a:rPr sz="2100" lang="en-US">
                <a:solidFill>
                  <a:srgbClr val="212529"/>
                </a:solidFill>
                <a:latin typeface="Times New Roman"/>
                <a:ea typeface="Times New Roman"/>
                <a:cs typeface="Times New Roman"/>
                <a:sym typeface="Times New Roman"/>
              </a:rPr>
              <a:t>Label2.Text = d2();</a:t>
            </a:r>
            <a:endParaRPr sz="2100">
              <a:solidFill>
                <a:srgbClr val="212529"/>
              </a:solidFill>
              <a:latin typeface="Times New Roman"/>
              <a:ea typeface="Times New Roman"/>
              <a:cs typeface="Times New Roman"/>
              <a:sym typeface="Times New Roman"/>
            </a:endParaRPr>
          </a:p>
          <a:p>
            <a:pPr algn="l" indent="0" lvl="0" marL="45720" rtl="0">
              <a:lnSpc>
                <a:spcPct val="90000"/>
              </a:lnSpc>
              <a:spcBef>
                <a:spcPts val="0"/>
              </a:spcBef>
              <a:spcAft>
                <a:spcPts val="0"/>
              </a:spcAft>
              <a:buSzPts val="1760"/>
              <a:buNone/>
            </a:pPr>
            <a:r>
              <a:rPr sz="2100" lang="en-US">
                <a:solidFill>
                  <a:srgbClr val="212529"/>
                </a:solidFill>
                <a:latin typeface="Times New Roman"/>
                <a:ea typeface="Times New Roman"/>
                <a:cs typeface="Times New Roman"/>
                <a:sym typeface="Times New Roman"/>
              </a:rPr>
              <a:t>}</a:t>
            </a:r>
            <a:endParaRPr sz="2100">
              <a:solidFill>
                <a:srgbClr val="212529"/>
              </a:solidFill>
              <a:latin typeface="Times New Roman"/>
              <a:ea typeface="Times New Roman"/>
              <a:cs typeface="Times New Roman"/>
              <a:sym typeface="Times New Roman"/>
            </a:endParaRPr>
          </a:p>
          <a:p>
            <a:pPr algn="l" indent="0" lvl="0" marL="45720" rtl="0">
              <a:lnSpc>
                <a:spcPct val="90000"/>
              </a:lnSpc>
              <a:spcBef>
                <a:spcPts val="0"/>
              </a:spcBef>
              <a:spcAft>
                <a:spcPts val="0"/>
              </a:spcAft>
              <a:buSzPts val="1760"/>
              <a:buNone/>
            </a:pPr>
            <a:r>
              <a:rPr sz="2100" lang="en-US">
                <a:solidFill>
                  <a:srgbClr val="212529"/>
                </a:solidFill>
                <a:latin typeface="Times New Roman"/>
                <a:ea typeface="Times New Roman"/>
                <a:cs typeface="Times New Roman"/>
                <a:sym typeface="Times New Roman"/>
              </a:rPr>
              <a:t>}</a:t>
            </a:r>
            <a:endParaRPr sz="2100">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760"/>
              <a:buNone/>
            </a:pPr>
            <a:r>
              <a:t/>
            </a:r>
            <a:endParaRPr sz="2400">
              <a:solidFill>
                <a:srgbClr val="212529"/>
              </a:solidFill>
              <a:latin typeface="Times New Roman"/>
              <a:ea typeface="Times New Roman"/>
              <a:cs typeface="Times New Roman"/>
              <a:sym typeface="Times New Roman"/>
            </a:endParaRPr>
          </a:p>
        </p:txBody>
      </p:sp>
      <p:pic>
        <p:nvPicPr>
          <p:cNvPr id="2097160" name="Google Shape;474;g13525baaf9d_2_85"/>
          <p:cNvPicPr preferRelativeResize="0">
            <a:picLocks/>
          </p:cNvPicPr>
          <p:nvPr/>
        </p:nvPicPr>
        <p:blipFill rotWithShape="1">
          <a:blip xmlns:r="http://schemas.openxmlformats.org/officeDocument/2006/relationships" r:embed="rId1">
            <a:alphaModFix/>
          </a:blip>
          <a:srcRect l="0" t="0" r="0" b="0"/>
          <a:stretch>
            <a:fillRect/>
          </a:stretch>
        </p:blipFill>
        <p:spPr>
          <a:xfrm>
            <a:off x="7519725" y="3594250"/>
            <a:ext cx="4332500" cy="2802575"/>
          </a:xfrm>
          <a:prstGeom prst="rect"/>
          <a:noFill/>
          <a:ln>
            <a:noFill/>
          </a:ln>
        </p:spPr>
      </p:pic>
      <p:sp>
        <p:nvSpPr>
          <p:cNvPr id="1048793" name="Google Shape;475;g13525baaf9d_2_85"/>
          <p:cNvSpPr txBox="1"/>
          <p:nvPr/>
        </p:nvSpPr>
        <p:spPr>
          <a:xfrm>
            <a:off x="1294475" y="385600"/>
            <a:ext cx="8730900" cy="477000"/>
          </a:xfrm>
          <a:prstGeom prst="rect"/>
          <a:noFill/>
          <a:ln>
            <a:noFill/>
          </a:ln>
        </p:spPr>
        <p:txBody>
          <a:bodyPr anchor="t" anchorCtr="0" bIns="91425" lIns="91425" rIns="91425" spcFirstLastPara="1" tIns="91425" wrap="square">
            <a:spAutoFit/>
          </a:bodyPr>
          <a:p>
            <a:pPr algn="ctr" indent="0" lvl="0" marL="0" marR="0" rtl="0">
              <a:lnSpc>
                <a:spcPct val="100000"/>
              </a:lnSpc>
              <a:spcBef>
                <a:spcPts val="0"/>
              </a:spcBef>
              <a:spcAft>
                <a:spcPts val="0"/>
              </a:spcAft>
              <a:buClr>
                <a:srgbClr val="000000"/>
              </a:buClr>
              <a:buSzPts val="1900"/>
              <a:buFont typeface="Arial"/>
              <a:buNone/>
            </a:pPr>
            <a:r>
              <a:rPr b="1" cap="none" sz="1900" i="0" lang="en-US" strike="noStrike" u="none">
                <a:solidFill>
                  <a:srgbClr val="000000"/>
                </a:solidFill>
                <a:latin typeface="Times New Roman"/>
                <a:ea typeface="Times New Roman"/>
                <a:cs typeface="Times New Roman"/>
                <a:sym typeface="Times New Roman"/>
              </a:rPr>
              <a:t>Delegate Problem</a:t>
            </a:r>
            <a:endParaRPr b="1" cap="none" sz="1900" i="0" strike="noStrike" u="none">
              <a:solidFill>
                <a:srgbClr val="000000"/>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261" name="Shape 480"/>
        <p:cNvGrpSpPr/>
        <p:nvPr/>
      </p:nvGrpSpPr>
      <p:grpSpPr>
        <a:xfrm>
          <a:off x="0" y="0"/>
          <a:ext cx="0" cy="0"/>
          <a:chOff x="0" y="0"/>
          <a:chExt cx="0" cy="0"/>
        </a:xfrm>
      </p:grpSpPr>
      <p:sp>
        <p:nvSpPr>
          <p:cNvPr id="1048796" name="Google Shape;481;g13525baaf9d_0_0"/>
          <p:cNvSpPr txBox="1"/>
          <p:nvPr>
            <p:ph type="title"/>
          </p:nvPr>
        </p:nvSpPr>
        <p:spPr>
          <a:xfrm>
            <a:off x="1143000" y="609600"/>
            <a:ext cx="9875400" cy="1356300"/>
          </a:xfrm>
          <a:prstGeom prst="rect"/>
        </p:spPr>
        <p:txBody>
          <a:bodyPr anchor="ctr" anchorCtr="0" bIns="45700" lIns="91425" rIns="91425" spcFirstLastPara="1" tIns="45700" wrap="square">
            <a:normAutofit/>
          </a:bodyPr>
          <a:p>
            <a:pPr algn="l" indent="0" lvl="0" marL="0" rtl="0">
              <a:spcBef>
                <a:spcPts val="0"/>
              </a:spcBef>
              <a:spcAft>
                <a:spcPts val="0"/>
              </a:spcAft>
              <a:buNone/>
            </a:pPr>
            <a:r>
              <a:t/>
            </a:r>
          </a:p>
        </p:txBody>
      </p:sp>
      <p:sp>
        <p:nvSpPr>
          <p:cNvPr id="1048797" name="Google Shape;482;g13525baaf9d_0_0"/>
          <p:cNvSpPr txBox="1"/>
          <p:nvPr>
            <p:ph type="body" idx="1"/>
          </p:nvPr>
        </p:nvSpPr>
        <p:spPr>
          <a:xfrm>
            <a:off x="1143000" y="2057399"/>
            <a:ext cx="4755000" cy="4023300"/>
          </a:xfrm>
          <a:prstGeom prst="rect"/>
        </p:spPr>
        <p:txBody>
          <a:bodyPr anchor="t" anchorCtr="0" bIns="45700" lIns="91425" rIns="91425" spcFirstLastPara="1" tIns="45700" wrap="square">
            <a:normAutofit/>
          </a:bodyPr>
          <a:p>
            <a:pPr algn="l" indent="0" lvl="0" marL="0" rtl="0">
              <a:spcBef>
                <a:spcPts val="1400"/>
              </a:spcBef>
              <a:spcAft>
                <a:spcPts val="0"/>
              </a:spcAft>
              <a:buNone/>
            </a:pPr>
            <a:r>
              <a:t/>
            </a:r>
          </a:p>
        </p:txBody>
      </p:sp>
      <p:sp>
        <p:nvSpPr>
          <p:cNvPr id="1048798" name="Google Shape;483;g13525baaf9d_0_0"/>
          <p:cNvSpPr txBox="1"/>
          <p:nvPr>
            <p:ph type="body" idx="2"/>
          </p:nvPr>
        </p:nvSpPr>
        <p:spPr>
          <a:xfrm>
            <a:off x="6267612" y="2057400"/>
            <a:ext cx="4755000" cy="4023300"/>
          </a:xfrm>
          <a:prstGeom prst="rect"/>
        </p:spPr>
        <p:txBody>
          <a:bodyPr anchor="t" anchorCtr="0" bIns="45700" lIns="91425" rIns="91425" spcFirstLastPara="1" tIns="45700" wrap="square">
            <a:normAutofit/>
          </a:bodyPr>
          <a:p>
            <a:pPr algn="l" indent="0" lvl="0" marL="0" rtl="0">
              <a:spcBef>
                <a:spcPts val="1400"/>
              </a:spcBef>
              <a:spcAft>
                <a:spcPts val="0"/>
              </a:spcAft>
              <a:buNone/>
            </a:pPr>
            <a:r>
              <a:t/>
            </a:r>
          </a:p>
        </p:txBody>
      </p:sp>
      <p:pic>
        <p:nvPicPr>
          <p:cNvPr id="2097161" name="Google Shape;484;g13525baaf9d_0_0"/>
          <p:cNvPicPr preferRelativeResize="0">
            <a:picLocks/>
          </p:cNvPicPr>
          <p:nvPr/>
        </p:nvPicPr>
        <p:blipFill>
          <a:blip xmlns:r="http://schemas.openxmlformats.org/officeDocument/2006/relationships" r:embed="rId1">
            <a:alphaModFix/>
          </a:blip>
          <a:stretch>
            <a:fillRect/>
          </a:stretch>
        </p:blipFill>
        <p:spPr>
          <a:xfrm>
            <a:off x="2019625" y="324099"/>
            <a:ext cx="8773100" cy="5886363"/>
          </a:xfrm>
          <a:prstGeom prst="rect"/>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264" name="Shape 488"/>
        <p:cNvGrpSpPr/>
        <p:nvPr/>
      </p:nvGrpSpPr>
      <p:grpSpPr>
        <a:xfrm>
          <a:off x="0" y="0"/>
          <a:ext cx="0" cy="0"/>
          <a:chOff x="0" y="0"/>
          <a:chExt cx="0" cy="0"/>
        </a:xfrm>
      </p:grpSpPr>
      <p:sp>
        <p:nvSpPr>
          <p:cNvPr id="1048802" name="Google Shape;489;g1352385859e_2_145"/>
          <p:cNvSpPr txBox="1"/>
          <p:nvPr>
            <p:ph type="body" idx="1"/>
          </p:nvPr>
        </p:nvSpPr>
        <p:spPr>
          <a:xfrm>
            <a:off x="691587" y="564266"/>
            <a:ext cx="9872871" cy="4922134"/>
          </a:xfrm>
          <a:prstGeom prst="rect"/>
          <a:noFill/>
          <a:ln>
            <a:noFill/>
          </a:ln>
        </p:spPr>
        <p:txBody>
          <a:bodyPr anchor="t" anchorCtr="0" bIns="45700" lIns="91425" rIns="91425" spcFirstLastPara="1" tIns="45700" wrap="square">
            <a:normAutofit/>
          </a:bodyPr>
          <a:p>
            <a:pPr algn="ctr" indent="0" lvl="0" marL="45720" rtl="0">
              <a:lnSpc>
                <a:spcPct val="90000"/>
              </a:lnSpc>
              <a:spcBef>
                <a:spcPts val="0"/>
              </a:spcBef>
              <a:spcAft>
                <a:spcPts val="0"/>
              </a:spcAft>
              <a:buSzPts val="2240"/>
              <a:buNone/>
            </a:pPr>
            <a:r>
              <a:rPr sz="2800" lang="en-US">
                <a:solidFill>
                  <a:schemeClr val="dk1"/>
                </a:solidFill>
                <a:latin typeface="Times New Roman"/>
                <a:ea typeface="Times New Roman"/>
                <a:cs typeface="Times New Roman"/>
                <a:sym typeface="Times New Roman"/>
              </a:rPr>
              <a:t>Assignment</a:t>
            </a:r>
          </a:p>
          <a:p>
            <a:pPr algn="ctr" indent="0" lvl="0" marL="45720" rtl="0">
              <a:lnSpc>
                <a:spcPct val="90000"/>
              </a:lnSpc>
              <a:spcBef>
                <a:spcPts val="1400"/>
              </a:spcBef>
              <a:spcAft>
                <a:spcPts val="0"/>
              </a:spcAft>
              <a:buSzPts val="2240"/>
              <a:buNone/>
            </a:pPr>
            <a:r>
              <a:t/>
            </a:r>
            <a:endParaRPr sz="28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2240"/>
              <a:buNone/>
            </a:pPr>
            <a:r>
              <a:rPr sz="2800" lang="en-US">
                <a:solidFill>
                  <a:schemeClr val="dk1"/>
                </a:solidFill>
                <a:latin typeface="Times New Roman"/>
                <a:ea typeface="Times New Roman"/>
                <a:cs typeface="Times New Roman"/>
                <a:sym typeface="Times New Roman"/>
              </a:rPr>
              <a:t>1. Explain  for, foreach &amp; While loops in C# with example.</a:t>
            </a:r>
          </a:p>
          <a:p>
            <a:pPr algn="l" indent="0" lvl="0" marL="45720" rtl="0">
              <a:lnSpc>
                <a:spcPct val="90000"/>
              </a:lnSpc>
              <a:spcBef>
                <a:spcPts val="1400"/>
              </a:spcBef>
              <a:spcAft>
                <a:spcPts val="0"/>
              </a:spcAft>
              <a:buSzPts val="2240"/>
              <a:buNone/>
            </a:pPr>
            <a:r>
              <a:rPr sz="2800" lang="en-US">
                <a:solidFill>
                  <a:schemeClr val="dk1"/>
                </a:solidFill>
                <a:latin typeface="Times New Roman"/>
                <a:ea typeface="Times New Roman"/>
                <a:cs typeface="Times New Roman"/>
                <a:sym typeface="Times New Roman"/>
              </a:rPr>
              <a:t>	(ref pg no.37-39)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1" name="Shape 196"/>
        <p:cNvGrpSpPr/>
        <p:nvPr/>
      </p:nvGrpSpPr>
      <p:grpSpPr>
        <a:xfrm>
          <a:off x="0" y="0"/>
          <a:ext cx="0" cy="0"/>
          <a:chOff x="0" y="0"/>
          <a:chExt cx="0" cy="0"/>
        </a:xfrm>
      </p:grpSpPr>
      <p:pic>
        <p:nvPicPr>
          <p:cNvPr id="2097154" name="Google Shape;197;p6"/>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1604864" y="363894"/>
            <a:ext cx="8668139" cy="6167536"/>
          </a:xfrm>
          <a:prstGeom prst="rect"/>
          <a:noFill/>
          <a:ln w="28575" cap="flat" cmpd="sng">
            <a:solidFill>
              <a:schemeClr val="dk1"/>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4" name="Shape 201"/>
        <p:cNvGrpSpPr/>
        <p:nvPr/>
      </p:nvGrpSpPr>
      <p:grpSpPr>
        <a:xfrm>
          <a:off x="0" y="0"/>
          <a:ext cx="0" cy="0"/>
          <a:chOff x="0" y="0"/>
          <a:chExt cx="0" cy="0"/>
        </a:xfrm>
      </p:grpSpPr>
      <p:pic>
        <p:nvPicPr>
          <p:cNvPr id="2097155" name="Google Shape;202;p7" descr="NET Framework At A Glance"/>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1724024" y="882184"/>
            <a:ext cx="8943975" cy="3966041"/>
          </a:xfrm>
          <a:prstGeom prst="rect"/>
          <a:noFill/>
          <a:ln w="19050" cap="flat" cmpd="sng">
            <a:solidFill>
              <a:schemeClr val="dk1"/>
            </a:solidFill>
            <a:prstDash val="solid"/>
            <a:round/>
            <a:headEnd type="none" w="sm" len="sm"/>
            <a:tailEnd type="none" w="sm" len="sm"/>
          </a:ln>
        </p:spPr>
      </p:pic>
      <p:sp>
        <p:nvSpPr>
          <p:cNvPr id="1048609" name="Google Shape;203;p7"/>
          <p:cNvSpPr txBox="1"/>
          <p:nvPr/>
        </p:nvSpPr>
        <p:spPr>
          <a:xfrm>
            <a:off x="2105414" y="5168384"/>
            <a:ext cx="7109926" cy="52322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2800"/>
              <a:buFont typeface="Arial"/>
              <a:buNone/>
            </a:pPr>
            <a:r>
              <a:rPr b="0" cap="none" sz="2800" i="0" lang="en-US" strike="noStrike" u="none">
                <a:solidFill>
                  <a:schemeClr val="dk1"/>
                </a:solidFill>
                <a:latin typeface="Times New Roman"/>
                <a:ea typeface="Times New Roman"/>
                <a:cs typeface="Times New Roman"/>
                <a:sym typeface="Times New Roman"/>
              </a:rPr>
              <a:t>Fig: Basic Language Compilation</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7" name="Shape 208"/>
        <p:cNvGrpSpPr/>
        <p:nvPr/>
      </p:nvGrpSpPr>
      <p:grpSpPr>
        <a:xfrm>
          <a:off x="0" y="0"/>
          <a:ext cx="0" cy="0"/>
          <a:chOff x="0" y="0"/>
          <a:chExt cx="0" cy="0"/>
        </a:xfrm>
      </p:grpSpPr>
      <p:sp>
        <p:nvSpPr>
          <p:cNvPr id="1048612" name="Google Shape;209;p8"/>
          <p:cNvSpPr txBox="1"/>
          <p:nvPr>
            <p:ph type="body" idx="1"/>
          </p:nvPr>
        </p:nvSpPr>
        <p:spPr>
          <a:xfrm>
            <a:off x="504824" y="546756"/>
            <a:ext cx="11201401" cy="5844520"/>
          </a:xfrm>
          <a:prstGeom prst="rect"/>
          <a:noFill/>
          <a:ln>
            <a:noFill/>
          </a:ln>
        </p:spPr>
        <p:txBody>
          <a:bodyPr anchor="t" anchorCtr="0" bIns="45700" lIns="91425" rIns="91425" spcFirstLastPara="1" tIns="45700" wrap="square">
            <a:normAutofit/>
          </a:bodyPr>
          <a:p>
            <a:pPr algn="just" indent="-71120" lvl="0" marL="228600" rtl="0">
              <a:lnSpc>
                <a:spcPct val="90000"/>
              </a:lnSpc>
              <a:spcBef>
                <a:spcPts val="0"/>
              </a:spcBef>
              <a:spcAft>
                <a:spcPts val="0"/>
              </a:spcAft>
              <a:buSzPts val="1760"/>
              <a:buNone/>
            </a:pPr>
            <a:r>
              <a:t/>
            </a:r>
            <a:endParaRPr>
              <a:solidFill>
                <a:srgbClr val="212529"/>
              </a:solidFill>
              <a:latin typeface="Times New Roman"/>
              <a:ea typeface="Times New Roman"/>
              <a:cs typeface="Times New Roman"/>
              <a:sym typeface="Times New Roman"/>
            </a:endParaRPr>
          </a:p>
          <a:p>
            <a:pPr algn="just" indent="-71120" lvl="0" marL="22860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.NET also allows other third-party developers to release languages that are just has feature-rich as C# or VB. </a:t>
            </a:r>
          </a:p>
          <a:p>
            <a:pPr algn="just"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Their new compiler can transform their code creations into a sequence of Intermediate Language (IL) instructions, just as the VB and C# compilers do with VB and C# code.</a:t>
            </a:r>
          </a:p>
          <a:p>
            <a:pPr algn="just"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IL is the only language that the Common Language Runtime (CLR) recognizes. When you create the code for an ASP.NET web form, it’s changed into IL using the C# compiler (csc.exe) or the VB compiler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0" name="Shape 213"/>
        <p:cNvGrpSpPr/>
        <p:nvPr/>
      </p:nvGrpSpPr>
      <p:grpSpPr>
        <a:xfrm>
          <a:off x="0" y="0"/>
          <a:ext cx="0" cy="0"/>
          <a:chOff x="0" y="0"/>
          <a:chExt cx="0" cy="0"/>
        </a:xfrm>
      </p:grpSpPr>
      <p:sp>
        <p:nvSpPr>
          <p:cNvPr id="1048616" name="Google Shape;214;p9"/>
          <p:cNvSpPr txBox="1"/>
          <p:nvPr>
            <p:ph type="title"/>
          </p:nvPr>
        </p:nvSpPr>
        <p:spPr>
          <a:xfrm>
            <a:off x="1067585" y="270236"/>
            <a:ext cx="9875520" cy="61588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Clr>
                <a:srgbClr val="AB3C19"/>
              </a:buClr>
              <a:buSzPts val="3600"/>
              <a:buFont typeface="Times New Roman"/>
              <a:buNone/>
            </a:pPr>
            <a:r>
              <a:rPr sz="3600" lang="en-US">
                <a:solidFill>
                  <a:srgbClr val="AB3C19"/>
                </a:solidFill>
                <a:latin typeface="Times New Roman"/>
                <a:ea typeface="Times New Roman"/>
                <a:cs typeface="Times New Roman"/>
                <a:sym typeface="Times New Roman"/>
              </a:rPr>
              <a:t>C# Languages</a:t>
            </a:r>
            <a:endParaRPr sz="3600">
              <a:solidFill>
                <a:srgbClr val="AB3C19"/>
              </a:solidFill>
              <a:latin typeface="Times New Roman"/>
              <a:ea typeface="Times New Roman"/>
              <a:cs typeface="Times New Roman"/>
              <a:sym typeface="Times New Roman"/>
            </a:endParaRPr>
          </a:p>
        </p:txBody>
      </p:sp>
      <p:sp>
        <p:nvSpPr>
          <p:cNvPr id="1048617" name="Google Shape;215;p9"/>
          <p:cNvSpPr txBox="1"/>
          <p:nvPr>
            <p:ph type="body" idx="1"/>
          </p:nvPr>
        </p:nvSpPr>
        <p:spPr>
          <a:xfrm>
            <a:off x="575036" y="886121"/>
            <a:ext cx="11076494" cy="5209880"/>
          </a:xfrm>
          <a:prstGeom prst="rect"/>
          <a:noFill/>
          <a:ln>
            <a:noFill/>
          </a:ln>
        </p:spPr>
        <p:txBody>
          <a:bodyPr anchor="t" anchorCtr="0" bIns="45700" lIns="91425" rIns="91425" spcFirstLastPara="1" tIns="45700" wrap="square">
            <a:normAutofit/>
          </a:bodyPr>
          <a:p>
            <a:pPr algn="just" indent="-182880" lvl="0" marL="228600" rtl="0">
              <a:lnSpc>
                <a:spcPct val="100000"/>
              </a:lnSpc>
              <a:spcBef>
                <a:spcPts val="0"/>
              </a:spcBef>
              <a:spcAft>
                <a:spcPts val="0"/>
              </a:spcAft>
              <a:buSzPts val="1760"/>
              <a:buChar char="•"/>
            </a:pPr>
            <a:r>
              <a:rPr b="1" lang="en-US">
                <a:solidFill>
                  <a:srgbClr val="212529"/>
                </a:solidFill>
                <a:latin typeface="Times New Roman"/>
                <a:ea typeface="Times New Roman"/>
                <a:cs typeface="Times New Roman"/>
                <a:sym typeface="Times New Roman"/>
              </a:rPr>
              <a:t>Four general principles you need to know about C#</a:t>
            </a:r>
          </a:p>
          <a:p>
            <a:pPr algn="just" indent="0" lvl="0" marL="45720" rtl="0">
              <a:lnSpc>
                <a:spcPct val="10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1. Case Sensitivity</a:t>
            </a:r>
          </a:p>
          <a:p>
            <a:pPr algn="just" indent="-182880" lvl="0" marL="228600" rtl="0">
              <a:lnSpc>
                <a:spcPct val="10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Some languages are case-sensitive, while others are not. Java, C, C++, and C# are all examples of case-sensitive languages. VB is not.</a:t>
            </a:r>
          </a:p>
          <a:p>
            <a:pPr algn="just" indent="-182880" lvl="0" marL="228600" rtl="0">
              <a:lnSpc>
                <a:spcPct val="10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 For example, if you try to create a conditional statement in C# by entering </a:t>
            </a:r>
            <a:r>
              <a:rPr b="1" lang="en-US">
                <a:solidFill>
                  <a:srgbClr val="212529"/>
                </a:solidFill>
                <a:latin typeface="Times New Roman"/>
                <a:ea typeface="Times New Roman"/>
                <a:cs typeface="Times New Roman"/>
                <a:sym typeface="Times New Roman"/>
              </a:rPr>
              <a:t>If </a:t>
            </a:r>
            <a:r>
              <a:rPr lang="en-US">
                <a:solidFill>
                  <a:srgbClr val="212529"/>
                </a:solidFill>
                <a:latin typeface="Times New Roman"/>
                <a:ea typeface="Times New Roman"/>
                <a:cs typeface="Times New Roman"/>
                <a:sym typeface="Times New Roman"/>
              </a:rPr>
              <a:t>instead of </a:t>
            </a:r>
            <a:r>
              <a:rPr b="1" lang="en-US">
                <a:solidFill>
                  <a:srgbClr val="212529"/>
                </a:solidFill>
                <a:latin typeface="Times New Roman"/>
                <a:ea typeface="Times New Roman"/>
                <a:cs typeface="Times New Roman"/>
                <a:sym typeface="Times New Roman"/>
              </a:rPr>
              <a:t>if,</a:t>
            </a:r>
            <a:r>
              <a:rPr lang="en-US">
                <a:solidFill>
                  <a:srgbClr val="212529"/>
                </a:solidFill>
                <a:latin typeface="Times New Roman"/>
                <a:ea typeface="Times New Roman"/>
                <a:cs typeface="Times New Roman"/>
                <a:sym typeface="Times New Roman"/>
              </a:rPr>
              <a:t> your code will not be recognized, and the compiler will flag it with an error when you try to build your application.</a:t>
            </a:r>
          </a:p>
          <a:p>
            <a:pPr algn="just" indent="-182880" lvl="0" marL="228600" rtl="0">
              <a:lnSpc>
                <a:spcPct val="10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C# also has a definite preference for lowercase words. </a:t>
            </a:r>
          </a:p>
          <a:p>
            <a:pPr algn="just" indent="-182880" lvl="0" marL="228600" rtl="0">
              <a:lnSpc>
                <a:spcPct val="10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Keywords—such as if, for, foreach, while, typeof, and so on—are always written in lowercase letters. </a:t>
            </a:r>
          </a:p>
          <a:p>
            <a:pPr algn="just" indent="-182880" lvl="0" marL="228600" rtl="0">
              <a:lnSpc>
                <a:spcPct val="10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It means, private variables names that start with a lowercase letter and  public variables names that start with an initial capital letter.</a:t>
            </a:r>
            <a:endParaRPr>
              <a:solidFill>
                <a:srgbClr val="212529"/>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Priyasha Sawant</dc:creator>
  <dcterms:created xsi:type="dcterms:W3CDTF">2020-07-14T02:29:53Z</dcterms:created>
  <dcterms:modified xsi:type="dcterms:W3CDTF">2023-10-08T12:28:44Z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8c1cb9eb7ee54133be22fef068e9ab43</vt:lpwstr>
  </property>
</Properties>
</file>