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type="screen16x9" cy="6858000" cx="12192000"/>
  <p:notesSz cx="6858000" cy="9144000"/>
  <p:embeddedFontLst>
    <p:embeddedFont>
      <p:font typeface="Corbel"/>
      <p:regular r:id="rId27"/>
      <p:bold r:id="rId28"/>
      <p:italic r:id="rId29"/>
      <p:boldItalic r:id="rId30"/>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font" Target="fonts/font1.fntdata"/><Relationship Id="rId28" Type="http://schemas.openxmlformats.org/officeDocument/2006/relationships/font" Target="fonts/font2.fntdata"/><Relationship Id="rId29" Type="http://schemas.openxmlformats.org/officeDocument/2006/relationships/font" Target="fonts/font3.fntdata"/><Relationship Id="rId30" Type="http://schemas.openxmlformats.org/officeDocument/2006/relationships/font" Target="fonts/font4.fntdata"/><Relationship Id="rId31" Type="http://schemas.openxmlformats.org/officeDocument/2006/relationships/tableStyles" Target="tableStyles.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121" name="Shape 2"/>
        <p:cNvGrpSpPr/>
        <p:nvPr/>
      </p:nvGrpSpPr>
      <p:grpSpPr>
        <a:xfrm>
          <a:off x="0" y="0"/>
          <a:ext cx="0" cy="0"/>
          <a:chOff x="0" y="0"/>
          <a:chExt cx="0" cy="0"/>
        </a:xfrm>
      </p:grpSpPr>
      <p:sp>
        <p:nvSpPr>
          <p:cNvPr id="1048707" name="Google Shape;3;n"/>
          <p:cNvSpPr txBox="1"/>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08" name="Google Shape;4;n"/>
          <p:cNvSpPr txBox="1"/>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09" name="Google Shape;5;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10" name="Google Shape;6;n"/>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9pPr>
          </a:lstStyle>
          <a:p/>
        </p:txBody>
      </p:sp>
      <p:sp>
        <p:nvSpPr>
          <p:cNvPr id="1048711" name="Google Shape;7;n"/>
          <p:cNvSpPr txBox="1"/>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12" name="Google Shape;8;n"/>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88"/>
        <p:cNvGrpSpPr/>
        <p:nvPr/>
      </p:nvGrpSpPr>
      <p:grpSpPr>
        <a:xfrm>
          <a:off x="0" y="0"/>
          <a:ext cx="0" cy="0"/>
          <a:chOff x="0" y="0"/>
          <a:chExt cx="0" cy="0"/>
        </a:xfrm>
      </p:grpSpPr>
      <p:sp>
        <p:nvSpPr>
          <p:cNvPr id="1048589" name="Google Shape;89;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0" name="Google Shape;90;p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591" name="Google Shape;91;p1: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137"/>
        <p:cNvGrpSpPr/>
        <p:nvPr/>
      </p:nvGrpSpPr>
      <p:grpSpPr>
        <a:xfrm>
          <a:off x="0" y="0"/>
          <a:ext cx="0" cy="0"/>
          <a:chOff x="0" y="0"/>
          <a:chExt cx="0" cy="0"/>
        </a:xfrm>
      </p:grpSpPr>
      <p:sp>
        <p:nvSpPr>
          <p:cNvPr id="1048617" name="Google Shape;138;p1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8" name="Google Shape;139;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143"/>
        <p:cNvGrpSpPr/>
        <p:nvPr/>
      </p:nvGrpSpPr>
      <p:grpSpPr>
        <a:xfrm>
          <a:off x="0" y="0"/>
          <a:ext cx="0" cy="0"/>
          <a:chOff x="0" y="0"/>
          <a:chExt cx="0" cy="0"/>
        </a:xfrm>
      </p:grpSpPr>
      <p:sp>
        <p:nvSpPr>
          <p:cNvPr id="1048619" name="Google Shape;144;p1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0" name="Google Shape;145;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148"/>
        <p:cNvGrpSpPr/>
        <p:nvPr/>
      </p:nvGrpSpPr>
      <p:grpSpPr>
        <a:xfrm>
          <a:off x="0" y="0"/>
          <a:ext cx="0" cy="0"/>
          <a:chOff x="0" y="0"/>
          <a:chExt cx="0" cy="0"/>
        </a:xfrm>
      </p:grpSpPr>
      <p:sp>
        <p:nvSpPr>
          <p:cNvPr id="1048621" name="Google Shape;149;p1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2" name="Google Shape;150;p1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153"/>
        <p:cNvGrpSpPr/>
        <p:nvPr/>
      </p:nvGrpSpPr>
      <p:grpSpPr>
        <a:xfrm>
          <a:off x="0" y="0"/>
          <a:ext cx="0" cy="0"/>
          <a:chOff x="0" y="0"/>
          <a:chExt cx="0" cy="0"/>
        </a:xfrm>
      </p:grpSpPr>
      <p:sp>
        <p:nvSpPr>
          <p:cNvPr id="1048625" name="Google Shape;154;p1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6" name="Google Shape;155;p1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160"/>
        <p:cNvGrpSpPr/>
        <p:nvPr/>
      </p:nvGrpSpPr>
      <p:grpSpPr>
        <a:xfrm>
          <a:off x="0" y="0"/>
          <a:ext cx="0" cy="0"/>
          <a:chOff x="0" y="0"/>
          <a:chExt cx="0" cy="0"/>
        </a:xfrm>
      </p:grpSpPr>
      <p:sp>
        <p:nvSpPr>
          <p:cNvPr id="1048627" name="Google Shape;161;p1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8" name="Google Shape;162;p1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165"/>
        <p:cNvGrpSpPr/>
        <p:nvPr/>
      </p:nvGrpSpPr>
      <p:grpSpPr>
        <a:xfrm>
          <a:off x="0" y="0"/>
          <a:ext cx="0" cy="0"/>
          <a:chOff x="0" y="0"/>
          <a:chExt cx="0" cy="0"/>
        </a:xfrm>
      </p:grpSpPr>
      <p:sp>
        <p:nvSpPr>
          <p:cNvPr id="1048629" name="Google Shape;166;p1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0" name="Google Shape;167;p1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170"/>
        <p:cNvGrpSpPr/>
        <p:nvPr/>
      </p:nvGrpSpPr>
      <p:grpSpPr>
        <a:xfrm>
          <a:off x="0" y="0"/>
          <a:ext cx="0" cy="0"/>
          <a:chOff x="0" y="0"/>
          <a:chExt cx="0" cy="0"/>
        </a:xfrm>
      </p:grpSpPr>
      <p:sp>
        <p:nvSpPr>
          <p:cNvPr id="1048632" name="Google Shape;171;p1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3" name="Google Shape;172;p1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175"/>
        <p:cNvGrpSpPr/>
        <p:nvPr/>
      </p:nvGrpSpPr>
      <p:grpSpPr>
        <a:xfrm>
          <a:off x="0" y="0"/>
          <a:ext cx="0" cy="0"/>
          <a:chOff x="0" y="0"/>
          <a:chExt cx="0" cy="0"/>
        </a:xfrm>
      </p:grpSpPr>
      <p:sp>
        <p:nvSpPr>
          <p:cNvPr id="1048635" name="Google Shape;176;p1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6" name="Google Shape;177;p1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180"/>
        <p:cNvGrpSpPr/>
        <p:nvPr/>
      </p:nvGrpSpPr>
      <p:grpSpPr>
        <a:xfrm>
          <a:off x="0" y="0"/>
          <a:ext cx="0" cy="0"/>
          <a:chOff x="0" y="0"/>
          <a:chExt cx="0" cy="0"/>
        </a:xfrm>
      </p:grpSpPr>
      <p:sp>
        <p:nvSpPr>
          <p:cNvPr id="1048638" name="Google Shape;181;p1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9" name="Google Shape;182;p1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185"/>
        <p:cNvGrpSpPr/>
        <p:nvPr/>
      </p:nvGrpSpPr>
      <p:grpSpPr>
        <a:xfrm>
          <a:off x="0" y="0"/>
          <a:ext cx="0" cy="0"/>
          <a:chOff x="0" y="0"/>
          <a:chExt cx="0" cy="0"/>
        </a:xfrm>
      </p:grpSpPr>
      <p:sp>
        <p:nvSpPr>
          <p:cNvPr id="1048641" name="Google Shape;186;p1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2" name="Google Shape;187;p1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94"/>
        <p:cNvGrpSpPr/>
        <p:nvPr/>
      </p:nvGrpSpPr>
      <p:grpSpPr>
        <a:xfrm>
          <a:off x="0" y="0"/>
          <a:ext cx="0" cy="0"/>
          <a:chOff x="0" y="0"/>
          <a:chExt cx="0" cy="0"/>
        </a:xfrm>
      </p:grpSpPr>
      <p:sp>
        <p:nvSpPr>
          <p:cNvPr id="1048597" name="Google Shape;95;p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598" name="Google Shape;96;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190"/>
        <p:cNvGrpSpPr/>
        <p:nvPr/>
      </p:nvGrpSpPr>
      <p:grpSpPr>
        <a:xfrm>
          <a:off x="0" y="0"/>
          <a:ext cx="0" cy="0"/>
          <a:chOff x="0" y="0"/>
          <a:chExt cx="0" cy="0"/>
        </a:xfrm>
      </p:grpSpPr>
      <p:sp>
        <p:nvSpPr>
          <p:cNvPr id="1048644" name="Google Shape;191;p2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5" name="Google Shape;192;p2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95"/>
        <p:cNvGrpSpPr/>
        <p:nvPr/>
      </p:nvGrpSpPr>
      <p:grpSpPr>
        <a:xfrm>
          <a:off x="0" y="0"/>
          <a:ext cx="0" cy="0"/>
          <a:chOff x="0" y="0"/>
          <a:chExt cx="0" cy="0"/>
        </a:xfrm>
      </p:grpSpPr>
      <p:sp>
        <p:nvSpPr>
          <p:cNvPr id="1048647" name="Google Shape;196;p2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8" name="Google Shape;197;p2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200"/>
        <p:cNvGrpSpPr/>
        <p:nvPr/>
      </p:nvGrpSpPr>
      <p:grpSpPr>
        <a:xfrm>
          <a:off x="0" y="0"/>
          <a:ext cx="0" cy="0"/>
          <a:chOff x="0" y="0"/>
          <a:chExt cx="0" cy="0"/>
        </a:xfrm>
      </p:grpSpPr>
      <p:sp>
        <p:nvSpPr>
          <p:cNvPr id="1048650" name="Google Shape;201;p2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1" name="Google Shape;202;p2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205"/>
        <p:cNvGrpSpPr/>
        <p:nvPr/>
      </p:nvGrpSpPr>
      <p:grpSpPr>
        <a:xfrm>
          <a:off x="0" y="0"/>
          <a:ext cx="0" cy="0"/>
          <a:chOff x="0" y="0"/>
          <a:chExt cx="0" cy="0"/>
        </a:xfrm>
      </p:grpSpPr>
      <p:sp>
        <p:nvSpPr>
          <p:cNvPr id="1048653" name="Google Shape;206;p2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4" name="Google Shape;207;p2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210"/>
        <p:cNvGrpSpPr/>
        <p:nvPr/>
      </p:nvGrpSpPr>
      <p:grpSpPr>
        <a:xfrm>
          <a:off x="0" y="0"/>
          <a:ext cx="0" cy="0"/>
          <a:chOff x="0" y="0"/>
          <a:chExt cx="0" cy="0"/>
        </a:xfrm>
      </p:grpSpPr>
      <p:sp>
        <p:nvSpPr>
          <p:cNvPr id="1048657" name="Google Shape;211;p2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8" name="Google Shape;212;p2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99"/>
        <p:cNvGrpSpPr/>
        <p:nvPr/>
      </p:nvGrpSpPr>
      <p:grpSpPr>
        <a:xfrm>
          <a:off x="0" y="0"/>
          <a:ext cx="0" cy="0"/>
          <a:chOff x="0" y="0"/>
          <a:chExt cx="0" cy="0"/>
        </a:xfrm>
      </p:grpSpPr>
      <p:sp>
        <p:nvSpPr>
          <p:cNvPr id="1048599" name="Google Shape;100;p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0" name="Google Shape;101;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04"/>
        <p:cNvGrpSpPr/>
        <p:nvPr/>
      </p:nvGrpSpPr>
      <p:grpSpPr>
        <a:xfrm>
          <a:off x="0" y="0"/>
          <a:ext cx="0" cy="0"/>
          <a:chOff x="0" y="0"/>
          <a:chExt cx="0" cy="0"/>
        </a:xfrm>
      </p:grpSpPr>
      <p:sp>
        <p:nvSpPr>
          <p:cNvPr id="1048602" name="Google Shape;105;p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3" name="Google Shape;106;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10"/>
        <p:cNvGrpSpPr/>
        <p:nvPr/>
      </p:nvGrpSpPr>
      <p:grpSpPr>
        <a:xfrm>
          <a:off x="0" y="0"/>
          <a:ext cx="0" cy="0"/>
          <a:chOff x="0" y="0"/>
          <a:chExt cx="0" cy="0"/>
        </a:xfrm>
      </p:grpSpPr>
      <p:sp>
        <p:nvSpPr>
          <p:cNvPr id="1048604" name="Google Shape;111;p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5" name="Google Shape;112;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15"/>
        <p:cNvGrpSpPr/>
        <p:nvPr/>
      </p:nvGrpSpPr>
      <p:grpSpPr>
        <a:xfrm>
          <a:off x="0" y="0"/>
          <a:ext cx="0" cy="0"/>
          <a:chOff x="0" y="0"/>
          <a:chExt cx="0" cy="0"/>
        </a:xfrm>
      </p:grpSpPr>
      <p:sp>
        <p:nvSpPr>
          <p:cNvPr id="1048607" name="Google Shape;116;p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8" name="Google Shape;117;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121"/>
        <p:cNvGrpSpPr/>
        <p:nvPr/>
      </p:nvGrpSpPr>
      <p:grpSpPr>
        <a:xfrm>
          <a:off x="0" y="0"/>
          <a:ext cx="0" cy="0"/>
          <a:chOff x="0" y="0"/>
          <a:chExt cx="0" cy="0"/>
        </a:xfrm>
      </p:grpSpPr>
      <p:sp>
        <p:nvSpPr>
          <p:cNvPr id="1048609" name="Google Shape;122;p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0" name="Google Shape;123;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26"/>
        <p:cNvGrpSpPr/>
        <p:nvPr/>
      </p:nvGrpSpPr>
      <p:grpSpPr>
        <a:xfrm>
          <a:off x="0" y="0"/>
          <a:ext cx="0" cy="0"/>
          <a:chOff x="0" y="0"/>
          <a:chExt cx="0" cy="0"/>
        </a:xfrm>
      </p:grpSpPr>
      <p:sp>
        <p:nvSpPr>
          <p:cNvPr id="1048611" name="Google Shape;127;p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2" name="Google Shape;128;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131"/>
        <p:cNvGrpSpPr/>
        <p:nvPr/>
      </p:nvGrpSpPr>
      <p:grpSpPr>
        <a:xfrm>
          <a:off x="0" y="0"/>
          <a:ext cx="0" cy="0"/>
          <a:chOff x="0" y="0"/>
          <a:chExt cx="0" cy="0"/>
        </a:xfrm>
      </p:grpSpPr>
      <p:sp>
        <p:nvSpPr>
          <p:cNvPr id="1048614" name="Google Shape;132;p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5" name="Google Shape;133;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6"/>
        <p:cNvGrpSpPr/>
        <p:nvPr/>
      </p:nvGrpSpPr>
      <p:grpSpPr>
        <a:xfrm>
          <a:off x="0" y="0"/>
          <a:ext cx="0" cy="0"/>
          <a:chOff x="0" y="0"/>
          <a:chExt cx="0" cy="0"/>
        </a:xfrm>
      </p:grpSpPr>
      <p:sp>
        <p:nvSpPr>
          <p:cNvPr id="1048582" name="Google Shape;17;p27"/>
          <p:cNvSpPr/>
          <p:nvPr/>
        </p:nvSpPr>
        <p:spPr>
          <a:xfrm>
            <a:off x="231140" y="243840"/>
            <a:ext cx="11724640" cy="6377939"/>
          </a:xfrm>
          <a:prstGeom prst="rect"/>
          <a:solidFill>
            <a:schemeClr val="accent1"/>
          </a:solidFill>
          <a:ln w="127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3" name="Google Shape;18;p27"/>
          <p:cNvSpPr txBox="1"/>
          <p:nvPr>
            <p:ph type="ctrTitle"/>
          </p:nvPr>
        </p:nvSpPr>
        <p:spPr>
          <a:xfrm>
            <a:off x="1109980" y="882376"/>
            <a:ext cx="9966960" cy="2926080"/>
          </a:xfrm>
          <a:prstGeom prst="rect"/>
          <a:noFill/>
          <a:ln>
            <a:noFill/>
          </a:ln>
        </p:spPr>
        <p:txBody>
          <a:bodyPr anchor="b" anchorCtr="0" bIns="45700" lIns="91425" rIns="91425" spcFirstLastPara="1" tIns="45700" wrap="square">
            <a:normAutofit/>
          </a:bodyPr>
          <a:lstStyle>
            <a:lvl1pPr algn="ctr" lvl="0">
              <a:lnSpc>
                <a:spcPct val="85000"/>
              </a:lnSpc>
              <a:spcBef>
                <a:spcPts val="0"/>
              </a:spcBef>
              <a:spcAft>
                <a:spcPts val="0"/>
              </a:spcAft>
              <a:buClr>
                <a:srgbClr val="FFFFFF"/>
              </a:buClr>
              <a:buSzPts val="7200"/>
              <a:buFont typeface="Corbel"/>
              <a:buNone/>
              <a:defRPr b="1" cap="none" sz="72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4" name="Google Shape;19;p27"/>
          <p:cNvSpPr txBox="1"/>
          <p:nvPr>
            <p:ph type="subTitle" idx="1"/>
          </p:nvPr>
        </p:nvSpPr>
        <p:spPr>
          <a:xfrm>
            <a:off x="1709530" y="3869634"/>
            <a:ext cx="8767860" cy="1388165"/>
          </a:xfrm>
          <a:prstGeom prst="rect"/>
          <a:noFill/>
          <a:ln>
            <a:noFill/>
          </a:ln>
        </p:spPr>
        <p:txBody>
          <a:bodyPr anchor="t" anchorCtr="0" bIns="45700" lIns="91425" rIns="91425" spcFirstLastPara="1" tIns="45700" wrap="square">
            <a:normAutofit/>
          </a:bodyPr>
          <a:lstStyle>
            <a:lvl1pPr algn="ctr" lvl="0">
              <a:lnSpc>
                <a:spcPct val="90000"/>
              </a:lnSpc>
              <a:spcBef>
                <a:spcPts val="1400"/>
              </a:spcBef>
              <a:spcAft>
                <a:spcPts val="0"/>
              </a:spcAft>
              <a:buSzPts val="1760"/>
              <a:buNone/>
              <a:defRPr sz="2200">
                <a:solidFill>
                  <a:srgbClr val="FFFFFF"/>
                </a:solidFill>
              </a:defRPr>
            </a:lvl1pPr>
            <a:lvl2pPr algn="ctr" lvl="1">
              <a:lnSpc>
                <a:spcPct val="90000"/>
              </a:lnSpc>
              <a:spcBef>
                <a:spcPts val="200"/>
              </a:spcBef>
              <a:spcAft>
                <a:spcPts val="0"/>
              </a:spcAft>
              <a:buSzPts val="1760"/>
              <a:buNone/>
              <a:defRPr sz="2200"/>
            </a:lvl2pPr>
            <a:lvl3pPr algn="ctr" lvl="2">
              <a:lnSpc>
                <a:spcPct val="90000"/>
              </a:lnSpc>
              <a:spcBef>
                <a:spcPts val="400"/>
              </a:spcBef>
              <a:spcAft>
                <a:spcPts val="0"/>
              </a:spcAft>
              <a:buSzPts val="1760"/>
              <a:buNone/>
              <a:defRPr sz="2200"/>
            </a:lvl3pPr>
            <a:lvl4pPr algn="ctr" lvl="3">
              <a:lnSpc>
                <a:spcPct val="90000"/>
              </a:lnSpc>
              <a:spcBef>
                <a:spcPts val="400"/>
              </a:spcBef>
              <a:spcAft>
                <a:spcPts val="0"/>
              </a:spcAft>
              <a:buSzPts val="1600"/>
              <a:buNone/>
              <a:defRPr sz="2000"/>
            </a:lvl4pPr>
            <a:lvl5pPr algn="ctr" lvl="4">
              <a:lnSpc>
                <a:spcPct val="90000"/>
              </a:lnSpc>
              <a:spcBef>
                <a:spcPts val="400"/>
              </a:spcBef>
              <a:spcAft>
                <a:spcPts val="0"/>
              </a:spcAft>
              <a:buSzPts val="1600"/>
              <a:buNone/>
              <a:defRPr sz="2000"/>
            </a:lvl5pPr>
            <a:lvl6pPr algn="ctr" lvl="5">
              <a:lnSpc>
                <a:spcPct val="90000"/>
              </a:lnSpc>
              <a:spcBef>
                <a:spcPts val="400"/>
              </a:spcBef>
              <a:spcAft>
                <a:spcPts val="0"/>
              </a:spcAft>
              <a:buSzPts val="1600"/>
              <a:buNone/>
              <a:defRPr sz="2000"/>
            </a:lvl6pPr>
            <a:lvl7pPr algn="ctr" lvl="6">
              <a:lnSpc>
                <a:spcPct val="90000"/>
              </a:lnSpc>
              <a:spcBef>
                <a:spcPts val="400"/>
              </a:spcBef>
              <a:spcAft>
                <a:spcPts val="0"/>
              </a:spcAft>
              <a:buSzPts val="1600"/>
              <a:buNone/>
              <a:defRPr sz="2000"/>
            </a:lvl7pPr>
            <a:lvl8pPr algn="ctr" lvl="7">
              <a:lnSpc>
                <a:spcPct val="90000"/>
              </a:lnSpc>
              <a:spcBef>
                <a:spcPts val="400"/>
              </a:spcBef>
              <a:spcAft>
                <a:spcPts val="0"/>
              </a:spcAft>
              <a:buSzPts val="1600"/>
              <a:buNone/>
              <a:defRPr sz="2000"/>
            </a:lvl8pPr>
            <a:lvl9pPr algn="ctr" lvl="8">
              <a:lnSpc>
                <a:spcPct val="90000"/>
              </a:lnSpc>
              <a:spcBef>
                <a:spcPts val="400"/>
              </a:spcBef>
              <a:spcAft>
                <a:spcPts val="400"/>
              </a:spcAft>
              <a:buSzPts val="1600"/>
              <a:buNone/>
              <a:defRPr sz="2000"/>
            </a:lvl9pPr>
          </a:lstStyle>
          <a:p/>
        </p:txBody>
      </p:sp>
      <p:sp>
        <p:nvSpPr>
          <p:cNvPr id="1048585" name="Google Shape;20;p2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6" name="Google Shape;21;p2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7" name="Google Shape;22;p2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28" name="Google Shape;23;p27"/>
          <p:cNvCxnSpPr>
            <a:cxnSpLocks/>
          </p:cNvCxnSpPr>
          <p:nvPr/>
        </p:nvCxnSpPr>
        <p:spPr>
          <a:xfrm>
            <a:off x="1978660" y="3733800"/>
            <a:ext cx="8229601" cy="0"/>
          </a:xfrm>
          <a:prstGeom prst="straightConnector1"/>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15" name="Shape 76"/>
        <p:cNvGrpSpPr/>
        <p:nvPr/>
      </p:nvGrpSpPr>
      <p:grpSpPr>
        <a:xfrm>
          <a:off x="0" y="0"/>
          <a:ext cx="0" cy="0"/>
          <a:chOff x="0" y="0"/>
          <a:chExt cx="0" cy="0"/>
        </a:xfrm>
      </p:grpSpPr>
      <p:sp>
        <p:nvSpPr>
          <p:cNvPr id="1048674" name="Google Shape;77;p36"/>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5" name="Google Shape;78;p36"/>
          <p:cNvSpPr txBox="1"/>
          <p:nvPr>
            <p:ph type="body" idx="1"/>
          </p:nvPr>
        </p:nvSpPr>
        <p:spPr>
          <a:xfrm rot="5400000">
            <a:off x="4060136" y="-859735"/>
            <a:ext cx="4038600" cy="9872871"/>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676" name="Google Shape;79;p36"/>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7" name="Google Shape;80;p36"/>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8" name="Google Shape;81;p36"/>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13" name="Shape 82"/>
        <p:cNvGrpSpPr/>
        <p:nvPr/>
      </p:nvGrpSpPr>
      <p:grpSpPr>
        <a:xfrm>
          <a:off x="0" y="0"/>
          <a:ext cx="0" cy="0"/>
          <a:chOff x="0" y="0"/>
          <a:chExt cx="0" cy="0"/>
        </a:xfrm>
      </p:grpSpPr>
      <p:sp>
        <p:nvSpPr>
          <p:cNvPr id="1048663" name="Google Shape;83;p37"/>
          <p:cNvSpPr txBox="1"/>
          <p:nvPr>
            <p:ph type="title"/>
          </p:nvPr>
        </p:nvSpPr>
        <p:spPr>
          <a:xfrm rot="5400000">
            <a:off x="7181850" y="2305050"/>
            <a:ext cx="5410200" cy="232410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4" name="Google Shape;84;p37"/>
          <p:cNvSpPr txBox="1"/>
          <p:nvPr>
            <p:ph type="body" idx="1"/>
          </p:nvPr>
        </p:nvSpPr>
        <p:spPr>
          <a:xfrm rot="5400000">
            <a:off x="2152650" y="-247650"/>
            <a:ext cx="5410200" cy="74295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665" name="Google Shape;85;p3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6" name="Google Shape;86;p3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7" name="Google Shape;87;p3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42" name="Shape 24"/>
        <p:cNvGrpSpPr/>
        <p:nvPr/>
      </p:nvGrpSpPr>
      <p:grpSpPr>
        <a:xfrm>
          <a:off x="0" y="0"/>
          <a:ext cx="0" cy="0"/>
          <a:chOff x="0" y="0"/>
          <a:chExt cx="0" cy="0"/>
        </a:xfrm>
      </p:grpSpPr>
      <p:sp>
        <p:nvSpPr>
          <p:cNvPr id="1048592" name="Google Shape;25;p28"/>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3" name="Google Shape;26;p28"/>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594" name="Google Shape;27;p28"/>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5" name="Google Shape;28;p28"/>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6" name="Google Shape;29;p28"/>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16" name="Shape 30"/>
        <p:cNvGrpSpPr/>
        <p:nvPr/>
      </p:nvGrpSpPr>
      <p:grpSpPr>
        <a:xfrm>
          <a:off x="0" y="0"/>
          <a:ext cx="0" cy="0"/>
          <a:chOff x="0" y="0"/>
          <a:chExt cx="0" cy="0"/>
        </a:xfrm>
      </p:grpSpPr>
      <p:sp>
        <p:nvSpPr>
          <p:cNvPr id="1048679" name="Google Shape;31;p29"/>
          <p:cNvSpPr txBox="1"/>
          <p:nvPr>
            <p:ph type="title"/>
          </p:nvPr>
        </p:nvSpPr>
        <p:spPr>
          <a:xfrm>
            <a:off x="1106424" y="1173575"/>
            <a:ext cx="9966960" cy="2926080"/>
          </a:xfrm>
          <a:prstGeom prst="rect"/>
          <a:noFill/>
          <a:ln>
            <a:noFill/>
          </a:ln>
        </p:spPr>
        <p:txBody>
          <a:bodyPr anchor="b" anchorCtr="0" bIns="45700" lIns="91425" rIns="91425" spcFirstLastPara="1" tIns="45700" wrap="square">
            <a:noAutofit/>
          </a:bodyPr>
          <a:lstStyle>
            <a:lvl1pPr algn="ctr" lvl="0">
              <a:lnSpc>
                <a:spcPct val="85000"/>
              </a:lnSpc>
              <a:spcBef>
                <a:spcPts val="0"/>
              </a:spcBef>
              <a:spcAft>
                <a:spcPts val="0"/>
              </a:spcAft>
              <a:buClr>
                <a:schemeClr val="accent1"/>
              </a:buClr>
              <a:buSzPts val="7200"/>
              <a:buFont typeface="Corbel"/>
              <a:buNone/>
              <a:defRPr b="0" cap="none" sz="72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0" name="Google Shape;32;p29"/>
          <p:cNvSpPr txBox="1"/>
          <p:nvPr>
            <p:ph type="body" idx="1"/>
          </p:nvPr>
        </p:nvSpPr>
        <p:spPr>
          <a:xfrm>
            <a:off x="1709928" y="4154520"/>
            <a:ext cx="8769096" cy="1363806"/>
          </a:xfrm>
          <a:prstGeom prst="rect"/>
          <a:noFill/>
          <a:ln>
            <a:noFill/>
          </a:ln>
        </p:spPr>
        <p:txBody>
          <a:bodyPr anchor="t" anchorCtr="0" bIns="45700" lIns="91425" rIns="91425" spcFirstLastPara="1" tIns="45700" wrap="square">
            <a:normAutofit/>
          </a:bodyPr>
          <a:lstStyle>
            <a:lvl1pPr algn="ctr" indent="-228600" lvl="0" marL="457200">
              <a:lnSpc>
                <a:spcPct val="90000"/>
              </a:lnSpc>
              <a:spcBef>
                <a:spcPts val="1400"/>
              </a:spcBef>
              <a:spcAft>
                <a:spcPts val="0"/>
              </a:spcAft>
              <a:buSzPts val="1760"/>
              <a:buNone/>
              <a:defRPr sz="2200">
                <a:solidFill>
                  <a:schemeClr val="accent1"/>
                </a:solidFill>
              </a:defRPr>
            </a:lvl1pPr>
            <a:lvl2pPr algn="l" indent="-228600" lvl="1" marL="914400">
              <a:lnSpc>
                <a:spcPct val="90000"/>
              </a:lnSpc>
              <a:spcBef>
                <a:spcPts val="200"/>
              </a:spcBef>
              <a:spcAft>
                <a:spcPts val="0"/>
              </a:spcAft>
              <a:buSzPts val="1440"/>
              <a:buNone/>
              <a:defRPr sz="1800">
                <a:solidFill>
                  <a:srgbClr val="888888"/>
                </a:solidFill>
              </a:defRPr>
            </a:lvl2pPr>
            <a:lvl3pPr algn="l" indent="-228600" lvl="2" marL="1371600">
              <a:lnSpc>
                <a:spcPct val="90000"/>
              </a:lnSpc>
              <a:spcBef>
                <a:spcPts val="400"/>
              </a:spcBef>
              <a:spcAft>
                <a:spcPts val="0"/>
              </a:spcAft>
              <a:buSzPts val="1280"/>
              <a:buNone/>
              <a:defRPr sz="1600">
                <a:solidFill>
                  <a:srgbClr val="888888"/>
                </a:solidFill>
              </a:defRPr>
            </a:lvl3pPr>
            <a:lvl4pPr algn="l" indent="-228600" lvl="3" marL="1828800">
              <a:lnSpc>
                <a:spcPct val="90000"/>
              </a:lnSpc>
              <a:spcBef>
                <a:spcPts val="400"/>
              </a:spcBef>
              <a:spcAft>
                <a:spcPts val="0"/>
              </a:spcAft>
              <a:buSzPts val="1120"/>
              <a:buNone/>
              <a:defRPr sz="1400">
                <a:solidFill>
                  <a:srgbClr val="888888"/>
                </a:solidFill>
              </a:defRPr>
            </a:lvl4pPr>
            <a:lvl5pPr algn="l" indent="-228600" lvl="4" marL="2286000">
              <a:lnSpc>
                <a:spcPct val="90000"/>
              </a:lnSpc>
              <a:spcBef>
                <a:spcPts val="400"/>
              </a:spcBef>
              <a:spcAft>
                <a:spcPts val="0"/>
              </a:spcAft>
              <a:buSzPts val="1120"/>
              <a:buNone/>
              <a:defRPr sz="1400">
                <a:solidFill>
                  <a:srgbClr val="888888"/>
                </a:solidFill>
              </a:defRPr>
            </a:lvl5pPr>
            <a:lvl6pPr algn="l" indent="-228600" lvl="5" marL="2743200">
              <a:lnSpc>
                <a:spcPct val="90000"/>
              </a:lnSpc>
              <a:spcBef>
                <a:spcPts val="400"/>
              </a:spcBef>
              <a:spcAft>
                <a:spcPts val="0"/>
              </a:spcAft>
              <a:buSzPts val="1120"/>
              <a:buNone/>
              <a:defRPr sz="1400">
                <a:solidFill>
                  <a:srgbClr val="888888"/>
                </a:solidFill>
              </a:defRPr>
            </a:lvl6pPr>
            <a:lvl7pPr algn="l" indent="-228600" lvl="6" marL="3200400">
              <a:lnSpc>
                <a:spcPct val="90000"/>
              </a:lnSpc>
              <a:spcBef>
                <a:spcPts val="400"/>
              </a:spcBef>
              <a:spcAft>
                <a:spcPts val="0"/>
              </a:spcAft>
              <a:buSzPts val="1120"/>
              <a:buNone/>
              <a:defRPr sz="1400">
                <a:solidFill>
                  <a:srgbClr val="888888"/>
                </a:solidFill>
              </a:defRPr>
            </a:lvl7pPr>
            <a:lvl8pPr algn="l" indent="-228600" lvl="7" marL="3657600">
              <a:lnSpc>
                <a:spcPct val="90000"/>
              </a:lnSpc>
              <a:spcBef>
                <a:spcPts val="400"/>
              </a:spcBef>
              <a:spcAft>
                <a:spcPts val="0"/>
              </a:spcAft>
              <a:buSzPts val="1120"/>
              <a:buNone/>
              <a:defRPr sz="1400">
                <a:solidFill>
                  <a:srgbClr val="888888"/>
                </a:solidFill>
              </a:defRPr>
            </a:lvl8pPr>
            <a:lvl9pPr algn="l" indent="-228600" lvl="8" marL="4114800">
              <a:lnSpc>
                <a:spcPct val="90000"/>
              </a:lnSpc>
              <a:spcBef>
                <a:spcPts val="400"/>
              </a:spcBef>
              <a:spcAft>
                <a:spcPts val="400"/>
              </a:spcAft>
              <a:buSzPts val="1120"/>
              <a:buNone/>
              <a:defRPr sz="1400">
                <a:solidFill>
                  <a:srgbClr val="888888"/>
                </a:solidFill>
              </a:defRPr>
            </a:lvl9pPr>
          </a:lstStyle>
          <a:p/>
        </p:txBody>
      </p:sp>
      <p:sp>
        <p:nvSpPr>
          <p:cNvPr id="1048681" name="Google Shape;33;p29"/>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2" name="Google Shape;34;p29"/>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3" name="Google Shape;35;p29"/>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29" name="Google Shape;36;p29"/>
          <p:cNvCxnSpPr>
            <a:cxnSpLocks/>
          </p:cNvCxnSpPr>
          <p:nvPr/>
        </p:nvCxnSpPr>
        <p:spPr>
          <a:xfrm>
            <a:off x="1981200" y="4020408"/>
            <a:ext cx="8229601" cy="0"/>
          </a:xfrm>
          <a:prstGeom prst="straightConnector1"/>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17" name="Shape 37"/>
        <p:cNvGrpSpPr/>
        <p:nvPr/>
      </p:nvGrpSpPr>
      <p:grpSpPr>
        <a:xfrm>
          <a:off x="0" y="0"/>
          <a:ext cx="0" cy="0"/>
          <a:chOff x="0" y="0"/>
          <a:chExt cx="0" cy="0"/>
        </a:xfrm>
      </p:grpSpPr>
      <p:sp>
        <p:nvSpPr>
          <p:cNvPr id="1048684" name="Google Shape;38;p30"/>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5" name="Google Shape;39;p30"/>
          <p:cNvSpPr txBox="1"/>
          <p:nvPr>
            <p:ph type="body" idx="1"/>
          </p:nvPr>
        </p:nvSpPr>
        <p:spPr>
          <a:xfrm>
            <a:off x="1143000" y="2057399"/>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686" name="Google Shape;40;p30"/>
          <p:cNvSpPr txBox="1"/>
          <p:nvPr>
            <p:ph type="body" idx="2"/>
          </p:nvPr>
        </p:nvSpPr>
        <p:spPr>
          <a:xfrm>
            <a:off x="6267612" y="2057400"/>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687" name="Google Shape;41;p3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8" name="Google Shape;42;p3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9" name="Google Shape;43;p3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18" name="Shape 44"/>
        <p:cNvGrpSpPr/>
        <p:nvPr/>
      </p:nvGrpSpPr>
      <p:grpSpPr>
        <a:xfrm>
          <a:off x="0" y="0"/>
          <a:ext cx="0" cy="0"/>
          <a:chOff x="0" y="0"/>
          <a:chExt cx="0" cy="0"/>
        </a:xfrm>
      </p:grpSpPr>
      <p:sp>
        <p:nvSpPr>
          <p:cNvPr id="1048690" name="Google Shape;45;p31"/>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1" name="Google Shape;46;p31"/>
          <p:cNvSpPr txBox="1"/>
          <p:nvPr>
            <p:ph type="body" idx="1"/>
          </p:nvPr>
        </p:nvSpPr>
        <p:spPr>
          <a:xfrm>
            <a:off x="1143000" y="2001511"/>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692" name="Google Shape;47;p31"/>
          <p:cNvSpPr txBox="1"/>
          <p:nvPr>
            <p:ph type="body" idx="2"/>
          </p:nvPr>
        </p:nvSpPr>
        <p:spPr>
          <a:xfrm>
            <a:off x="1143000" y="2721483"/>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693" name="Google Shape;48;p31"/>
          <p:cNvSpPr txBox="1"/>
          <p:nvPr>
            <p:ph type="body" idx="3"/>
          </p:nvPr>
        </p:nvSpPr>
        <p:spPr>
          <a:xfrm>
            <a:off x="6269173" y="1999032"/>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694" name="Google Shape;49;p31"/>
          <p:cNvSpPr txBox="1"/>
          <p:nvPr>
            <p:ph type="body" idx="4"/>
          </p:nvPr>
        </p:nvSpPr>
        <p:spPr>
          <a:xfrm>
            <a:off x="6269173" y="2719322"/>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695" name="Google Shape;50;p3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6" name="Google Shape;51;p3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7" name="Google Shape;52;p3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12" name="Shape 53"/>
        <p:cNvGrpSpPr/>
        <p:nvPr/>
      </p:nvGrpSpPr>
      <p:grpSpPr>
        <a:xfrm>
          <a:off x="0" y="0"/>
          <a:ext cx="0" cy="0"/>
          <a:chOff x="0" y="0"/>
          <a:chExt cx="0" cy="0"/>
        </a:xfrm>
      </p:grpSpPr>
      <p:sp>
        <p:nvSpPr>
          <p:cNvPr id="1048659" name="Google Shape;54;p32"/>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0" name="Google Shape;55;p32"/>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1" name="Google Shape;56;p32"/>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2" name="Google Shape;57;p32"/>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19" name="Shape 58"/>
        <p:cNvGrpSpPr/>
        <p:nvPr/>
      </p:nvGrpSpPr>
      <p:grpSpPr>
        <a:xfrm>
          <a:off x="0" y="0"/>
          <a:ext cx="0" cy="0"/>
          <a:chOff x="0" y="0"/>
          <a:chExt cx="0" cy="0"/>
        </a:xfrm>
      </p:grpSpPr>
      <p:sp>
        <p:nvSpPr>
          <p:cNvPr id="1048698" name="Google Shape;59;p3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9" name="Google Shape;60;p3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0" name="Google Shape;61;p3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20" name="Shape 62"/>
        <p:cNvGrpSpPr/>
        <p:nvPr/>
      </p:nvGrpSpPr>
      <p:grpSpPr>
        <a:xfrm>
          <a:off x="0" y="0"/>
          <a:ext cx="0" cy="0"/>
          <a:chOff x="0" y="0"/>
          <a:chExt cx="0" cy="0"/>
        </a:xfrm>
      </p:grpSpPr>
      <p:sp>
        <p:nvSpPr>
          <p:cNvPr id="1048701" name="Google Shape;63;p34"/>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2" name="Google Shape;64;p34"/>
          <p:cNvSpPr txBox="1"/>
          <p:nvPr>
            <p:ph type="body" idx="1"/>
          </p:nvPr>
        </p:nvSpPr>
        <p:spPr>
          <a:xfrm>
            <a:off x="5852159" y="1097280"/>
            <a:ext cx="5212080" cy="4663440"/>
          </a:xfrm>
          <a:prstGeom prst="rect"/>
          <a:noFill/>
          <a:ln>
            <a:noFill/>
          </a:ln>
        </p:spPr>
        <p:txBody>
          <a:bodyPr anchor="t" anchorCtr="0" bIns="45700" lIns="91425" rIns="91425" spcFirstLastPara="1" tIns="45700" wrap="square">
            <a:normAutofit/>
          </a:bodyPr>
          <a:lstStyle>
            <a:lvl1pPr algn="l" indent="-391160" lvl="0" marL="457200">
              <a:lnSpc>
                <a:spcPct val="90000"/>
              </a:lnSpc>
              <a:spcBef>
                <a:spcPts val="1400"/>
              </a:spcBef>
              <a:spcAft>
                <a:spcPts val="0"/>
              </a:spcAft>
              <a:buSzPts val="2560"/>
              <a:buChar char="•"/>
              <a:defRPr sz="3200"/>
            </a:lvl1pPr>
            <a:lvl2pPr algn="l" indent="-370840" lvl="1" marL="914400">
              <a:lnSpc>
                <a:spcPct val="90000"/>
              </a:lnSpc>
              <a:spcBef>
                <a:spcPts val="200"/>
              </a:spcBef>
              <a:spcAft>
                <a:spcPts val="0"/>
              </a:spcAft>
              <a:buSzPts val="2240"/>
              <a:buChar char="•"/>
              <a:defRPr sz="2800"/>
            </a:lvl2pPr>
            <a:lvl3pPr algn="l" indent="-350519" lvl="2" marL="1371600">
              <a:lnSpc>
                <a:spcPct val="90000"/>
              </a:lnSpc>
              <a:spcBef>
                <a:spcPts val="400"/>
              </a:spcBef>
              <a:spcAft>
                <a:spcPts val="0"/>
              </a:spcAft>
              <a:buSzPts val="1920"/>
              <a:buChar char="•"/>
              <a:defRPr sz="2400"/>
            </a:lvl3pPr>
            <a:lvl4pPr algn="l" indent="-330200" lvl="3" marL="1828800">
              <a:lnSpc>
                <a:spcPct val="90000"/>
              </a:lnSpc>
              <a:spcBef>
                <a:spcPts val="400"/>
              </a:spcBef>
              <a:spcAft>
                <a:spcPts val="0"/>
              </a:spcAft>
              <a:buSzPts val="1600"/>
              <a:buChar char="•"/>
              <a:defRPr sz="2000"/>
            </a:lvl4pPr>
            <a:lvl5pPr algn="l" indent="-330200" lvl="4" marL="2286000">
              <a:lnSpc>
                <a:spcPct val="90000"/>
              </a:lnSpc>
              <a:spcBef>
                <a:spcPts val="400"/>
              </a:spcBef>
              <a:spcAft>
                <a:spcPts val="0"/>
              </a:spcAft>
              <a:buSzPts val="1600"/>
              <a:buChar char="•"/>
              <a:defRPr sz="2000"/>
            </a:lvl5pPr>
            <a:lvl6pPr algn="l" indent="-330200" lvl="5" marL="2743200">
              <a:lnSpc>
                <a:spcPct val="90000"/>
              </a:lnSpc>
              <a:spcBef>
                <a:spcPts val="400"/>
              </a:spcBef>
              <a:spcAft>
                <a:spcPts val="0"/>
              </a:spcAft>
              <a:buSzPts val="1600"/>
              <a:buChar char="•"/>
              <a:defRPr sz="2000"/>
            </a:lvl6pPr>
            <a:lvl7pPr algn="l" indent="-330200" lvl="6" marL="3200400">
              <a:lnSpc>
                <a:spcPct val="90000"/>
              </a:lnSpc>
              <a:spcBef>
                <a:spcPts val="400"/>
              </a:spcBef>
              <a:spcAft>
                <a:spcPts val="0"/>
              </a:spcAft>
              <a:buSzPts val="1600"/>
              <a:buChar char="•"/>
              <a:defRPr sz="2000"/>
            </a:lvl7pPr>
            <a:lvl8pPr algn="l" indent="-330200" lvl="7" marL="3657600">
              <a:lnSpc>
                <a:spcPct val="90000"/>
              </a:lnSpc>
              <a:spcBef>
                <a:spcPts val="400"/>
              </a:spcBef>
              <a:spcAft>
                <a:spcPts val="0"/>
              </a:spcAft>
              <a:buSzPts val="1600"/>
              <a:buChar char="•"/>
              <a:defRPr sz="2000"/>
            </a:lvl8pPr>
            <a:lvl9pPr algn="l" indent="-330200" lvl="8" marL="4114800">
              <a:lnSpc>
                <a:spcPct val="90000"/>
              </a:lnSpc>
              <a:spcBef>
                <a:spcPts val="400"/>
              </a:spcBef>
              <a:spcAft>
                <a:spcPts val="400"/>
              </a:spcAft>
              <a:buSzPts val="1600"/>
              <a:buChar char="•"/>
              <a:defRPr sz="2000"/>
            </a:lvl9pPr>
          </a:lstStyle>
          <a:p/>
        </p:txBody>
      </p:sp>
      <p:sp>
        <p:nvSpPr>
          <p:cNvPr id="1048703" name="Google Shape;65;p34"/>
          <p:cNvSpPr txBox="1"/>
          <p:nvPr>
            <p:ph type="body" idx="2"/>
          </p:nvPr>
        </p:nvSpPr>
        <p:spPr>
          <a:xfrm>
            <a:off x="1143000" y="2834640"/>
            <a:ext cx="3931920" cy="301752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04" name="Google Shape;66;p34"/>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5" name="Google Shape;67;p34"/>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6" name="Google Shape;68;p34"/>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14" name="Shape 69"/>
        <p:cNvGrpSpPr/>
        <p:nvPr/>
      </p:nvGrpSpPr>
      <p:grpSpPr>
        <a:xfrm>
          <a:off x="0" y="0"/>
          <a:ext cx="0" cy="0"/>
          <a:chOff x="0" y="0"/>
          <a:chExt cx="0" cy="0"/>
        </a:xfrm>
      </p:grpSpPr>
      <p:sp>
        <p:nvSpPr>
          <p:cNvPr id="1048668" name="Google Shape;70;p35"/>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9" name="Google Shape;71;p35"/>
          <p:cNvSpPr/>
          <p:nvPr>
            <p:ph type="pic" idx="2"/>
          </p:nvPr>
        </p:nvSpPr>
        <p:spPr>
          <a:xfrm>
            <a:off x="5413248" y="1069847"/>
            <a:ext cx="6099048" cy="4800600"/>
          </a:xfrm>
          <a:prstGeom prst="rect"/>
          <a:noFill/>
          <a:ln>
            <a:noFill/>
          </a:ln>
        </p:spPr>
      </p:sp>
      <p:sp>
        <p:nvSpPr>
          <p:cNvPr id="1048670" name="Google Shape;72;p35"/>
          <p:cNvSpPr txBox="1"/>
          <p:nvPr>
            <p:ph type="body" idx="1"/>
          </p:nvPr>
        </p:nvSpPr>
        <p:spPr>
          <a:xfrm>
            <a:off x="1143000" y="2834640"/>
            <a:ext cx="3931920" cy="288036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671" name="Google Shape;73;p3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2" name="Google Shape;74;p3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3" name="Google Shape;75;p3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p:bgPr>
    </p:bg>
    <p:spTree>
      <p:nvGrpSpPr>
        <p:cNvPr id="12" name="Shape 9"/>
        <p:cNvGrpSpPr/>
        <p:nvPr/>
      </p:nvGrpSpPr>
      <p:grpSpPr>
        <a:xfrm>
          <a:off x="0" y="0"/>
          <a:ext cx="0" cy="0"/>
          <a:chOff x="0" y="0"/>
          <a:chExt cx="0" cy="0"/>
        </a:xfrm>
      </p:grpSpPr>
      <p:sp>
        <p:nvSpPr>
          <p:cNvPr id="1048576" name="Google Shape;10;p26"/>
          <p:cNvSpPr/>
          <p:nvPr/>
        </p:nvSpPr>
        <p:spPr>
          <a:xfrm>
            <a:off x="231140" y="243840"/>
            <a:ext cx="11724640" cy="6377939"/>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77" name="Google Shape;11;p26"/>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accent1"/>
              </a:buClr>
              <a:buSzPts val="4400"/>
              <a:buFont typeface="Corbel"/>
              <a:buNone/>
              <a:defRPr b="0" cap="none" sz="44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578" name="Google Shape;12;p26"/>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40360" lvl="0" marL="457200" marR="0" rtl="0">
              <a:lnSpc>
                <a:spcPct val="90000"/>
              </a:lnSpc>
              <a:spcBef>
                <a:spcPts val="1400"/>
              </a:spcBef>
              <a:spcAft>
                <a:spcPts val="0"/>
              </a:spcAft>
              <a:buClr>
                <a:schemeClr val="accent1"/>
              </a:buClr>
              <a:buSzPts val="1760"/>
              <a:buFont typeface="Corbel"/>
              <a:buChar char="•"/>
              <a:defRPr b="0" cap="none" sz="2200" i="0" strike="noStrike" u="none">
                <a:solidFill>
                  <a:schemeClr val="accent1"/>
                </a:solidFill>
                <a:latin typeface="Corbel"/>
                <a:ea typeface="Corbel"/>
                <a:cs typeface="Corbel"/>
                <a:sym typeface="Corbel"/>
              </a:defRPr>
            </a:lvl1pPr>
            <a:lvl2pPr algn="l" indent="-330200" lvl="1" marL="914400" marR="0" rtl="0">
              <a:lnSpc>
                <a:spcPct val="90000"/>
              </a:lnSpc>
              <a:spcBef>
                <a:spcPts val="200"/>
              </a:spcBef>
              <a:spcAft>
                <a:spcPts val="0"/>
              </a:spcAft>
              <a:buClr>
                <a:schemeClr val="accent1"/>
              </a:buClr>
              <a:buSzPts val="1600"/>
              <a:buFont typeface="Corbel"/>
              <a:buChar char="•"/>
              <a:defRPr b="0" cap="none" sz="2000" i="0" strike="noStrike" u="none">
                <a:solidFill>
                  <a:schemeClr val="accent1"/>
                </a:solidFill>
                <a:latin typeface="Corbel"/>
                <a:ea typeface="Corbel"/>
                <a:cs typeface="Corbel"/>
                <a:sym typeface="Corbel"/>
              </a:defRPr>
            </a:lvl2pPr>
            <a:lvl3pPr algn="l" indent="-320039" lvl="2" marL="1371600" marR="0" rtl="0">
              <a:lnSpc>
                <a:spcPct val="90000"/>
              </a:lnSpc>
              <a:spcBef>
                <a:spcPts val="400"/>
              </a:spcBef>
              <a:spcAft>
                <a:spcPts val="0"/>
              </a:spcAft>
              <a:buClr>
                <a:schemeClr val="accent1"/>
              </a:buClr>
              <a:buSzPts val="1440"/>
              <a:buFont typeface="Corbel"/>
              <a:buChar char="•"/>
              <a:defRPr b="0" cap="none" sz="1800" i="0" strike="noStrike" u="none">
                <a:solidFill>
                  <a:schemeClr val="accent1"/>
                </a:solidFill>
                <a:latin typeface="Corbel"/>
                <a:ea typeface="Corbel"/>
                <a:cs typeface="Corbel"/>
                <a:sym typeface="Corbel"/>
              </a:defRPr>
            </a:lvl3pPr>
            <a:lvl4pPr algn="l" indent="-309880" lvl="3" marL="18288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4pPr>
            <a:lvl5pPr algn="l" indent="-309879" lvl="4" marL="22860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5pPr>
            <a:lvl6pPr algn="l" indent="-309879" lvl="5" marL="27432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6pPr>
            <a:lvl7pPr algn="l" indent="-309879" lvl="6" marL="32004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7pPr>
            <a:lvl8pPr algn="l" indent="-309879" lvl="7" marL="36576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8pPr>
            <a:lvl9pPr algn="l" indent="-309879" lvl="8" marL="4114800" marR="0" rtl="0">
              <a:lnSpc>
                <a:spcPct val="90000"/>
              </a:lnSpc>
              <a:spcBef>
                <a:spcPts val="400"/>
              </a:spcBef>
              <a:spcAft>
                <a:spcPts val="40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9pPr>
          </a:lstStyle>
          <a:p/>
        </p:txBody>
      </p:sp>
      <p:sp>
        <p:nvSpPr>
          <p:cNvPr id="1048579" name="Google Shape;13;p26"/>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580" name="Google Shape;14;p26"/>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581" name="Google Shape;15;p26"/>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92"/>
        <p:cNvGrpSpPr/>
        <p:nvPr/>
      </p:nvGrpSpPr>
      <p:grpSpPr>
        <a:xfrm>
          <a:off x="0" y="0"/>
          <a:ext cx="0" cy="0"/>
          <a:chOff x="0" y="0"/>
          <a:chExt cx="0" cy="0"/>
        </a:xfrm>
      </p:grpSpPr>
      <p:sp>
        <p:nvSpPr>
          <p:cNvPr id="1048588" name="Google Shape;93;p1"/>
          <p:cNvSpPr/>
          <p:nvPr/>
        </p:nvSpPr>
        <p:spPr>
          <a:xfrm>
            <a:off x="1009934" y="914400"/>
            <a:ext cx="10029127" cy="574290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Advanced Web programming</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Corbel"/>
              <a:ea typeface="Corbel"/>
              <a:cs typeface="Corbel"/>
              <a:sym typeface="Corbel"/>
            </a:endParaRPr>
          </a:p>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Lec-</a:t>
            </a:r>
            <a:r>
              <a:rPr b="1" sz="5400" lang="en-US">
                <a:solidFill>
                  <a:srgbClr val="262626"/>
                </a:solidFill>
                <a:latin typeface="Corbel"/>
                <a:ea typeface="Corbel"/>
                <a:cs typeface="Corbel"/>
                <a:sym typeface="Corbel"/>
              </a:rPr>
              <a:t>7</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Corbel"/>
              <a:ea typeface="Corbel"/>
              <a:cs typeface="Corbel"/>
              <a:sym typeface="Corbel"/>
            </a:endParaRPr>
          </a:p>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Introduction to Visual Studio</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7" name="Shape 140"/>
        <p:cNvGrpSpPr/>
        <p:nvPr/>
      </p:nvGrpSpPr>
      <p:grpSpPr>
        <a:xfrm>
          <a:off x="0" y="0"/>
          <a:ext cx="0" cy="0"/>
          <a:chOff x="0" y="0"/>
          <a:chExt cx="0" cy="0"/>
        </a:xfrm>
      </p:grpSpPr>
      <p:pic>
        <p:nvPicPr>
          <p:cNvPr id="2097160" name="Google Shape;141;p10"/>
          <p:cNvPicPr preferRelativeResize="0">
            <a:picLocks/>
          </p:cNvPicPr>
          <p:nvPr/>
        </p:nvPicPr>
        <p:blipFill rotWithShape="1">
          <a:blip xmlns:r="http://schemas.openxmlformats.org/officeDocument/2006/relationships" r:embed="rId1">
            <a:alphaModFix/>
          </a:blip>
          <a:srcRect l="0" t="0" r="0" b="0"/>
          <a:stretch>
            <a:fillRect/>
          </a:stretch>
        </p:blipFill>
        <p:spPr>
          <a:xfrm>
            <a:off x="597408" y="1621536"/>
            <a:ext cx="10997183" cy="4888992"/>
          </a:xfrm>
          <a:prstGeom prst="rect"/>
          <a:noFill/>
          <a:ln w="9525" cap="flat" cmpd="sng">
            <a:solidFill>
              <a:schemeClr val="dk1"/>
            </a:solidFill>
            <a:prstDash val="solid"/>
            <a:round/>
            <a:headEnd type="none" w="sm" len="sm"/>
            <a:tailEnd type="none" w="sm" len="sm"/>
          </a:ln>
        </p:spPr>
      </p:pic>
      <p:sp>
        <p:nvSpPr>
          <p:cNvPr id="1048616" name="Google Shape;142;p10"/>
          <p:cNvSpPr txBox="1"/>
          <p:nvPr/>
        </p:nvSpPr>
        <p:spPr>
          <a:xfrm>
            <a:off x="694944" y="200859"/>
            <a:ext cx="10997182" cy="1323439"/>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000000"/>
                </a:solidFill>
                <a:latin typeface="Times New Roman"/>
                <a:ea typeface="Times New Roman"/>
                <a:cs typeface="Times New Roman"/>
                <a:sym typeface="Times New Roman"/>
              </a:rPr>
              <a:t>Creating an Empty Web Application</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0" cap="none" sz="2000" i="0" lang="en-US" strike="noStrike" u="none">
                <a:solidFill>
                  <a:srgbClr val="000000"/>
                </a:solidFill>
                <a:latin typeface="Times New Roman"/>
                <a:ea typeface="Times New Roman"/>
                <a:cs typeface="Times New Roman"/>
                <a:sym typeface="Times New Roman"/>
              </a:rPr>
              <a:t>To create your first Visual Studio application, follow these steps:</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0" cap="none" sz="2000" i="0" lang="en-US" strike="noStrike" u="none">
                <a:solidFill>
                  <a:srgbClr val="000000"/>
                </a:solidFill>
                <a:latin typeface="Times New Roman"/>
                <a:ea typeface="Times New Roman"/>
                <a:cs typeface="Times New Roman"/>
                <a:sym typeface="Times New Roman"/>
              </a:rPr>
              <a:t>1. Choose File ➤ New ➤ Web Site from the Visual Studio menu. The New Web Site dialog box appears, as shown;</a:t>
            </a:r>
            <a:endParaRPr b="0" cap="none" sz="2000" i="0" strike="noStrike" u="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0" name="Shape 146"/>
        <p:cNvGrpSpPr/>
        <p:nvPr/>
      </p:nvGrpSpPr>
      <p:grpSpPr>
        <a:xfrm>
          <a:off x="0" y="0"/>
          <a:ext cx="0" cy="0"/>
          <a:chOff x="0" y="0"/>
          <a:chExt cx="0" cy="0"/>
        </a:xfrm>
      </p:grpSpPr>
      <p:pic>
        <p:nvPicPr>
          <p:cNvPr id="2097161" name="Google Shape;147;p11"/>
          <p:cNvPicPr preferRelativeResize="0">
            <a:picLocks/>
          </p:cNvPicPr>
          <p:nvPr/>
        </p:nvPicPr>
        <p:blipFill rotWithShape="1">
          <a:blip xmlns:r="http://schemas.openxmlformats.org/officeDocument/2006/relationships" r:embed="rId1">
            <a:alphaModFix/>
          </a:blip>
          <a:srcRect l="0" t="0" r="0" b="0"/>
          <a:stretch>
            <a:fillRect/>
          </a:stretch>
        </p:blipFill>
        <p:spPr>
          <a:xfrm>
            <a:off x="536448" y="402336"/>
            <a:ext cx="11167872" cy="6047231"/>
          </a:xfrm>
          <a:prstGeom prst="rect"/>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3" name="Shape 151"/>
        <p:cNvGrpSpPr/>
        <p:nvPr/>
      </p:nvGrpSpPr>
      <p:grpSpPr>
        <a:xfrm>
          <a:off x="0" y="0"/>
          <a:ext cx="0" cy="0"/>
          <a:chOff x="0" y="0"/>
          <a:chExt cx="0" cy="0"/>
        </a:xfrm>
      </p:grpSpPr>
      <p:pic>
        <p:nvPicPr>
          <p:cNvPr id="2097162" name="Google Shape;152;p12"/>
          <p:cNvPicPr preferRelativeResize="0">
            <a:picLocks/>
          </p:cNvPicPr>
          <p:nvPr/>
        </p:nvPicPr>
        <p:blipFill rotWithShape="1">
          <a:blip xmlns:r="http://schemas.openxmlformats.org/officeDocument/2006/relationships" r:embed="rId1">
            <a:alphaModFix/>
          </a:blip>
          <a:srcRect l="0" t="0" r="0" b="0"/>
          <a:stretch>
            <a:fillRect/>
          </a:stretch>
        </p:blipFill>
        <p:spPr>
          <a:xfrm>
            <a:off x="316992" y="316992"/>
            <a:ext cx="11582400" cy="6242304"/>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6" name="Shape 156"/>
        <p:cNvGrpSpPr/>
        <p:nvPr/>
      </p:nvGrpSpPr>
      <p:grpSpPr>
        <a:xfrm>
          <a:off x="0" y="0"/>
          <a:ext cx="0" cy="0"/>
          <a:chOff x="0" y="0"/>
          <a:chExt cx="0" cy="0"/>
        </a:xfrm>
      </p:grpSpPr>
      <p:sp>
        <p:nvSpPr>
          <p:cNvPr id="1048623" name="Google Shape;157;p13"/>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p>
            <a:pPr algn="l" indent="0" lvl="0" marL="0" rtl="0">
              <a:lnSpc>
                <a:spcPct val="90000"/>
              </a:lnSpc>
              <a:spcBef>
                <a:spcPts val="0"/>
              </a:spcBef>
              <a:spcAft>
                <a:spcPts val="0"/>
              </a:spcAft>
              <a:buClr>
                <a:schemeClr val="accent1"/>
              </a:buClr>
              <a:buSzPts val="4400"/>
              <a:buFont typeface="Corbel"/>
              <a:buNone/>
            </a:pPr>
            <a:r>
              <a:t/>
            </a:r>
          </a:p>
        </p:txBody>
      </p:sp>
      <p:sp>
        <p:nvSpPr>
          <p:cNvPr id="1048624" name="Google Shape;158;p13"/>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p>
            <a:pPr algn="l" indent="-71120" lvl="0" marL="228600" rtl="0">
              <a:lnSpc>
                <a:spcPct val="90000"/>
              </a:lnSpc>
              <a:spcBef>
                <a:spcPts val="0"/>
              </a:spcBef>
              <a:spcAft>
                <a:spcPts val="0"/>
              </a:spcAft>
              <a:buSzPts val="1760"/>
              <a:buNone/>
            </a:pPr>
            <a:r>
              <a:t/>
            </a:r>
          </a:p>
        </p:txBody>
      </p:sp>
      <p:pic>
        <p:nvPicPr>
          <p:cNvPr id="2097163"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54380" y="857250"/>
            <a:ext cx="10828020" cy="5555742"/>
          </a:xfrm>
          <a:prstGeom prst="rect"/>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9" name="Shape 163"/>
        <p:cNvGrpSpPr/>
        <p:nvPr/>
      </p:nvGrpSpPr>
      <p:grpSpPr>
        <a:xfrm>
          <a:off x="0" y="0"/>
          <a:ext cx="0" cy="0"/>
          <a:chOff x="0" y="0"/>
          <a:chExt cx="0" cy="0"/>
        </a:xfrm>
      </p:grpSpPr>
      <p:pic>
        <p:nvPicPr>
          <p:cNvPr id="2097164" name="Google Shape;164;p14"/>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646176" y="573088"/>
            <a:ext cx="10960607" cy="5705792"/>
          </a:xfrm>
          <a:prstGeom prst="rect"/>
          <a:noFill/>
          <a:ln w="9525" cap="flat" cmpd="sng">
            <a:solidFill>
              <a:schemeClr val="dk1"/>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2" name="Shape 168"/>
        <p:cNvGrpSpPr/>
        <p:nvPr/>
      </p:nvGrpSpPr>
      <p:grpSpPr>
        <a:xfrm>
          <a:off x="0" y="0"/>
          <a:ext cx="0" cy="0"/>
          <a:chOff x="0" y="0"/>
          <a:chExt cx="0" cy="0"/>
        </a:xfrm>
      </p:grpSpPr>
      <p:pic>
        <p:nvPicPr>
          <p:cNvPr id="2097165" name="Google Shape;169;p15"/>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426720" y="316992"/>
            <a:ext cx="10875264" cy="6205728"/>
          </a:xfrm>
          <a:prstGeom prst="rect"/>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5" name="Shape 173"/>
        <p:cNvGrpSpPr/>
        <p:nvPr/>
      </p:nvGrpSpPr>
      <p:grpSpPr>
        <a:xfrm>
          <a:off x="0" y="0"/>
          <a:ext cx="0" cy="0"/>
          <a:chOff x="0" y="0"/>
          <a:chExt cx="0" cy="0"/>
        </a:xfrm>
      </p:grpSpPr>
      <p:sp>
        <p:nvSpPr>
          <p:cNvPr id="1048631" name="Google Shape;174;p16"/>
          <p:cNvSpPr txBox="1"/>
          <p:nvPr>
            <p:ph type="body" idx="1"/>
          </p:nvPr>
        </p:nvSpPr>
        <p:spPr>
          <a:xfrm>
            <a:off x="487680" y="451104"/>
            <a:ext cx="11314176" cy="5644896"/>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b="0" sz="2000" i="0" lang="en-US" strike="noStrike" u="none">
                <a:solidFill>
                  <a:schemeClr val="dk1"/>
                </a:solidFill>
                <a:latin typeface="Times New Roman"/>
                <a:ea typeface="Times New Roman"/>
                <a:cs typeface="Times New Roman"/>
                <a:sym typeface="Times New Roman"/>
              </a:rPr>
              <a:t>Visual Studio is an indispensable tool for developers on any platform. It provides several impressive benefits:</a:t>
            </a:r>
          </a:p>
          <a:p>
            <a:pPr algn="l" indent="0" lvl="0" marL="45720" rtl="0">
              <a:lnSpc>
                <a:spcPct val="90000"/>
              </a:lnSpc>
              <a:spcBef>
                <a:spcPts val="1400"/>
              </a:spcBef>
              <a:spcAft>
                <a:spcPts val="0"/>
              </a:spcAft>
              <a:buSzPts val="1600"/>
              <a:buNone/>
            </a:pPr>
            <a:r>
              <a:rPr b="0" sz="2000" i="1" lang="en-US" strike="noStrike" u="none">
                <a:solidFill>
                  <a:schemeClr val="dk1"/>
                </a:solidFill>
                <a:latin typeface="Times New Roman"/>
                <a:ea typeface="Times New Roman"/>
                <a:cs typeface="Times New Roman"/>
                <a:sym typeface="Times New Roman"/>
              </a:rPr>
              <a:t>1.Integrated error checking</a:t>
            </a:r>
            <a:r>
              <a:rPr b="0" sz="2000" i="0" lang="en-US" strike="noStrike" u="none">
                <a:solidFill>
                  <a:schemeClr val="dk1"/>
                </a:solidFill>
                <a:latin typeface="Times New Roman"/>
                <a:ea typeface="Times New Roman"/>
                <a:cs typeface="Times New Roman"/>
                <a:sym typeface="Times New Roman"/>
              </a:rPr>
              <a:t>: Visual Studio can detect a wide range of problems, such as data type conversion errors, missing namespaces or classes, and undefined variables. Errors are detected, underlined, and added to an error list for quick reference.</a:t>
            </a:r>
          </a:p>
          <a:p>
            <a:pPr algn="l" indent="0" lvl="0" marL="45720" rtl="0">
              <a:lnSpc>
                <a:spcPct val="90000"/>
              </a:lnSpc>
              <a:spcBef>
                <a:spcPts val="1400"/>
              </a:spcBef>
              <a:spcAft>
                <a:spcPts val="0"/>
              </a:spcAft>
              <a:buSzPts val="1600"/>
              <a:buNone/>
            </a:pPr>
            <a:r>
              <a:rPr b="0" sz="2000" i="1" lang="en-US" strike="noStrike" u="none">
                <a:solidFill>
                  <a:schemeClr val="dk1"/>
                </a:solidFill>
                <a:latin typeface="Times New Roman"/>
                <a:ea typeface="Times New Roman"/>
                <a:cs typeface="Times New Roman"/>
                <a:sym typeface="Times New Roman"/>
              </a:rPr>
              <a:t>2. The web form designer</a:t>
            </a:r>
            <a:r>
              <a:rPr b="0" sz="2000" i="0" lang="en-US" strike="noStrike" u="none">
                <a:solidFill>
                  <a:schemeClr val="dk1"/>
                </a:solidFill>
                <a:latin typeface="Times New Roman"/>
                <a:ea typeface="Times New Roman"/>
                <a:cs typeface="Times New Roman"/>
                <a:sym typeface="Times New Roman"/>
              </a:rPr>
              <a:t>: To create a web page in Visual Studio, you can simply drag ASP.NET controls to the appropriate location and configure their properties. Visual Studio does the heavy lifting and automatically creates the actual web page markup. </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3. </a:t>
            </a:r>
            <a:r>
              <a:rPr b="0" sz="2000" i="1" lang="en-US" strike="noStrike" u="none">
                <a:solidFill>
                  <a:schemeClr val="dk1"/>
                </a:solidFill>
                <a:latin typeface="Times New Roman"/>
                <a:ea typeface="Times New Roman"/>
                <a:cs typeface="Times New Roman"/>
                <a:sym typeface="Times New Roman"/>
              </a:rPr>
              <a:t>An integrated web server</a:t>
            </a:r>
            <a:r>
              <a:rPr b="0" sz="2000" i="0" lang="en-US" strike="noStrike" u="none">
                <a:solidFill>
                  <a:schemeClr val="dk1"/>
                </a:solidFill>
                <a:latin typeface="Times New Roman"/>
                <a:ea typeface="Times New Roman"/>
                <a:cs typeface="Times New Roman"/>
                <a:sym typeface="Times New Roman"/>
              </a:rPr>
              <a:t>: To run an ASP.NET web application, you need a web server running the Internet Information Services (IIS) web server software. The web server has a straightforward job—it waits for browser requests and serves the appropriate pages. The integrated development web server in Visual Studio, can run a website directly from the design environment.</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4. Developer productivity enhancements: Visual Studio makes coding quick and efficient with a collapsible code display, automatic statement completion, and color-code syntax.</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5. Fine-grained debugging: Visual Studio’s integrated debugger allows you to watch code execution, pause the program at any point, and inspect the contents of any variable. These debugging tools can save endless headaches when writing complex code routines.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8" name="Shape 178"/>
        <p:cNvGrpSpPr/>
        <p:nvPr/>
      </p:nvGrpSpPr>
      <p:grpSpPr>
        <a:xfrm>
          <a:off x="0" y="0"/>
          <a:ext cx="0" cy="0"/>
          <a:chOff x="0" y="0"/>
          <a:chExt cx="0" cy="0"/>
        </a:xfrm>
      </p:grpSpPr>
      <p:sp>
        <p:nvSpPr>
          <p:cNvPr id="1048634" name="Google Shape;179;p17"/>
          <p:cNvSpPr txBox="1"/>
          <p:nvPr>
            <p:ph type="body" idx="1"/>
          </p:nvPr>
        </p:nvSpPr>
        <p:spPr>
          <a:xfrm>
            <a:off x="475488" y="536448"/>
            <a:ext cx="11180064" cy="5961888"/>
          </a:xfrm>
          <a:prstGeom prst="rect"/>
          <a:noFill/>
          <a:ln>
            <a:noFill/>
          </a:ln>
        </p:spPr>
        <p:txBody>
          <a:bodyPr anchor="t" anchorCtr="0" bIns="45700" lIns="91425" rIns="91425" spcFirstLastPara="1" tIns="45700" wrap="square">
            <a:normAutofit lnSpcReduction="10000"/>
          </a:bodyPr>
          <a:p>
            <a:pPr algn="l" indent="0" lvl="0" marL="45720" rtl="0">
              <a:lnSpc>
                <a:spcPct val="90000"/>
              </a:lnSpc>
              <a:spcBef>
                <a:spcPts val="0"/>
              </a:spcBef>
              <a:spcAft>
                <a:spcPts val="0"/>
              </a:spcAft>
              <a:buSzPts val="1600"/>
              <a:buNone/>
            </a:pPr>
            <a:r>
              <a:rPr b="1" sz="2000" lang="en-US">
                <a:solidFill>
                  <a:schemeClr val="dk1"/>
                </a:solidFill>
                <a:latin typeface="Times New Roman"/>
                <a:ea typeface="Times New Roman"/>
                <a:cs typeface="Times New Roman"/>
                <a:sym typeface="Times New Roman"/>
              </a:rPr>
              <a:t>The Web Form Markup</a:t>
            </a:r>
            <a:endParaRPr b="1"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Every ASP.NET web form includes the standard HTML tags, such as &lt;html&gt;, &lt;head&gt;, and &lt;body&gt;, which delineate the basic sections of your web page.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You can insert additional HTML tags, such as paragraphs of text (use the &lt;p&gt; tag), headings (use &lt;h1&gt;, &lt;h2&gt;, &lt;h3&gt;), tables (use &lt;table&gt;), and so on.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Along with standard HTML, you can add ASP.NET-only elements to your web pages. For example, &lt;asp:Button&gt; represents a clickable button that triggers a task on the web server.</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Every HTML document starts out with this basic structure (right after the doctype):</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	</a:t>
            </a:r>
            <a:r>
              <a:rPr b="1" sz="2000" lang="en-US">
                <a:solidFill>
                  <a:schemeClr val="dk1"/>
                </a:solidFill>
                <a:latin typeface="Times New Roman"/>
                <a:ea typeface="Times New Roman"/>
                <a:cs typeface="Times New Roman"/>
                <a:sym typeface="Times New Roman"/>
              </a:rPr>
              <a:t>&lt;html&gt;</a:t>
            </a:r>
          </a:p>
          <a:p>
            <a:pPr algn="l"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	&lt;head runat = "server"&gt;</a:t>
            </a:r>
          </a:p>
          <a:p>
            <a:pPr algn="l"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	&lt;title &gt; Untitled Page&lt;/title&gt;</a:t>
            </a:r>
          </a:p>
          <a:p>
            <a:pPr algn="l"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	&lt;/head&gt;</a:t>
            </a:r>
          </a:p>
          <a:p>
            <a:pPr algn="l"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	&lt;body&gt;</a:t>
            </a:r>
          </a:p>
          <a:p>
            <a:pPr algn="l"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	&lt;/body&gt;</a:t>
            </a:r>
          </a:p>
          <a:p>
            <a:pPr algn="l"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	&lt;/html&gt;</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91" name="Shape 183"/>
        <p:cNvGrpSpPr/>
        <p:nvPr/>
      </p:nvGrpSpPr>
      <p:grpSpPr>
        <a:xfrm>
          <a:off x="0" y="0"/>
          <a:ext cx="0" cy="0"/>
          <a:chOff x="0" y="0"/>
          <a:chExt cx="0" cy="0"/>
        </a:xfrm>
      </p:grpSpPr>
      <p:sp>
        <p:nvSpPr>
          <p:cNvPr id="1048637" name="Google Shape;184;p18"/>
          <p:cNvSpPr txBox="1"/>
          <p:nvPr>
            <p:ph type="body" idx="1"/>
          </p:nvPr>
        </p:nvSpPr>
        <p:spPr>
          <a:xfrm>
            <a:off x="341376" y="231648"/>
            <a:ext cx="11289792" cy="6388608"/>
          </a:xfrm>
          <a:prstGeom prst="rect"/>
          <a:noFill/>
          <a:ln>
            <a:noFill/>
          </a:ln>
        </p:spPr>
        <p:txBody>
          <a:bodyPr anchor="t" anchorCtr="0" bIns="45700" lIns="91425" rIns="91425" spcFirstLastPara="1" tIns="45700" wrap="square">
            <a:noAutofit/>
          </a:bodyPr>
          <a:p>
            <a:pPr algn="l" indent="0" lvl="0" marL="45720" rtl="0">
              <a:lnSpc>
                <a:spcPct val="90000"/>
              </a:lnSpc>
              <a:spcBef>
                <a:spcPts val="0"/>
              </a:spcBef>
              <a:spcAft>
                <a:spcPts val="0"/>
              </a:spcAft>
              <a:buSzPts val="1600"/>
              <a:buNone/>
            </a:pPr>
            <a:r>
              <a:rPr b="1" sz="2000" lang="en-US">
                <a:solidFill>
                  <a:schemeClr val="dk1"/>
                </a:solidFill>
                <a:latin typeface="Times New Roman"/>
                <a:ea typeface="Times New Roman"/>
                <a:cs typeface="Times New Roman"/>
                <a:sym typeface="Times New Roman"/>
              </a:rPr>
              <a:t>The Page Directive</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Default.aspx page, like all ASP.NET web forms, consists of three sections. The first section is the page</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directive:</a:t>
            </a:r>
          </a:p>
          <a:p>
            <a:pPr algn="l" indent="0" lvl="1" marL="274320" rtl="0">
              <a:lnSpc>
                <a:spcPct val="90000"/>
              </a:lnSpc>
              <a:spcBef>
                <a:spcPts val="200"/>
              </a:spcBef>
              <a:spcAft>
                <a:spcPts val="0"/>
              </a:spcAft>
              <a:buSzPts val="1600"/>
              <a:buNone/>
            </a:pPr>
            <a:r>
              <a:rPr b="1" lang="en-US">
                <a:solidFill>
                  <a:schemeClr val="dk1"/>
                </a:solidFill>
                <a:latin typeface="Times New Roman"/>
                <a:ea typeface="Times New Roman"/>
                <a:cs typeface="Times New Roman"/>
                <a:sym typeface="Times New Roman"/>
              </a:rPr>
              <a:t>	&lt;%@ Page Language = "C#" AutoEventWireup = "true"</a:t>
            </a:r>
          </a:p>
          <a:p>
            <a:pPr algn="l" indent="0" lvl="1" marL="274320" rtl="0">
              <a:lnSpc>
                <a:spcPct val="90000"/>
              </a:lnSpc>
              <a:spcBef>
                <a:spcPts val="600"/>
              </a:spcBef>
              <a:spcAft>
                <a:spcPts val="0"/>
              </a:spcAft>
              <a:buSzPts val="1600"/>
              <a:buNone/>
            </a:pPr>
            <a:r>
              <a:rPr b="1" lang="en-US">
                <a:solidFill>
                  <a:schemeClr val="dk1"/>
                </a:solidFill>
                <a:latin typeface="Times New Roman"/>
                <a:ea typeface="Times New Roman"/>
                <a:cs typeface="Times New Roman"/>
                <a:sym typeface="Times New Roman"/>
              </a:rPr>
              <a:t>	CodeFile = "Default.aspx.cs" Inherits = "_Default" %&gt;</a:t>
            </a:r>
          </a:p>
          <a:p>
            <a:pPr algn="l" indent="-81279" lvl="0" marL="228600" rtl="0">
              <a:lnSpc>
                <a:spcPct val="90000"/>
              </a:lnSpc>
              <a:spcBef>
                <a:spcPts val="18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page directive gives ASP.NET basic information about how to compile the page. It indicates the language used for the code and the way event handlers are connected.</a:t>
            </a: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 During the code-behind approach, the page directive also indicates where the code file is located and the name of your custom page class. </a:t>
            </a: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page directive doesn’t appear in the HTMl that’s sent to the browser.</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4" name="Shape 188"/>
        <p:cNvGrpSpPr/>
        <p:nvPr/>
      </p:nvGrpSpPr>
      <p:grpSpPr>
        <a:xfrm>
          <a:off x="0" y="0"/>
          <a:ext cx="0" cy="0"/>
          <a:chOff x="0" y="0"/>
          <a:chExt cx="0" cy="0"/>
        </a:xfrm>
      </p:grpSpPr>
      <p:sp>
        <p:nvSpPr>
          <p:cNvPr id="1048640" name="Google Shape;189;p19"/>
          <p:cNvSpPr txBox="1"/>
          <p:nvPr>
            <p:ph type="body" idx="1"/>
          </p:nvPr>
        </p:nvSpPr>
        <p:spPr>
          <a:xfrm>
            <a:off x="719328" y="585216"/>
            <a:ext cx="11009376" cy="5827776"/>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920"/>
              <a:buNone/>
            </a:pPr>
            <a:r>
              <a:rPr b="1" sz="2400" lang="en-US">
                <a:solidFill>
                  <a:schemeClr val="dk1"/>
                </a:solidFill>
                <a:latin typeface="Times New Roman"/>
                <a:ea typeface="Times New Roman"/>
                <a:cs typeface="Times New Roman"/>
                <a:sym typeface="Times New Roman"/>
              </a:rPr>
              <a:t>Writing Code</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Many of Visual Studio’s enhancements appear when you start to write the code that supports your user interface.</a:t>
            </a:r>
          </a:p>
          <a:p>
            <a:pPr algn="l" indent="0" lvl="0" marL="4572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 To start coding, you need to switch to the code-behind view. To switch back and forth, you can use two View Code or View Designer buttons, which appear just above the Solution Explorer window.</a:t>
            </a:r>
          </a:p>
          <a:p>
            <a:pPr algn="l" indent="0" lvl="0" marL="4572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Another approach that works just as well is to double-click either the .aspx page in the Solution Explorer (to get to the designer) or the .aspx.cs page (to get to the code view).</a:t>
            </a:r>
          </a:p>
          <a:p>
            <a:pPr algn="l" indent="0" lvl="0" marL="4572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 The code is the C# code, not the HTML markup in the .aspx file.</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3" name="Shape 97"/>
        <p:cNvGrpSpPr/>
        <p:nvPr/>
      </p:nvGrpSpPr>
      <p:grpSpPr>
        <a:xfrm>
          <a:off x="0" y="0"/>
          <a:ext cx="0" cy="0"/>
          <a:chOff x="0" y="0"/>
          <a:chExt cx="0" cy="0"/>
        </a:xfrm>
      </p:grpSpPr>
      <p:pic>
        <p:nvPicPr>
          <p:cNvPr id="2097152" name="Google Shape;98;p2"/>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512064" y="414529"/>
            <a:ext cx="11155680" cy="6010656"/>
          </a:xfrm>
          <a:prstGeom prst="rect"/>
          <a:noFill/>
          <a:ln w="9525" cap="flat" cmpd="sng">
            <a:solidFill>
              <a:schemeClr val="dk1"/>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97" name="Shape 193"/>
        <p:cNvGrpSpPr/>
        <p:nvPr/>
      </p:nvGrpSpPr>
      <p:grpSpPr>
        <a:xfrm>
          <a:off x="0" y="0"/>
          <a:ext cx="0" cy="0"/>
          <a:chOff x="0" y="0"/>
          <a:chExt cx="0" cy="0"/>
        </a:xfrm>
      </p:grpSpPr>
      <p:sp>
        <p:nvSpPr>
          <p:cNvPr id="1048643" name="Google Shape;194;p20"/>
          <p:cNvSpPr txBox="1"/>
          <p:nvPr>
            <p:ph type="body" idx="1"/>
          </p:nvPr>
        </p:nvSpPr>
        <p:spPr>
          <a:xfrm>
            <a:off x="548640" y="292608"/>
            <a:ext cx="11119104" cy="6193536"/>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ct val="80000"/>
              <a:buNone/>
            </a:pPr>
            <a:r>
              <a:rPr b="1" sz="2400" lang="en-US">
                <a:solidFill>
                  <a:schemeClr val="dk1"/>
                </a:solidFill>
                <a:latin typeface="Times New Roman"/>
                <a:ea typeface="Times New Roman"/>
                <a:cs typeface="Times New Roman"/>
                <a:sym typeface="Times New Roman"/>
              </a:rPr>
              <a:t>Using the Code-Behind Class</a:t>
            </a:r>
          </a:p>
          <a:p>
            <a:pPr algn="l" indent="-182880" lvl="0" marL="228600" rtl="0">
              <a:lnSpc>
                <a:spcPct val="90000"/>
              </a:lnSpc>
              <a:spcBef>
                <a:spcPts val="1400"/>
              </a:spcBef>
              <a:spcAft>
                <a:spcPts val="0"/>
              </a:spcAft>
              <a:buSzPct val="79999"/>
              <a:buChar char="•"/>
            </a:pPr>
            <a:r>
              <a:rPr sz="2100" lang="en-US">
                <a:solidFill>
                  <a:schemeClr val="dk1"/>
                </a:solidFill>
                <a:latin typeface="Times New Roman"/>
                <a:ea typeface="Times New Roman"/>
                <a:cs typeface="Times New Roman"/>
                <a:sym typeface="Times New Roman"/>
              </a:rPr>
              <a:t>When we switch to code view, the page class for the web page is seen. </a:t>
            </a:r>
          </a:p>
          <a:p>
            <a:pPr algn="l" indent="-182880" lvl="0" marL="228600" rtl="0">
              <a:lnSpc>
                <a:spcPct val="90000"/>
              </a:lnSpc>
              <a:spcBef>
                <a:spcPts val="1400"/>
              </a:spcBef>
              <a:spcAft>
                <a:spcPts val="0"/>
              </a:spcAft>
              <a:buSzPct val="79999"/>
              <a:buChar char="•"/>
            </a:pPr>
            <a:r>
              <a:rPr sz="2100" lang="en-US">
                <a:solidFill>
                  <a:schemeClr val="dk1"/>
                </a:solidFill>
                <a:latin typeface="Times New Roman"/>
                <a:ea typeface="Times New Roman"/>
                <a:cs typeface="Times New Roman"/>
                <a:sym typeface="Times New Roman"/>
              </a:rPr>
              <a:t>For example, if you've created a web page named SimplePage.aspx, you'll see a code-behind class that looks like this:</a:t>
            </a:r>
          </a:p>
          <a:p>
            <a:pPr algn="l" indent="0" lvl="0" marL="45720" rtl="0">
              <a:lnSpc>
                <a:spcPct val="90000"/>
              </a:lnSpc>
              <a:spcBef>
                <a:spcPts val="1400"/>
              </a:spcBef>
              <a:spcAft>
                <a:spcPts val="0"/>
              </a:spcAft>
              <a:buSzPct val="80000"/>
              <a:buNone/>
            </a:pPr>
            <a:r>
              <a:rPr sz="2000" lang="en-US">
                <a:solidFill>
                  <a:schemeClr val="dk1"/>
                </a:solidFill>
                <a:latin typeface="Times New Roman"/>
                <a:ea typeface="Times New Roman"/>
                <a:cs typeface="Times New Roman"/>
                <a:sym typeface="Times New Roman"/>
              </a:rPr>
              <a:t>	</a:t>
            </a:r>
            <a:r>
              <a:rPr b="1" lang="en-US">
                <a:solidFill>
                  <a:schemeClr val="dk1"/>
                </a:solidFill>
                <a:latin typeface="Times New Roman"/>
                <a:ea typeface="Times New Roman"/>
                <a:cs typeface="Times New Roman"/>
                <a:sym typeface="Times New Roman"/>
              </a:rPr>
              <a:t>using System;</a:t>
            </a:r>
          </a:p>
          <a:p>
            <a:pPr algn="l" indent="0" lvl="0" marL="45720" rtl="0">
              <a:lnSpc>
                <a:spcPct val="90000"/>
              </a:lnSpc>
              <a:spcBef>
                <a:spcPts val="1400"/>
              </a:spcBef>
              <a:spcAft>
                <a:spcPts val="0"/>
              </a:spcAft>
              <a:buSzPct val="80000"/>
              <a:buNone/>
            </a:pPr>
            <a:r>
              <a:rPr b="1" lang="en-US">
                <a:solidFill>
                  <a:schemeClr val="dk1"/>
                </a:solidFill>
                <a:latin typeface="Times New Roman"/>
                <a:ea typeface="Times New Roman"/>
                <a:cs typeface="Times New Roman"/>
                <a:sym typeface="Times New Roman"/>
              </a:rPr>
              <a:t>	using System;</a:t>
            </a:r>
          </a:p>
          <a:p>
            <a:pPr algn="l" indent="0" lvl="0" marL="45720" rtl="0">
              <a:lnSpc>
                <a:spcPct val="90000"/>
              </a:lnSpc>
              <a:spcBef>
                <a:spcPts val="1400"/>
              </a:spcBef>
              <a:spcAft>
                <a:spcPts val="0"/>
              </a:spcAft>
              <a:buSzPct val="80000"/>
              <a:buNone/>
            </a:pPr>
            <a:r>
              <a:rPr b="1" lang="en-US">
                <a:solidFill>
                  <a:schemeClr val="dk1"/>
                </a:solidFill>
                <a:latin typeface="Times New Roman"/>
                <a:ea typeface="Times New Roman"/>
                <a:cs typeface="Times New Roman"/>
                <a:sym typeface="Times New Roman"/>
              </a:rPr>
              <a:t>	using System.Collections.Generic;</a:t>
            </a:r>
          </a:p>
          <a:p>
            <a:pPr algn="l" indent="0" lvl="0" marL="45720" rtl="0">
              <a:lnSpc>
                <a:spcPct val="90000"/>
              </a:lnSpc>
              <a:spcBef>
                <a:spcPts val="1400"/>
              </a:spcBef>
              <a:spcAft>
                <a:spcPts val="0"/>
              </a:spcAft>
              <a:buSzPct val="80000"/>
              <a:buNone/>
            </a:pPr>
            <a:r>
              <a:rPr b="1" lang="en-US">
                <a:solidFill>
                  <a:schemeClr val="dk1"/>
                </a:solidFill>
                <a:latin typeface="Times New Roman"/>
                <a:ea typeface="Times New Roman"/>
                <a:cs typeface="Times New Roman"/>
                <a:sym typeface="Times New Roman"/>
              </a:rPr>
              <a:t>	using System.Linq;</a:t>
            </a:r>
          </a:p>
          <a:p>
            <a:pPr algn="l" indent="0" lvl="0" marL="45720" rtl="0">
              <a:lnSpc>
                <a:spcPct val="90000"/>
              </a:lnSpc>
              <a:spcBef>
                <a:spcPts val="1400"/>
              </a:spcBef>
              <a:spcAft>
                <a:spcPts val="0"/>
              </a:spcAft>
              <a:buSzPct val="80000"/>
              <a:buNone/>
            </a:pPr>
            <a:r>
              <a:rPr b="1" lang="en-US">
                <a:solidFill>
                  <a:schemeClr val="dk1"/>
                </a:solidFill>
                <a:latin typeface="Times New Roman"/>
                <a:ea typeface="Times New Roman"/>
                <a:cs typeface="Times New Roman"/>
                <a:sym typeface="Times New Roman"/>
              </a:rPr>
              <a:t>	using System.Web;</a:t>
            </a:r>
          </a:p>
          <a:p>
            <a:pPr algn="l" indent="0" lvl="0" marL="45720" rtl="0">
              <a:lnSpc>
                <a:spcPct val="90000"/>
              </a:lnSpc>
              <a:spcBef>
                <a:spcPts val="1400"/>
              </a:spcBef>
              <a:spcAft>
                <a:spcPts val="0"/>
              </a:spcAft>
              <a:buSzPct val="80000"/>
              <a:buNone/>
            </a:pPr>
            <a:r>
              <a:rPr b="1" lang="en-US">
                <a:solidFill>
                  <a:schemeClr val="dk1"/>
                </a:solidFill>
                <a:latin typeface="Times New Roman"/>
                <a:ea typeface="Times New Roman"/>
                <a:cs typeface="Times New Roman"/>
                <a:sym typeface="Times New Roman"/>
              </a:rPr>
              <a:t>	using System.Web.UI;</a:t>
            </a:r>
          </a:p>
          <a:p>
            <a:pPr algn="l" indent="0" lvl="0" marL="45720" rtl="0">
              <a:lnSpc>
                <a:spcPct val="90000"/>
              </a:lnSpc>
              <a:spcBef>
                <a:spcPts val="1400"/>
              </a:spcBef>
              <a:spcAft>
                <a:spcPts val="0"/>
              </a:spcAft>
              <a:buSzPct val="80000"/>
              <a:buNone/>
            </a:pPr>
            <a:r>
              <a:rPr b="1" lang="en-US">
                <a:solidFill>
                  <a:schemeClr val="dk1"/>
                </a:solidFill>
                <a:latin typeface="Times New Roman"/>
                <a:ea typeface="Times New Roman"/>
                <a:cs typeface="Times New Roman"/>
                <a:sym typeface="Times New Roman"/>
              </a:rPr>
              <a:t>	using System.Web.UI.WebControls;</a:t>
            </a:r>
          </a:p>
          <a:p>
            <a:pPr algn="l" indent="0" lvl="0" marL="45720" rtl="0">
              <a:lnSpc>
                <a:spcPct val="90000"/>
              </a:lnSpc>
              <a:spcBef>
                <a:spcPts val="1400"/>
              </a:spcBef>
              <a:spcAft>
                <a:spcPts val="0"/>
              </a:spcAft>
              <a:buSzPct val="80000"/>
              <a:buNone/>
            </a:pPr>
            <a:r>
              <a:rPr b="1" lang="en-US">
                <a:solidFill>
                  <a:schemeClr val="dk1"/>
                </a:solidFill>
                <a:latin typeface="Times New Roman"/>
                <a:ea typeface="Times New Roman"/>
                <a:cs typeface="Times New Roman"/>
                <a:sym typeface="Times New Roman"/>
              </a:rPr>
              <a:t>	public partial class SimplePage: System.Web.UI.Page</a:t>
            </a:r>
            <a:endParaRPr b="1">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ct val="80000"/>
              <a:buNone/>
            </a:pPr>
            <a:r>
              <a:rPr b="1"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ct val="80000"/>
              <a:buNone/>
            </a:pPr>
            <a:r>
              <a:rPr b="1" lang="en-US">
                <a:solidFill>
                  <a:schemeClr val="dk1"/>
                </a:solidFill>
                <a:latin typeface="Times New Roman"/>
                <a:ea typeface="Times New Roman"/>
                <a:cs typeface="Times New Roman"/>
                <a:sym typeface="Times New Roman"/>
              </a:rPr>
              <a:t>		protected void Page_Load(object sender, EventArgs e)</a:t>
            </a:r>
          </a:p>
          <a:p>
            <a:pPr algn="l" indent="0" lvl="0" marL="45720" rtl="0">
              <a:lnSpc>
                <a:spcPct val="90000"/>
              </a:lnSpc>
              <a:spcBef>
                <a:spcPts val="1400"/>
              </a:spcBef>
              <a:spcAft>
                <a:spcPts val="0"/>
              </a:spcAft>
              <a:buSzPct val="80000"/>
              <a:buNone/>
            </a:pPr>
            <a:r>
              <a:rPr b="1"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ct val="80000"/>
              <a:buNone/>
            </a:pPr>
            <a:r>
              <a:rPr b="1"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ct val="80000"/>
              <a:buNone/>
            </a:pPr>
            <a:r>
              <a:rPr b="1" lang="en-US">
                <a:solidFill>
                  <a:schemeClr val="dk1"/>
                </a:solidFill>
                <a:latin typeface="Times New Roman"/>
                <a:ea typeface="Times New Roman"/>
                <a:cs typeface="Times New Roman"/>
                <a:sym typeface="Times New Roman"/>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0" name="Shape 198"/>
        <p:cNvGrpSpPr/>
        <p:nvPr/>
      </p:nvGrpSpPr>
      <p:grpSpPr>
        <a:xfrm>
          <a:off x="0" y="0"/>
          <a:ext cx="0" cy="0"/>
          <a:chOff x="0" y="0"/>
          <a:chExt cx="0" cy="0"/>
        </a:xfrm>
      </p:grpSpPr>
      <p:sp>
        <p:nvSpPr>
          <p:cNvPr id="1048646" name="Google Shape;199;p21"/>
          <p:cNvSpPr txBox="1"/>
          <p:nvPr>
            <p:ph type="body" idx="1"/>
          </p:nvPr>
        </p:nvSpPr>
        <p:spPr>
          <a:xfrm>
            <a:off x="585216" y="475488"/>
            <a:ext cx="11119104" cy="6108192"/>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ct val="80000"/>
              <a:buChar char="•"/>
            </a:pPr>
            <a:r>
              <a:rPr sz="2000" lang="en-US">
                <a:solidFill>
                  <a:schemeClr val="dk1"/>
                </a:solidFill>
                <a:latin typeface="Times New Roman"/>
                <a:ea typeface="Times New Roman"/>
                <a:cs typeface="Times New Roman"/>
                <a:sym typeface="Times New Roman"/>
              </a:rPr>
              <a:t>Visual Studio imports a number of core .NET namespaces. These namespaces give you easy access to many commonly used ASP.NET classes.</a:t>
            </a:r>
          </a:p>
          <a:p>
            <a:pPr algn="l" indent="-182880" lvl="0" marL="228600" rtl="0">
              <a:lnSpc>
                <a:spcPct val="90000"/>
              </a:lnSpc>
              <a:spcBef>
                <a:spcPts val="1400"/>
              </a:spcBef>
              <a:spcAft>
                <a:spcPts val="0"/>
              </a:spcAft>
              <a:buSzPct val="80000"/>
              <a:buChar char="•"/>
            </a:pPr>
            <a:r>
              <a:rPr sz="2000" lang="en-US">
                <a:solidFill>
                  <a:schemeClr val="dk1"/>
                </a:solidFill>
                <a:latin typeface="Times New Roman"/>
                <a:ea typeface="Times New Roman"/>
                <a:cs typeface="Times New Roman"/>
                <a:sym typeface="Times New Roman"/>
              </a:rPr>
              <a:t>Inside the page class we can place methods, which will respond to control events. </a:t>
            </a:r>
          </a:p>
          <a:p>
            <a:pPr algn="l" indent="-182880" lvl="0" marL="228600" rtl="0">
              <a:lnSpc>
                <a:spcPct val="90000"/>
              </a:lnSpc>
              <a:spcBef>
                <a:spcPts val="1400"/>
              </a:spcBef>
              <a:spcAft>
                <a:spcPts val="0"/>
              </a:spcAft>
              <a:buSzPct val="80000"/>
              <a:buChar char="•"/>
            </a:pPr>
            <a:r>
              <a:rPr sz="2000" lang="en-US">
                <a:solidFill>
                  <a:schemeClr val="dk1"/>
                </a:solidFill>
                <a:latin typeface="Times New Roman"/>
                <a:ea typeface="Times New Roman"/>
                <a:cs typeface="Times New Roman"/>
                <a:sym typeface="Times New Roman"/>
              </a:rPr>
              <a:t>For example, you can add a method with code that reacts when the user clicks a button.</a:t>
            </a:r>
          </a:p>
          <a:p>
            <a:pPr algn="l" indent="-182930" lvl="0" marL="228600" rtl="0">
              <a:lnSpc>
                <a:spcPct val="90000"/>
              </a:lnSpc>
              <a:spcBef>
                <a:spcPts val="1400"/>
              </a:spcBef>
              <a:spcAft>
                <a:spcPts val="0"/>
              </a:spcAft>
              <a:buSzPct val="79999"/>
              <a:buChar char="•"/>
            </a:pPr>
            <a:r>
              <a:rPr sz="2100" lang="en-US">
                <a:solidFill>
                  <a:schemeClr val="dk1"/>
                </a:solidFill>
                <a:latin typeface="Times New Roman"/>
                <a:ea typeface="Times New Roman"/>
                <a:cs typeface="Times New Roman"/>
                <a:sym typeface="Times New Roman"/>
              </a:rPr>
              <a:t>When you use Visual Studio to attach or create an event handler, it adjusts the control tag so that it's linked to the appropriate event:</a:t>
            </a:r>
          </a:p>
          <a:p>
            <a:pPr algn="l" indent="0" lvl="0" marL="45720" rtl="0">
              <a:lnSpc>
                <a:spcPct val="90000"/>
              </a:lnSpc>
              <a:spcBef>
                <a:spcPts val="1400"/>
              </a:spcBef>
              <a:spcAft>
                <a:spcPts val="0"/>
              </a:spcAft>
              <a:buSzPct val="79999"/>
              <a:buNone/>
            </a:pPr>
            <a:r>
              <a:rPr b="1" sz="2100" lang="en-US">
                <a:solidFill>
                  <a:schemeClr val="dk1"/>
                </a:solidFill>
                <a:latin typeface="Times New Roman"/>
                <a:ea typeface="Times New Roman"/>
                <a:cs typeface="Times New Roman"/>
                <a:sym typeface="Times New Roman"/>
              </a:rPr>
              <a:t>	&lt;asp:Button ID = "Button1" runat = "server" Text = "Button" OnClick = "Button1_Click" /&gt;</a:t>
            </a:r>
          </a:p>
          <a:p>
            <a:pPr algn="l" indent="-182930" lvl="0" marL="228600" rtl="0">
              <a:lnSpc>
                <a:spcPct val="90000"/>
              </a:lnSpc>
              <a:spcBef>
                <a:spcPts val="1400"/>
              </a:spcBef>
              <a:spcAft>
                <a:spcPts val="0"/>
              </a:spcAft>
              <a:buSzPct val="79999"/>
              <a:buChar char="•"/>
            </a:pPr>
            <a:r>
              <a:rPr sz="2100" lang="en-US">
                <a:solidFill>
                  <a:schemeClr val="dk1"/>
                </a:solidFill>
                <a:latin typeface="Times New Roman"/>
                <a:ea typeface="Times New Roman"/>
                <a:cs typeface="Times New Roman"/>
                <a:sym typeface="Times New Roman"/>
              </a:rPr>
              <a:t>Inside the event handler method, you can interact with any of the control objects on the web page by using their IDs. </a:t>
            </a:r>
          </a:p>
          <a:p>
            <a:pPr algn="l" indent="-182930" lvl="0" marL="228600" rtl="0">
              <a:lnSpc>
                <a:spcPct val="90000"/>
              </a:lnSpc>
              <a:spcBef>
                <a:spcPts val="1400"/>
              </a:spcBef>
              <a:spcAft>
                <a:spcPts val="0"/>
              </a:spcAft>
              <a:buSzPct val="79999"/>
              <a:buChar char="•"/>
            </a:pPr>
            <a:r>
              <a:rPr sz="2100" lang="en-US">
                <a:solidFill>
                  <a:schemeClr val="dk1"/>
                </a:solidFill>
                <a:latin typeface="Times New Roman"/>
                <a:ea typeface="Times New Roman"/>
                <a:cs typeface="Times New Roman"/>
                <a:sym typeface="Times New Roman"/>
              </a:rPr>
              <a:t>For example, if a TextBox control is created &amp; named as TextBox1, you can set the text by using the following line of code:</a:t>
            </a:r>
          </a:p>
          <a:p>
            <a:pPr algn="l" indent="0" lvl="0" marL="45720" rtl="0">
              <a:lnSpc>
                <a:spcPct val="90000"/>
              </a:lnSpc>
              <a:spcBef>
                <a:spcPts val="1400"/>
              </a:spcBef>
              <a:spcAft>
                <a:spcPts val="0"/>
              </a:spcAft>
              <a:buSzPct val="79999"/>
              <a:buNone/>
            </a:pPr>
            <a:r>
              <a:rPr sz="2100" lang="en-US">
                <a:solidFill>
                  <a:schemeClr val="dk1"/>
                </a:solidFill>
                <a:latin typeface="Times New Roman"/>
                <a:ea typeface="Times New Roman"/>
                <a:cs typeface="Times New Roman"/>
                <a:sym typeface="Times New Roman"/>
              </a:rPr>
              <a:t>	</a:t>
            </a:r>
            <a:r>
              <a:rPr b="1" sz="2100" lang="en-US">
                <a:solidFill>
                  <a:schemeClr val="dk1"/>
                </a:solidFill>
                <a:latin typeface="Times New Roman"/>
                <a:ea typeface="Times New Roman"/>
                <a:cs typeface="Times New Roman"/>
                <a:sym typeface="Times New Roman"/>
              </a:rPr>
              <a:t>protected void Button1_Click(object sender, EventArgs e)</a:t>
            </a:r>
          </a:p>
          <a:p>
            <a:pPr algn="l" indent="0" lvl="0" marL="45720" rtl="0">
              <a:lnSpc>
                <a:spcPct val="90000"/>
              </a:lnSpc>
              <a:spcBef>
                <a:spcPts val="1400"/>
              </a:spcBef>
              <a:spcAft>
                <a:spcPts val="0"/>
              </a:spcAft>
              <a:buSzPct val="79999"/>
              <a:buNone/>
            </a:pPr>
            <a:r>
              <a:rPr b="1" sz="2100"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ct val="79999"/>
              <a:buNone/>
            </a:pPr>
            <a:r>
              <a:rPr b="1" sz="2100" lang="en-US">
                <a:solidFill>
                  <a:schemeClr val="dk1"/>
                </a:solidFill>
                <a:latin typeface="Times New Roman"/>
                <a:ea typeface="Times New Roman"/>
                <a:cs typeface="Times New Roman"/>
                <a:sym typeface="Times New Roman"/>
              </a:rPr>
              <a:t>	TextBox1.Text = “Here is some sample text.”;</a:t>
            </a:r>
          </a:p>
          <a:p>
            <a:pPr algn="l" indent="0" lvl="0" marL="45720" rtl="0">
              <a:lnSpc>
                <a:spcPct val="90000"/>
              </a:lnSpc>
              <a:spcBef>
                <a:spcPts val="1400"/>
              </a:spcBef>
              <a:spcAft>
                <a:spcPts val="0"/>
              </a:spcAft>
              <a:buSzPct val="79999"/>
              <a:buNone/>
            </a:pPr>
            <a:r>
              <a:rPr b="1" sz="2100" lang="en-US">
                <a:solidFill>
                  <a:schemeClr val="dk1"/>
                </a:solidFill>
                <a:latin typeface="Times New Roman"/>
                <a:ea typeface="Times New Roman"/>
                <a:cs typeface="Times New Roman"/>
                <a:sym typeface="Times New Roman"/>
              </a:rPr>
              <a:t>	}</a:t>
            </a:r>
          </a:p>
          <a:p>
            <a:pPr algn="l" indent="-182930" lvl="0" marL="228600" rtl="0">
              <a:lnSpc>
                <a:spcPct val="90000"/>
              </a:lnSpc>
              <a:spcBef>
                <a:spcPts val="1400"/>
              </a:spcBef>
              <a:spcAft>
                <a:spcPts val="0"/>
              </a:spcAft>
              <a:buSzPct val="79999"/>
              <a:buChar char="•"/>
            </a:pPr>
            <a:r>
              <a:rPr sz="2100" lang="en-US">
                <a:solidFill>
                  <a:schemeClr val="dk1"/>
                </a:solidFill>
                <a:latin typeface="Times New Roman"/>
                <a:ea typeface="Times New Roman"/>
                <a:cs typeface="Times New Roman"/>
                <a:sym typeface="Times New Roman"/>
              </a:rPr>
              <a:t>This is a simple event handler that reacts when Button1 is clicked and updates the text in TextBox1.</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03" name="Shape 203"/>
        <p:cNvGrpSpPr/>
        <p:nvPr/>
      </p:nvGrpSpPr>
      <p:grpSpPr>
        <a:xfrm>
          <a:off x="0" y="0"/>
          <a:ext cx="0" cy="0"/>
          <a:chOff x="0" y="0"/>
          <a:chExt cx="0" cy="0"/>
        </a:xfrm>
      </p:grpSpPr>
      <p:sp>
        <p:nvSpPr>
          <p:cNvPr id="1048649" name="Google Shape;204;p22"/>
          <p:cNvSpPr txBox="1"/>
          <p:nvPr>
            <p:ph type="body" idx="1"/>
          </p:nvPr>
        </p:nvSpPr>
        <p:spPr>
          <a:xfrm>
            <a:off x="268224" y="353568"/>
            <a:ext cx="11655552" cy="6083808"/>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2240"/>
              <a:buNone/>
            </a:pPr>
            <a:r>
              <a:rPr b="1" sz="2800" lang="en-US">
                <a:solidFill>
                  <a:schemeClr val="dk1"/>
                </a:solidFill>
                <a:latin typeface="Times New Roman"/>
                <a:ea typeface="Times New Roman"/>
                <a:cs typeface="Times New Roman"/>
                <a:sym typeface="Times New Roman"/>
              </a:rPr>
              <a:t>Adding Event Handlers</a:t>
            </a: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Most of the code in an ASP.NET web page is placed inside event handlers that react to web control events. </a:t>
            </a: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Using Visual Studio, we’ve three easy ways to add an event handler to your code:</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1. </a:t>
            </a:r>
            <a:r>
              <a:rPr b="1" lang="en-US">
                <a:solidFill>
                  <a:schemeClr val="dk1"/>
                </a:solidFill>
                <a:latin typeface="Times New Roman"/>
                <a:ea typeface="Times New Roman"/>
                <a:cs typeface="Times New Roman"/>
                <a:sym typeface="Times New Roman"/>
              </a:rPr>
              <a:t>Type it in manually</a:t>
            </a:r>
            <a:r>
              <a:rPr lang="en-US">
                <a:solidFill>
                  <a:schemeClr val="dk1"/>
                </a:solidFill>
                <a:latin typeface="Times New Roman"/>
                <a:ea typeface="Times New Roman"/>
                <a:cs typeface="Times New Roman"/>
                <a:sym typeface="Times New Roman"/>
              </a:rPr>
              <a:t>: In this case, you add the subroutine directly to the page class in your C# code file. You must specify the appropriate parameters.</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2. </a:t>
            </a:r>
            <a:r>
              <a:rPr b="1" lang="en-US">
                <a:solidFill>
                  <a:schemeClr val="dk1"/>
                </a:solidFill>
                <a:latin typeface="Times New Roman"/>
                <a:ea typeface="Times New Roman"/>
                <a:cs typeface="Times New Roman"/>
                <a:sym typeface="Times New Roman"/>
              </a:rPr>
              <a:t>Double-click a control in design view</a:t>
            </a:r>
            <a:r>
              <a:rPr lang="en-US">
                <a:solidFill>
                  <a:schemeClr val="dk1"/>
                </a:solidFill>
                <a:latin typeface="Times New Roman"/>
                <a:ea typeface="Times New Roman"/>
                <a:cs typeface="Times New Roman"/>
                <a:sym typeface="Times New Roman"/>
              </a:rPr>
              <a:t>: In this case, Visual Studio will create an event handler for that control’s default event, if it doesn’t already exist.</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 For example, double-click a Button control, it will create an event handler for the Button.Click event. If you double-click a TextBox control, you’ll get an event handler for the TextBox.TextChanged event. If the event handler already exists, Visual Studio simply takes you to the relevant place in your code.</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3. </a:t>
            </a:r>
            <a:r>
              <a:rPr b="1" lang="en-US">
                <a:solidFill>
                  <a:schemeClr val="dk1"/>
                </a:solidFill>
                <a:latin typeface="Times New Roman"/>
                <a:ea typeface="Times New Roman"/>
                <a:cs typeface="Times New Roman"/>
                <a:sym typeface="Times New Roman"/>
              </a:rPr>
              <a:t>Choose the event from the Properties window</a:t>
            </a:r>
            <a:r>
              <a:rPr lang="en-US">
                <a:solidFill>
                  <a:schemeClr val="dk1"/>
                </a:solidFill>
                <a:latin typeface="Times New Roman"/>
                <a:ea typeface="Times New Roman"/>
                <a:cs typeface="Times New Roman"/>
                <a:sym typeface="Times New Roman"/>
              </a:rPr>
              <a:t>: Just select the control, and click the lightning bolt in the Properties window. You’ll see a list of all the events provided by that control. Double-click next to the event you want to handle, and Visual Studio will automatically generate the event handler in your page class.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06" name="Shape 208"/>
        <p:cNvGrpSpPr/>
        <p:nvPr/>
      </p:nvGrpSpPr>
      <p:grpSpPr>
        <a:xfrm>
          <a:off x="0" y="0"/>
          <a:ext cx="0" cy="0"/>
          <a:chOff x="0" y="0"/>
          <a:chExt cx="0" cy="0"/>
        </a:xfrm>
      </p:grpSpPr>
      <p:sp>
        <p:nvSpPr>
          <p:cNvPr id="1048652" name="Google Shape;209;p23"/>
          <p:cNvSpPr txBox="1"/>
          <p:nvPr>
            <p:ph type="body" idx="1"/>
          </p:nvPr>
        </p:nvSpPr>
        <p:spPr>
          <a:xfrm>
            <a:off x="768096" y="487680"/>
            <a:ext cx="10887456" cy="5608320"/>
          </a:xfrm>
          <a:prstGeom prst="rect"/>
          <a:noFill/>
          <a:ln>
            <a:noFill/>
          </a:ln>
        </p:spPr>
        <p:txBody>
          <a:bodyPr anchor="t" anchorCtr="0" bIns="45700" lIns="91425" rIns="91425" spcFirstLastPara="1" tIns="45700" wrap="square">
            <a:normAutofit/>
          </a:bodyPr>
          <a:p>
            <a:pPr algn="l" indent="-81279" lvl="0" marL="228600" rtl="0">
              <a:lnSpc>
                <a:spcPct val="90000"/>
              </a:lnSpc>
              <a:spcBef>
                <a:spcPts val="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Designer file- automatic designer generated code when we design. </a:t>
            </a: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code behind file contains the code that user writes with .cs extension. On page load what should happen</a:t>
            </a: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.aspx file contains the presentation that is the HTML File</a:t>
            </a: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Solution -the Solution Explorer window at the top-right corner of the design environment lists all the files in your web application directory.</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09" name="Shape 213"/>
        <p:cNvGrpSpPr/>
        <p:nvPr/>
      </p:nvGrpSpPr>
      <p:grpSpPr>
        <a:xfrm>
          <a:off x="0" y="0"/>
          <a:ext cx="0" cy="0"/>
          <a:chOff x="0" y="0"/>
          <a:chExt cx="0" cy="0"/>
        </a:xfrm>
      </p:grpSpPr>
      <p:sp>
        <p:nvSpPr>
          <p:cNvPr id="1048655" name="Google Shape;214;p24"/>
          <p:cNvSpPr txBox="1"/>
          <p:nvPr>
            <p:ph type="body" idx="1"/>
          </p:nvPr>
        </p:nvSpPr>
        <p:spPr>
          <a:xfrm>
            <a:off x="1143000" y="1380931"/>
            <a:ext cx="9872871" cy="4715069"/>
          </a:xfrm>
          <a:prstGeom prst="rect"/>
          <a:noFill/>
          <a:ln>
            <a:noFill/>
          </a:ln>
        </p:spPr>
        <p:txBody>
          <a:bodyPr anchor="t" anchorCtr="0" bIns="45700" lIns="91425" rIns="91425" spcFirstLastPara="1" tIns="45700" wrap="square">
            <a:normAutofit/>
          </a:bodyPr>
          <a:p>
            <a:pPr algn="ctr" indent="0" lvl="0" marL="45720" rtl="0">
              <a:lnSpc>
                <a:spcPct val="90000"/>
              </a:lnSpc>
              <a:spcBef>
                <a:spcPts val="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ctr"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ctr" indent="0" lvl="0" marL="45720" rtl="0">
              <a:lnSpc>
                <a:spcPct val="90000"/>
              </a:lnSpc>
              <a:spcBef>
                <a:spcPts val="1400"/>
              </a:spcBef>
              <a:spcAft>
                <a:spcPts val="0"/>
              </a:spcAft>
              <a:buSzPts val="3520"/>
              <a:buNone/>
            </a:pPr>
            <a:r>
              <a:t/>
            </a:r>
            <a:endParaRPr sz="4400">
              <a:solidFill>
                <a:srgbClr val="212529"/>
              </a:solidFill>
              <a:latin typeface="Times New Roman"/>
              <a:ea typeface="Times New Roman"/>
              <a:cs typeface="Times New Roman"/>
              <a:sym typeface="Times New Roman"/>
            </a:endParaRPr>
          </a:p>
        </p:txBody>
      </p:sp>
      <p:sp>
        <p:nvSpPr>
          <p:cNvPr id="1048656" name="Google Shape;215;p24"/>
          <p:cNvSpPr/>
          <p:nvPr/>
        </p:nvSpPr>
        <p:spPr>
          <a:xfrm>
            <a:off x="3217359" y="2967335"/>
            <a:ext cx="5757282" cy="92333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chemeClr val="dk1"/>
                </a:solidFill>
                <a:latin typeface="Times New Roman"/>
                <a:ea typeface="Times New Roman"/>
                <a:cs typeface="Times New Roman"/>
                <a:sym typeface="Times New Roman"/>
              </a:rPr>
              <a:t>To be continued….</a:t>
            </a:r>
            <a:endParaRPr b="1" cap="none" sz="5400" i="0" strike="noStrike" u="none">
              <a:solidFill>
                <a:schemeClr val="dk1"/>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6" name="Shape 102"/>
        <p:cNvGrpSpPr/>
        <p:nvPr/>
      </p:nvGrpSpPr>
      <p:grpSpPr>
        <a:xfrm>
          <a:off x="0" y="0"/>
          <a:ext cx="0" cy="0"/>
          <a:chOff x="0" y="0"/>
          <a:chExt cx="0" cy="0"/>
        </a:xfrm>
      </p:grpSpPr>
      <p:pic>
        <p:nvPicPr>
          <p:cNvPr id="2097153" name="Google Shape;103;p3"/>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426720" y="377953"/>
            <a:ext cx="11338560" cy="6035040"/>
          </a:xfrm>
          <a:prstGeom prst="rect"/>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9" name="Shape 107"/>
        <p:cNvGrpSpPr/>
        <p:nvPr/>
      </p:nvGrpSpPr>
      <p:grpSpPr>
        <a:xfrm>
          <a:off x="0" y="0"/>
          <a:ext cx="0" cy="0"/>
          <a:chOff x="0" y="0"/>
          <a:chExt cx="0" cy="0"/>
        </a:xfrm>
      </p:grpSpPr>
      <p:sp>
        <p:nvSpPr>
          <p:cNvPr id="1048601" name="Google Shape;108;p4"/>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p>
            <a:pPr algn="l" indent="-71120" lvl="0" marL="228600" rtl="0">
              <a:lnSpc>
                <a:spcPct val="90000"/>
              </a:lnSpc>
              <a:spcBef>
                <a:spcPts val="0"/>
              </a:spcBef>
              <a:spcAft>
                <a:spcPts val="0"/>
              </a:spcAft>
              <a:buSzPts val="1760"/>
              <a:buNone/>
            </a:pPr>
            <a:r>
              <a:t/>
            </a:r>
          </a:p>
        </p:txBody>
      </p:sp>
      <p:pic>
        <p:nvPicPr>
          <p:cNvPr id="2097154" name="Google Shape;109;p4"/>
          <p:cNvPicPr preferRelativeResize="0">
            <a:picLocks/>
          </p:cNvPicPr>
          <p:nvPr/>
        </p:nvPicPr>
        <p:blipFill rotWithShape="1">
          <a:blip xmlns:r="http://schemas.openxmlformats.org/officeDocument/2006/relationships" r:embed="rId1">
            <a:alphaModFix/>
          </a:blip>
          <a:srcRect l="0" t="0" r="0" b="0"/>
          <a:stretch>
            <a:fillRect/>
          </a:stretch>
        </p:blipFill>
        <p:spPr>
          <a:xfrm>
            <a:off x="487680" y="414528"/>
            <a:ext cx="11314176" cy="6035040"/>
          </a:xfrm>
          <a:prstGeom prst="rect"/>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2" name="Shape 113"/>
        <p:cNvGrpSpPr/>
        <p:nvPr/>
      </p:nvGrpSpPr>
      <p:grpSpPr>
        <a:xfrm>
          <a:off x="0" y="0"/>
          <a:ext cx="0" cy="0"/>
          <a:chOff x="0" y="0"/>
          <a:chExt cx="0" cy="0"/>
        </a:xfrm>
      </p:grpSpPr>
      <p:pic>
        <p:nvPicPr>
          <p:cNvPr id="2097155" name="Google Shape;114;p5"/>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402336" y="499873"/>
            <a:ext cx="11326368" cy="5998464"/>
          </a:xfrm>
          <a:prstGeom prst="rect"/>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5" name="Shape 118"/>
        <p:cNvGrpSpPr/>
        <p:nvPr/>
      </p:nvGrpSpPr>
      <p:grpSpPr>
        <a:xfrm>
          <a:off x="0" y="0"/>
          <a:ext cx="0" cy="0"/>
          <a:chOff x="0" y="0"/>
          <a:chExt cx="0" cy="0"/>
        </a:xfrm>
      </p:grpSpPr>
      <p:sp>
        <p:nvSpPr>
          <p:cNvPr id="1048606" name="Google Shape;119;p6"/>
          <p:cNvSpPr txBox="1"/>
          <p:nvPr>
            <p:ph type="title"/>
          </p:nvPr>
        </p:nvSpPr>
        <p:spPr>
          <a:xfrm>
            <a:off x="764273" y="332096"/>
            <a:ext cx="10959153" cy="755176"/>
          </a:xfrm>
          <a:prstGeom prst="rect"/>
          <a:noFill/>
          <a:ln>
            <a:noFill/>
          </a:ln>
        </p:spPr>
        <p:txBody>
          <a:bodyPr anchor="ctr" anchorCtr="0" bIns="45700" lIns="91425" rIns="91425" spcFirstLastPara="1" tIns="45700" wrap="square">
            <a:normAutofit/>
          </a:bodyPr>
          <a:p>
            <a:pPr algn="ctr" indent="0" lvl="0" marL="45720" rtl="0">
              <a:lnSpc>
                <a:spcPct val="100000"/>
              </a:lnSpc>
              <a:spcBef>
                <a:spcPts val="0"/>
              </a:spcBef>
              <a:spcAft>
                <a:spcPts val="0"/>
              </a:spcAft>
              <a:buClr>
                <a:schemeClr val="accent1"/>
              </a:buClr>
              <a:buSzPts val="1920"/>
              <a:buFont typeface="Times New Roman"/>
              <a:buNone/>
            </a:pPr>
            <a:r>
              <a:rPr sz="2400" lang="en-US">
                <a:solidFill>
                  <a:srgbClr val="AB3C19"/>
                </a:solidFill>
                <a:latin typeface="Times New Roman"/>
                <a:ea typeface="Times New Roman"/>
                <a:cs typeface="Times New Roman"/>
                <a:sym typeface="Times New Roman"/>
              </a:rPr>
              <a:t>Introduction to Visual studio</a:t>
            </a:r>
          </a:p>
        </p:txBody>
      </p:sp>
      <p:pic>
        <p:nvPicPr>
          <p:cNvPr id="2097156" name="Google Shape;120;p6"/>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487680" y="1087273"/>
            <a:ext cx="11235746" cy="5402428"/>
          </a:xfrm>
          <a:prstGeom prst="rect"/>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8" name="Shape 124"/>
        <p:cNvGrpSpPr/>
        <p:nvPr/>
      </p:nvGrpSpPr>
      <p:grpSpPr>
        <a:xfrm>
          <a:off x="0" y="0"/>
          <a:ext cx="0" cy="0"/>
          <a:chOff x="0" y="0"/>
          <a:chExt cx="0" cy="0"/>
        </a:xfrm>
      </p:grpSpPr>
      <p:pic>
        <p:nvPicPr>
          <p:cNvPr id="2097157" name="Google Shape;125;p7"/>
          <p:cNvPicPr preferRelativeResize="0">
            <a:picLocks/>
          </p:cNvPicPr>
          <p:nvPr/>
        </p:nvPicPr>
        <p:blipFill rotWithShape="1">
          <a:blip xmlns:r="http://schemas.openxmlformats.org/officeDocument/2006/relationships" r:embed="rId1">
            <a:alphaModFix/>
          </a:blip>
          <a:srcRect l="0" t="0" r="0" b="0"/>
          <a:stretch>
            <a:fillRect/>
          </a:stretch>
        </p:blipFill>
        <p:spPr>
          <a:xfrm>
            <a:off x="487680" y="390144"/>
            <a:ext cx="11289792" cy="6022848"/>
          </a:xfrm>
          <a:prstGeom prst="rect"/>
          <a:noFill/>
          <a:ln w="9525" cap="flat" cmpd="sng">
            <a:solidFill>
              <a:schemeClr val="dk1"/>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1" name="Shape 129"/>
        <p:cNvGrpSpPr/>
        <p:nvPr/>
      </p:nvGrpSpPr>
      <p:grpSpPr>
        <a:xfrm>
          <a:off x="0" y="0"/>
          <a:ext cx="0" cy="0"/>
          <a:chOff x="0" y="0"/>
          <a:chExt cx="0" cy="0"/>
        </a:xfrm>
      </p:grpSpPr>
      <p:pic>
        <p:nvPicPr>
          <p:cNvPr id="2097158" name="Google Shape;130;p8"/>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390144" y="280417"/>
            <a:ext cx="11362944" cy="6217920"/>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4" name="Shape 134"/>
        <p:cNvGrpSpPr/>
        <p:nvPr/>
      </p:nvGrpSpPr>
      <p:grpSpPr>
        <a:xfrm>
          <a:off x="0" y="0"/>
          <a:ext cx="0" cy="0"/>
          <a:chOff x="0" y="0"/>
          <a:chExt cx="0" cy="0"/>
        </a:xfrm>
      </p:grpSpPr>
      <p:sp>
        <p:nvSpPr>
          <p:cNvPr id="1048613" name="Google Shape;135;p9"/>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p>
            <a:pPr algn="l" indent="-71120" lvl="0" marL="228600" rtl="0">
              <a:lnSpc>
                <a:spcPct val="90000"/>
              </a:lnSpc>
              <a:spcBef>
                <a:spcPts val="0"/>
              </a:spcBef>
              <a:spcAft>
                <a:spcPts val="0"/>
              </a:spcAft>
              <a:buSzPts val="1760"/>
              <a:buNone/>
            </a:pPr>
            <a:r>
              <a:t/>
            </a:r>
          </a:p>
        </p:txBody>
      </p:sp>
      <p:pic>
        <p:nvPicPr>
          <p:cNvPr id="2097159" name="Google Shape;136;p9"/>
          <p:cNvPicPr preferRelativeResize="0">
            <a:picLocks/>
          </p:cNvPicPr>
          <p:nvPr/>
        </p:nvPicPr>
        <p:blipFill rotWithShape="1">
          <a:blip xmlns:r="http://schemas.openxmlformats.org/officeDocument/2006/relationships" r:embed="rId1">
            <a:alphaModFix/>
          </a:blip>
          <a:srcRect l="0" t="0" r="0" b="0"/>
          <a:stretch>
            <a:fillRect/>
          </a:stretch>
        </p:blipFill>
        <p:spPr>
          <a:xfrm>
            <a:off x="463296" y="402336"/>
            <a:ext cx="11326368" cy="5974080"/>
          </a:xfrm>
          <a:prstGeom prst="rect"/>
          <a:noFill/>
          <a:ln>
            <a:noFill/>
          </a:ln>
        </p:spPr>
      </p:pic>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Priyasha Sawant</dc:creator>
  <dcterms:created xsi:type="dcterms:W3CDTF">2020-07-14T02:29:53Z</dcterms:created>
  <dcterms:modified xsi:type="dcterms:W3CDTF">2023-10-08T12:27:12Z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c4db9b419b9d4efea72d78dc671a63d8</vt:lpwstr>
  </property>
</Properties>
</file>