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jEKwpupBIyMEmlkRquV3o15+L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793b213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5793b21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793b213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793b21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Performing</a:t>
            </a:r>
            <a:br>
              <a:rPr b="1" lang="en-US"/>
            </a:br>
            <a:r>
              <a:rPr b="1" lang="en-US"/>
              <a:t>Daily System</a:t>
            </a:r>
            <a:br>
              <a:rPr b="1" lang="en-US"/>
            </a:br>
            <a:r>
              <a:rPr b="1" lang="en-US"/>
              <a:t>Administration Tasks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working with tar, you can also specify that the archive should be compressed or decompressed.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To compress a tar archive, use either the z or j option.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z</a:t>
            </a:r>
            <a:r>
              <a:rPr lang="en-US"/>
              <a:t> option tells tar to use the </a:t>
            </a:r>
            <a:r>
              <a:rPr lang="en-US">
                <a:solidFill>
                  <a:srgbClr val="C00000"/>
                </a:solidFill>
              </a:rPr>
              <a:t>gzip</a:t>
            </a:r>
            <a:r>
              <a:rPr lang="en-US"/>
              <a:t> compression The </a:t>
            </a:r>
            <a:r>
              <a:rPr b="1" lang="en-US"/>
              <a:t>j </a:t>
            </a:r>
            <a:r>
              <a:rPr lang="en-US"/>
              <a:t>option tells it to use </a:t>
            </a:r>
            <a:r>
              <a:rPr lang="en-US">
                <a:solidFill>
                  <a:srgbClr val="C00000"/>
                </a:solidFill>
              </a:rPr>
              <a:t>bzip2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793b2134_1_0"/>
          <p:cNvSpPr txBox="1"/>
          <p:nvPr>
            <p:ph idx="1" type="body"/>
          </p:nvPr>
        </p:nvSpPr>
        <p:spPr>
          <a:xfrm>
            <a:off x="457200" y="100675"/>
            <a:ext cx="8229600" cy="49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Creating an uncompressed tar Archive using option -cvf : This command creates a tar file called file.tar which is the Archive of all .c files in current directory. 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$ tar cvf file.tar *.c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 : 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os2.c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os3.c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os4.c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Extracting files from Archive using option -xvf : This command extracts files from Archives. 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$ tar xvf file.tar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 :  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os2.c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os3.c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os4.c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gzip compression on the tar Archive, using option -z : This command creates a tar file called file.tar.gz which is the Archive of .c files.  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$ tar cvzf file.tar.gz *.c</a:t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793b2134_1_7"/>
          <p:cNvSpPr txBox="1"/>
          <p:nvPr>
            <p:ph idx="1" type="body"/>
          </p:nvPr>
        </p:nvSpPr>
        <p:spPr>
          <a:xfrm>
            <a:off x="116175" y="155300"/>
            <a:ext cx="8570700" cy="50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4. Extracting a gzip tar Archive *.tar.gz using option -xvzf : This command extracts files from tar archived file.tar.gz files.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$ tar xvzf file.tar.gz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5. Creating compressed tar archive file in Linux using option -j : This command compresses and creates archive file less than the size of the gzip. Both compress and decompress takes more time then gzip.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$ tar cvfj file.tar.tbz example.cpp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Output :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$tar cvfj file.tar.tbz example.cpp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example.cpp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$tar tvf file.tar.tbz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-rwxrwxrwx root/root        94 2017-09-17 02:47 example.cpp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Printers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57200" y="1047750"/>
            <a:ext cx="83820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easiest way to setup a printer is by using the graphical </a:t>
            </a:r>
            <a:r>
              <a:rPr lang="en-US" sz="2000">
                <a:solidFill>
                  <a:srgbClr val="C00000"/>
                </a:solidFill>
              </a:rPr>
              <a:t>system-config-printer </a:t>
            </a:r>
            <a:r>
              <a:rPr lang="en-US" sz="2000"/>
              <a:t>utility. This utility helps in setting up a local printer that is connected directly to your computer. It also gives you access to remote print queues</a:t>
            </a:r>
            <a:r>
              <a:rPr lang="en-US" sz="2400"/>
              <a:t>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099" y="2495550"/>
            <a:ext cx="8068101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Setting Up System Logging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Everything from kernel events to user actions are logged by Linux, allowing you to see almost any action performed on your servers.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Linux has a special directory for storing logs called </a:t>
            </a:r>
            <a:r>
              <a:rPr lang="en-US">
                <a:solidFill>
                  <a:srgbClr val="C00000"/>
                </a:solidFill>
              </a:rPr>
              <a:t>/var/log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Setting Up Rsyslog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152400" y="1200151"/>
            <a:ext cx="8991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</a:t>
            </a:r>
            <a:r>
              <a:rPr b="1" i="1" lang="en-US" sz="2800">
                <a:solidFill>
                  <a:srgbClr val="C00000"/>
                </a:solidFill>
              </a:rPr>
              <a:t>rsyslogd</a:t>
            </a:r>
            <a:r>
              <a:rPr i="1" lang="en-US" sz="2800"/>
              <a:t> </a:t>
            </a:r>
            <a:r>
              <a:rPr lang="en-US" sz="2800"/>
              <a:t>process is started automatically to log all important events to log files and other log destinations, most of which exist in the /var/log directory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Rsyslogd uses its main configuration file, </a:t>
            </a:r>
            <a:r>
              <a:rPr b="1" lang="en-US" sz="2800">
                <a:solidFill>
                  <a:srgbClr val="C00000"/>
                </a:solidFill>
              </a:rPr>
              <a:t>/etc/rsyslog.conf</a:t>
            </a:r>
            <a:r>
              <a:rPr lang="en-US" sz="2800"/>
              <a:t>, to determine what it has to do.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457200" y="361951"/>
            <a:ext cx="8229600" cy="44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/var/log/syslog</a:t>
            </a:r>
            <a:r>
              <a:rPr lang="en-US" sz="2400"/>
              <a:t> and </a:t>
            </a:r>
            <a:r>
              <a:rPr lang="en-US" sz="2400">
                <a:solidFill>
                  <a:srgbClr val="C00000"/>
                </a:solidFill>
              </a:rPr>
              <a:t>/var/log/messages</a:t>
            </a:r>
            <a:r>
              <a:rPr lang="en-US" sz="2400"/>
              <a:t> store all global system activity data, including startup messages.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/var/log/auth.log</a:t>
            </a:r>
            <a:r>
              <a:rPr lang="en-US" sz="2400"/>
              <a:t> and </a:t>
            </a:r>
            <a:r>
              <a:rPr lang="en-US" sz="2400">
                <a:solidFill>
                  <a:srgbClr val="C00000"/>
                </a:solidFill>
              </a:rPr>
              <a:t>/var/log/secure</a:t>
            </a:r>
            <a:r>
              <a:rPr lang="en-US" sz="2400"/>
              <a:t> store all security-related events such as logins, root user actions, and output from pluggable authentication modules (PAM)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/var/log/kern.log</a:t>
            </a:r>
            <a:r>
              <a:rPr lang="en-US" sz="2400"/>
              <a:t> stores kernel events, errors, and warning logs, which are particularly helpful for troubleshooting custom kernels.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/var/log/cron</a:t>
            </a:r>
            <a:r>
              <a:rPr lang="en-US" sz="2400"/>
              <a:t> stores information about scheduled tasks (cron jobs). Use this data to verify that your cron jobs are running successfully.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/var/log/dmesg: </a:t>
            </a:r>
            <a:r>
              <a:rPr lang="en-US" sz="2400"/>
              <a:t>a repository for device driver messages.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457200" y="59055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i="1" lang="en-US">
                <a:solidFill>
                  <a:srgbClr val="C00000"/>
                </a:solidFill>
              </a:rPr>
              <a:t>Priorities</a:t>
            </a:r>
            <a:r>
              <a:rPr i="1" lang="en-US"/>
              <a:t> </a:t>
            </a:r>
            <a:r>
              <a:rPr lang="en-US"/>
              <a:t>are used to define the severity of the message. In ascending order, the following priorities can be used: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1. debug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2. info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3. notice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4. warning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5. err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6. crit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7. alert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8. emerg</a:t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eg  : </a:t>
            </a:r>
            <a:r>
              <a:rPr lang="en-US">
                <a:solidFill>
                  <a:srgbClr val="C00000"/>
                </a:solidFill>
              </a:rPr>
              <a:t>kern.=!info;mail.=!debug /var/log/my_special_messages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 all kernel messages except with priority info and all mail messages other than debug to the file my_special_messages.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600"/>
              <a:t>Setting Up Logrotate</a:t>
            </a:r>
            <a:br>
              <a:rPr b="1" lang="en-US"/>
            </a:b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57200" y="822950"/>
            <a:ext cx="83820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The</a:t>
            </a:r>
            <a:r>
              <a:rPr lang="en-US" sz="2800">
                <a:solidFill>
                  <a:srgbClr val="C00000"/>
                </a:solidFill>
              </a:rPr>
              <a:t> logrotate </a:t>
            </a:r>
            <a:r>
              <a:rPr lang="en-US" sz="2800"/>
              <a:t>command runs as a </a:t>
            </a:r>
            <a:r>
              <a:rPr lang="en-US" sz="2800">
                <a:solidFill>
                  <a:srgbClr val="C00000"/>
                </a:solidFill>
              </a:rPr>
              <a:t>cron job </a:t>
            </a:r>
            <a:r>
              <a:rPr lang="en-US" sz="2800"/>
              <a:t>once a day from </a:t>
            </a:r>
            <a:r>
              <a:rPr lang="en-US" sz="2800">
                <a:solidFill>
                  <a:srgbClr val="C00000"/>
                </a:solidFill>
              </a:rPr>
              <a:t>/etc/cron.daily</a:t>
            </a:r>
            <a:r>
              <a:rPr lang="en-US" sz="2800"/>
              <a:t>, and it helps you define a policy where log files that grow beyond a certain age or size are rotated.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i="1" lang="en-US" sz="2800">
                <a:solidFill>
                  <a:srgbClr val="C00000"/>
                </a:solidFill>
              </a:rPr>
              <a:t>Rotating a log file </a:t>
            </a:r>
            <a:r>
              <a:rPr lang="en-US" sz="2800"/>
              <a:t>basically means that the old log file is closed and a new log file is opened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logrotate configuration for specific services is stored in the directory </a:t>
            </a:r>
            <a:r>
              <a:rPr lang="en-US" sz="2800">
                <a:solidFill>
                  <a:srgbClr val="C00000"/>
                </a:solidFill>
              </a:rPr>
              <a:t>/etc/ logrotate.d.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71550"/>
            <a:ext cx="3886200" cy="231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333750"/>
            <a:ext cx="6858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438150"/>
            <a:ext cx="8229600" cy="62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Working with Links</a:t>
            </a:r>
            <a:br>
              <a:rPr lang="en-US"/>
            </a:b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89535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31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In a Linux file system, we can access a single file from different locations using links.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Because of this we need not copy files to different locations and make versions.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A </a:t>
            </a:r>
            <a:r>
              <a:rPr i="1" lang="en-US" sz="3600"/>
              <a:t>link looks like a regular file, but it’s more like a pointer that exists in one location </a:t>
            </a:r>
            <a:r>
              <a:rPr lang="en-US" sz="3600"/>
              <a:t>to show you how to get </a:t>
            </a:r>
            <a:r>
              <a:rPr i="1" lang="en-US" sz="3600"/>
              <a:t> to another location.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In Linux, there are two different types of links.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1" lang="en-US" sz="3600"/>
              <a:t>Symbolic link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1" lang="en-US" sz="3600"/>
              <a:t>Hard link.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25" y="1023475"/>
            <a:ext cx="4791000" cy="24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Symbolic link are links between files. It is nothing but a shortcut of a file(in windows terms)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delete the soft links without affecting the actual file or directory it is pointing to. The reason is because the </a:t>
            </a:r>
            <a:r>
              <a:rPr lang="en-US">
                <a:solidFill>
                  <a:srgbClr val="C00000"/>
                </a:solidFill>
              </a:rPr>
              <a:t>inode of the linked file is different </a:t>
            </a:r>
            <a:r>
              <a:rPr lang="en-US"/>
              <a:t>from that of the </a:t>
            </a:r>
            <a:r>
              <a:rPr b="1" lang="en-US"/>
              <a:t>inode</a:t>
            </a:r>
            <a:r>
              <a:rPr lang="en-US"/>
              <a:t> of the symbolic link. But if you delete the source file of the symlink , symlink of that file no longer works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 link can span across filesystem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 links can link both files and directories.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create Symlink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      ln    -s  &lt;source&gt;  &lt;linkname&gt;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Hard link</a:t>
            </a:r>
            <a:r>
              <a:rPr lang="en-US"/>
              <a:t> is the exact replica of the actual file it is pointing to .Both the hard link and the </a:t>
            </a:r>
            <a:r>
              <a:rPr lang="en-US">
                <a:solidFill>
                  <a:srgbClr val="C00000"/>
                </a:solidFill>
              </a:rPr>
              <a:t>linked file shares the same inode 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source file is deleted ,the hard link still works 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Hard links cannot span across file system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Hard links can link only files ,not directories.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create Hard link,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      ln  &lt;source&gt;  &lt;linkname&gt;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3815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Creating Backups</a:t>
            </a:r>
            <a:endParaRPr sz="3600"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600">
                <a:solidFill>
                  <a:srgbClr val="C00000"/>
                </a:solidFill>
              </a:rPr>
              <a:t>tar</a:t>
            </a:r>
            <a:r>
              <a:rPr lang="en-US" sz="3600"/>
              <a:t> command is used to take backup of important files on your computer.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It is used for creating and extracting backups on Linux.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Three major tasks are involved in using tar: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3600"/>
              <a:t>creating an archive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3600"/>
              <a:t> verifying the contents of an archive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3600"/>
              <a:t> extracting an archive. </a:t>
            </a:r>
            <a:endParaRPr/>
          </a:p>
          <a:p>
            <a:pPr indent="-21717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You can write the archive to multiple destinations, but the most common procedure is to write it to a file.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While using tar, use the </a:t>
            </a:r>
            <a:r>
              <a:rPr b="1" lang="en-US" sz="3600">
                <a:solidFill>
                  <a:srgbClr val="C00000"/>
                </a:solidFill>
              </a:rPr>
              <a:t>f </a:t>
            </a:r>
            <a:r>
              <a:rPr lang="en-US" sz="3600"/>
              <a:t>option to specify which file to work with.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create an archive of all configuration files in the /etc directory,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     tar cvf  /tmp/etc.tar   /etc.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Once you have created an archive file using the tar command, you can verify its contents.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</a:t>
            </a:r>
            <a:r>
              <a:rPr lang="en-US">
                <a:solidFill>
                  <a:srgbClr val="C00000"/>
                </a:solidFill>
              </a:rPr>
              <a:t>tar tvf   /tmp/etc.tar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Finally, the third task to accomplish with tar is the extraction of an archive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    tar xvf   /tmp/etc.tar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$tar    cvf    /dev/rmt/0   *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c </a:t>
            </a:r>
            <a:r>
              <a:rPr lang="en-US"/>
              <a:t>-&gt; create ; </a:t>
            </a:r>
            <a:r>
              <a:rPr lang="en-US">
                <a:solidFill>
                  <a:srgbClr val="C00000"/>
                </a:solidFill>
              </a:rPr>
              <a:t>v</a:t>
            </a:r>
            <a:r>
              <a:rPr lang="en-US"/>
              <a:t> -&gt; Verbose ; </a:t>
            </a:r>
            <a:r>
              <a:rPr lang="en-US">
                <a:solidFill>
                  <a:srgbClr val="C00000"/>
                </a:solidFill>
              </a:rPr>
              <a:t>f-</a:t>
            </a:r>
            <a:r>
              <a:rPr lang="en-US"/>
              <a:t>&gt;file or archive device   ;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*</a:t>
            </a:r>
            <a:r>
              <a:rPr lang="en-US"/>
              <a:t> -&gt; all files and directories 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Together the commands means create a tar file on /dev/rmt/0 from all file and directories  in the current directory.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t </a:t>
            </a:r>
            <a:r>
              <a:rPr lang="en-US"/>
              <a:t>option is used to see the</a:t>
            </a:r>
            <a:r>
              <a:rPr b="1" lang="en-US"/>
              <a:t> </a:t>
            </a:r>
            <a:r>
              <a:rPr lang="en-US"/>
              <a:t>table of content in a tar file.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en-US"/>
              <a:t>$tar    tvf    /dev/rmt/0     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/>
              <a:t> </a:t>
            </a:r>
            <a:r>
              <a:rPr lang="en-US"/>
              <a:t>view files  backed up on a tape device.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2020-07-27T13:23:28Z</dcterms:created>
  <dc:creator>Benson</dc:creator>
</cp:coreProperties>
</file>