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PTMyap7NXHzb00IOMHSyq5oK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use </a:t>
            </a:r>
            <a:r>
              <a:rPr b="1" lang="en-US"/>
              <a:t>cd /repo </a:t>
            </a:r>
            <a:r>
              <a:rPr lang="en-US"/>
              <a:t>to go to the /repo directory.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From this directory, type </a:t>
            </a:r>
            <a:r>
              <a:rPr b="1" lang="en-US"/>
              <a:t>rpm –ivh  createrepo[Tab]. </a:t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doesn’t work, and it gives you a </a:t>
            </a:r>
            <a:r>
              <a:rPr lang="en-US">
                <a:solidFill>
                  <a:srgbClr val="FF0000"/>
                </a:solidFill>
              </a:rPr>
              <a:t>“ Failed dependencies</a:t>
            </a:r>
            <a:r>
              <a:rPr lang="en-US"/>
              <a:t>” error.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install createrepo, you first need to install the deltarpm and python-deltarpm packages.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Use </a:t>
            </a:r>
            <a:r>
              <a:rPr b="1" lang="en-US"/>
              <a:t>rpm -ivh deltarpm[Tab] python-deltarpm[Tab] </a:t>
            </a:r>
            <a:r>
              <a:rPr lang="en-US"/>
              <a:t>to install both of them.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Next, use </a:t>
            </a:r>
            <a:r>
              <a:rPr b="1" lang="en-US"/>
              <a:t>rpm -ivh createrepo[Tab</a:t>
            </a:r>
            <a:r>
              <a:rPr lang="en-US"/>
              <a:t>] again to install the create repo package.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 </a:t>
            </a:r>
            <a:r>
              <a:rPr lang="en-US"/>
              <a:t>Once the create repo package has been installed</a:t>
            </a:r>
            <a:r>
              <a:rPr b="1" lang="en-US"/>
              <a:t>, </a:t>
            </a:r>
            <a:r>
              <a:rPr lang="en-US"/>
              <a:t>use</a:t>
            </a:r>
            <a:r>
              <a:rPr b="1" lang="en-US"/>
              <a:t> createrepo /repo, </a:t>
            </a:r>
            <a:r>
              <a:rPr lang="en-US"/>
              <a:t>which creates the metadata that allows you to use the /repo directory as a repository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Managing Repositories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use your newly created repository, you’ll have to tell your server where it can find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to create a repository file in the directory </a:t>
            </a:r>
            <a:r>
              <a:rPr lang="en-US">
                <a:solidFill>
                  <a:srgbClr val="C00000"/>
                </a:solidFill>
              </a:rPr>
              <a:t>/etc/yum.repos.d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see the content of the </a:t>
            </a:r>
            <a:r>
              <a:rPr lang="en-US">
                <a:solidFill>
                  <a:srgbClr val="C00000"/>
                </a:solidFill>
              </a:rPr>
              <a:t>rhel-source.repo</a:t>
            </a:r>
            <a:r>
              <a:rPr lang="en-US"/>
              <a:t> file that is created by default.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 sz="2800"/>
              <a:t>[root@hnl ~]# cat /etc/yum.repos.d/rhel-source.repo</a:t>
            </a:r>
            <a:endParaRPr i="1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38" y="2133600"/>
            <a:ext cx="8002962" cy="247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8458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RHN and Satellite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need a key for the server that you want to connect to.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You need direct access from that server to the Internet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register a server with RHN, you can use the </a:t>
            </a:r>
            <a:r>
              <a:rPr lang="en-US">
                <a:solidFill>
                  <a:srgbClr val="C00000"/>
                </a:solidFill>
              </a:rPr>
              <a:t>rhn_register tool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connect your server to RHN, enter your login credentials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Specify whether you want to connect to RHN or to a Satellite server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a successful registration, you can start installing updates and patches from RHN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Installing Software with Yum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configuring the repositories, you can </a:t>
            </a:r>
            <a:r>
              <a:rPr lang="en-US">
                <a:solidFill>
                  <a:srgbClr val="C00000"/>
                </a:solidFill>
              </a:rPr>
              <a:t>install, query, update,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remove </a:t>
            </a:r>
            <a:r>
              <a:rPr lang="en-US"/>
              <a:t>software with the meta package handler yum.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Searching Packages with Yum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i="1" lang="en-US">
                <a:solidFill>
                  <a:srgbClr val="C00000"/>
                </a:solidFill>
              </a:rPr>
              <a:t>          yum search nmap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</a:t>
            </a:r>
            <a:r>
              <a:rPr i="1" lang="en-US">
                <a:solidFill>
                  <a:srgbClr val="C00000"/>
                </a:solidFill>
              </a:rPr>
              <a:t>yum search all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you are looking for the name of a specific file, use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</a:t>
            </a:r>
            <a:r>
              <a:rPr i="1" lang="en-US">
                <a:solidFill>
                  <a:srgbClr val="C00000"/>
                </a:solidFill>
              </a:rPr>
              <a:t>yum provides */zcat.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searches in yum for the package that contains the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file zcat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Installing and Updating Packages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i="1" lang="en-US">
                <a:solidFill>
                  <a:srgbClr val="C00000"/>
                </a:solidFill>
              </a:rPr>
              <a:t>yum install nmap - </a:t>
            </a:r>
            <a:r>
              <a:rPr lang="en-US"/>
              <a:t>to install the tool.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Use yum install </a:t>
            </a:r>
            <a:r>
              <a:rPr lang="en-US">
                <a:solidFill>
                  <a:srgbClr val="C00000"/>
                </a:solidFill>
              </a:rPr>
              <a:t>-y </a:t>
            </a:r>
            <a:r>
              <a:rPr lang="en-US"/>
              <a:t>to proceed immediately, without any additional confirmation.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i="1" lang="en-US">
                <a:solidFill>
                  <a:srgbClr val="C00000"/>
                </a:solidFill>
              </a:rPr>
              <a:t>yum update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/>
              <a:t>to update package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Removing Packages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i="1" lang="en-US">
                <a:solidFill>
                  <a:srgbClr val="C00000"/>
                </a:solidFill>
              </a:rPr>
              <a:t>yum remove nmap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package you want to remove has many dependencies, by default yum will remove these dependencies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yum commands</a:t>
            </a:r>
            <a:endParaRPr/>
          </a:p>
        </p:txBody>
      </p:sp>
      <p:pic>
        <p:nvPicPr>
          <p:cNvPr id="172" name="Google Shape;17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3820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Querying Software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rpm -q options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001000" cy="31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RPM (</a:t>
            </a:r>
            <a:r>
              <a:rPr lang="en-US">
                <a:solidFill>
                  <a:srgbClr val="FF0000"/>
                </a:solidFill>
              </a:rPr>
              <a:t>Red Hat Package Manager</a:t>
            </a:r>
            <a:r>
              <a:rPr lang="en-US"/>
              <a:t>) is a default open source and most popular package management utility for Red Hat based systems like  (RHEL, CentOS and Fedora).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tool allows system administrators and users to  install, update, uninstall, query, verify and manage system software packages in Unix/Linux operating systems.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RPM formerly known as .rpm file, that includes compiled software programs and libraries needed by the packages.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utility only works with packages that built on .rpm format.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Extracting Files from RPM Packages</a:t>
            </a:r>
            <a:endParaRPr/>
          </a:p>
        </p:txBody>
      </p:sp>
      <p:pic>
        <p:nvPicPr>
          <p:cNvPr id="189" name="Google Shape;18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3058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Facts about RPM Package 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RPM keeps the information of all the installed packages under /var/lib/rpm database.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RPM deals with .rpm files, which contains the actual information about the packages such as: what it is, from where it comes, dependencies info, version info etc.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convention for naming RPM packages is: </a:t>
            </a:r>
            <a:r>
              <a:rPr b="1" i="1" lang="en-US" sz="2800"/>
              <a:t>packagename-a.b.c-x.arch.rpm</a:t>
            </a:r>
            <a:r>
              <a:rPr lang="en-US" sz="2800"/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Each part of the package name has a meaning: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Package Name</a:t>
            </a:r>
            <a:r>
              <a:rPr lang="en-US" sz="2800"/>
              <a:t> – the name of the package (</a:t>
            </a:r>
            <a:r>
              <a:rPr b="1" i="1" lang="en-US" sz="2800"/>
              <a:t>packagename</a:t>
            </a:r>
            <a:r>
              <a:rPr lang="en-US" sz="2800"/>
              <a:t>)</a:t>
            </a:r>
            <a:br>
              <a:rPr lang="en-US" sz="2800"/>
            </a:br>
            <a:r>
              <a:rPr b="1" lang="en-US" sz="2800"/>
              <a:t>Version Number</a:t>
            </a:r>
            <a:r>
              <a:rPr lang="en-US" sz="2800"/>
              <a:t> – package’s version number (</a:t>
            </a:r>
            <a:r>
              <a:rPr b="1" i="1" lang="en-US" sz="2800"/>
              <a:t>a.b.c</a:t>
            </a:r>
            <a:r>
              <a:rPr lang="en-US" sz="2800"/>
              <a:t>)</a:t>
            </a:r>
            <a:br>
              <a:rPr lang="en-US" sz="2800"/>
            </a:br>
            <a:r>
              <a:rPr b="1" lang="en-US" sz="2800"/>
              <a:t>Build Number</a:t>
            </a:r>
            <a:r>
              <a:rPr lang="en-US" sz="2800"/>
              <a:t> – software release number (</a:t>
            </a:r>
            <a:r>
              <a:rPr b="1" i="1" lang="en-US" sz="2800"/>
              <a:t>x</a:t>
            </a:r>
            <a:r>
              <a:rPr lang="en-US" sz="2800"/>
              <a:t>)</a:t>
            </a:r>
            <a:br>
              <a:rPr lang="en-US" sz="2800"/>
            </a:br>
            <a:r>
              <a:rPr b="1" lang="en-US" sz="2800"/>
              <a:t>Architecture</a:t>
            </a:r>
            <a:r>
              <a:rPr lang="en-US" sz="2800"/>
              <a:t> – the architecture for which the package was built (</a:t>
            </a:r>
            <a:r>
              <a:rPr b="1" i="1" lang="en-US" sz="2800"/>
              <a:t>arch</a:t>
            </a:r>
            <a:r>
              <a:rPr lang="en-US" sz="2800"/>
              <a:t>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05400"/>
            <a:ext cx="75438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Understanding Meta Package Handlers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 though RPM is a great step forward in managing software, there is still one in convenience-</a:t>
            </a:r>
            <a:r>
              <a:rPr lang="en-US">
                <a:solidFill>
                  <a:srgbClr val="FF0000"/>
                </a:solidFill>
              </a:rPr>
              <a:t>software dependency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solution for dependency is the </a:t>
            </a:r>
            <a:r>
              <a:rPr lang="en-US">
                <a:solidFill>
                  <a:srgbClr val="FF0000"/>
                </a:solidFill>
              </a:rPr>
              <a:t>Meta Package Handler. 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Meta Package Handler,</a:t>
            </a:r>
            <a:r>
              <a:rPr lang="en-US"/>
              <a:t>which in Red Hat is known as </a:t>
            </a:r>
            <a:r>
              <a:rPr i="1" lang="en-US">
                <a:solidFill>
                  <a:srgbClr val="FF0000"/>
                </a:solidFill>
              </a:rPr>
              <a:t>yum</a:t>
            </a:r>
            <a:r>
              <a:rPr i="1" lang="en-US"/>
              <a:t> (Yellowdog Update Manager), works with</a:t>
            </a:r>
            <a:r>
              <a:rPr i="1" lang="en-US">
                <a:solidFill>
                  <a:srgbClr val="FF0000"/>
                </a:solidFill>
              </a:rPr>
              <a:t> repositories.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repositories, all software packages of your distribution are typically available.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</a:t>
            </a:r>
            <a:r>
              <a:rPr i="1" lang="en-US">
                <a:solidFill>
                  <a:srgbClr val="0070C0"/>
                </a:solidFill>
              </a:rPr>
              <a:t> yum install somepackage</a:t>
            </a:r>
            <a:endParaRPr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Linux repository is a storage location from which your system retrieves and installs OS updates and applications. Each repository is a collection of software hosted on a remote server and intended to be used for installing and updating software packages on Linux systems.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8001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7696199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Creating Your Own Repositories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 Hat server installed that doesn’t have access to the official </a:t>
            </a:r>
            <a:r>
              <a:rPr lang="en-US">
                <a:solidFill>
                  <a:srgbClr val="FF0000"/>
                </a:solidFill>
              </a:rPr>
              <a:t>RHN</a:t>
            </a:r>
            <a:r>
              <a:rPr lang="en-US"/>
              <a:t> repositories, you’ll need to set up your </a:t>
            </a:r>
            <a:r>
              <a:rPr lang="en-US">
                <a:solidFill>
                  <a:srgbClr val="FF0000"/>
                </a:solidFill>
              </a:rPr>
              <a:t>own repositories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1. Use </a:t>
            </a:r>
            <a:r>
              <a:rPr b="1" lang="en-US"/>
              <a:t>mkdir /repo </a:t>
            </a:r>
            <a:r>
              <a:rPr lang="en-US"/>
              <a:t>to create a directory that you can use as a repository in the root of your server’s fi le system.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2. Insert the Red Hat installation DVD in the optical drive of your server. Assuming that you run the server in graphical mode, the DVD will be mounted automatically.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3. Use the </a:t>
            </a:r>
            <a:r>
              <a:rPr b="1" lang="en-US"/>
              <a:t>cd /media/RHEL[Tab]</a:t>
            </a:r>
            <a:r>
              <a:rPr lang="en-US"/>
              <a:t> command to go into the mounted DVD. Next use </a:t>
            </a:r>
            <a:r>
              <a:rPr b="1" lang="en-US"/>
              <a:t>cd Packages</a:t>
            </a:r>
            <a:r>
              <a:rPr lang="en-US"/>
              <a:t>, which brings you to the directory where all RPMs are by default.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use </a:t>
            </a:r>
            <a:r>
              <a:rPr b="1" lang="en-US"/>
              <a:t>cp * /repo </a:t>
            </a:r>
            <a:r>
              <a:rPr lang="en-US"/>
              <a:t>to copy all of them to the /repo directory you just created.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2018-07-02T14:31:23Z</dcterms:created>
  <dc:creator>Benson</dc:creator>
</cp:coreProperties>
</file>