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8D82C-F714-42FA-87C3-899880C2CABF}" v="12" dt="2024-01-06T12:42:18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esh Kumari" userId="51c52683-c20f-4c16-80f6-634f82df34e4" providerId="ADAL" clId="{7BA8D82C-F714-42FA-87C3-899880C2CABF}"/>
    <pc:docChg chg="undo custSel addSld modSld">
      <pc:chgData name="Sudesh Kumari" userId="51c52683-c20f-4c16-80f6-634f82df34e4" providerId="ADAL" clId="{7BA8D82C-F714-42FA-87C3-899880C2CABF}" dt="2024-01-06T12:42:18.625" v="208" actId="1076"/>
      <pc:docMkLst>
        <pc:docMk/>
      </pc:docMkLst>
      <pc:sldChg chg="addSp delSp modSp mod modMedia setBg delAnim">
        <pc:chgData name="Sudesh Kumari" userId="51c52683-c20f-4c16-80f6-634f82df34e4" providerId="ADAL" clId="{7BA8D82C-F714-42FA-87C3-899880C2CABF}" dt="2024-01-06T12:33:08.298" v="130" actId="26606"/>
        <pc:sldMkLst>
          <pc:docMk/>
          <pc:sldMk cId="1105928447" sldId="256"/>
        </pc:sldMkLst>
        <pc:spChg chg="mod">
          <ac:chgData name="Sudesh Kumari" userId="51c52683-c20f-4c16-80f6-634f82df34e4" providerId="ADAL" clId="{7BA8D82C-F714-42FA-87C3-899880C2CABF}" dt="2024-01-06T12:33:08.298" v="130" actId="26606"/>
          <ac:spMkLst>
            <pc:docMk/>
            <pc:sldMk cId="1105928447" sldId="256"/>
            <ac:spMk id="2" creationId="{5CEEB317-8A8A-2E57-90D2-57106116C0B6}"/>
          </ac:spMkLst>
        </pc:spChg>
        <pc:spChg chg="mod">
          <ac:chgData name="Sudesh Kumari" userId="51c52683-c20f-4c16-80f6-634f82df34e4" providerId="ADAL" clId="{7BA8D82C-F714-42FA-87C3-899880C2CABF}" dt="2024-01-06T12:33:08.298" v="130" actId="26606"/>
          <ac:spMkLst>
            <pc:docMk/>
            <pc:sldMk cId="1105928447" sldId="256"/>
            <ac:spMk id="3" creationId="{D628561F-6980-BC44-6EE8-3A48141EA53D}"/>
          </ac:spMkLst>
        </pc:spChg>
        <pc:spChg chg="add del">
          <ac:chgData name="Sudesh Kumari" userId="51c52683-c20f-4c16-80f6-634f82df34e4" providerId="ADAL" clId="{7BA8D82C-F714-42FA-87C3-899880C2CABF}" dt="2024-01-06T12:31:33.708" v="105" actId="26606"/>
          <ac:spMkLst>
            <pc:docMk/>
            <pc:sldMk cId="1105928447" sldId="256"/>
            <ac:spMk id="8" creationId="{1BB867FF-FC45-48F7-8104-F89BE54909F1}"/>
          </ac:spMkLst>
        </pc:spChg>
        <pc:spChg chg="add del">
          <ac:chgData name="Sudesh Kumari" userId="51c52683-c20f-4c16-80f6-634f82df34e4" providerId="ADAL" clId="{7BA8D82C-F714-42FA-87C3-899880C2CABF}" dt="2024-01-06T12:31:32.487" v="103" actId="26606"/>
          <ac:spMkLst>
            <pc:docMk/>
            <pc:sldMk cId="1105928447" sldId="256"/>
            <ac:spMk id="9" creationId="{C7D023E4-8DE1-436E-9847-ED6A4B4B04FD}"/>
          </ac:spMkLst>
        </pc:spChg>
        <pc:spChg chg="add del">
          <ac:chgData name="Sudesh Kumari" userId="51c52683-c20f-4c16-80f6-634f82df34e4" providerId="ADAL" clId="{7BA8D82C-F714-42FA-87C3-899880C2CABF}" dt="2024-01-06T12:31:33.708" v="105" actId="26606"/>
          <ac:spMkLst>
            <pc:docMk/>
            <pc:sldMk cId="1105928447" sldId="256"/>
            <ac:spMk id="10" creationId="{8BB56887-D0D5-4F0C-9E19-7247EB83C8B7}"/>
          </ac:spMkLst>
        </pc:spChg>
        <pc:spChg chg="add del">
          <ac:chgData name="Sudesh Kumari" userId="51c52683-c20f-4c16-80f6-634f82df34e4" providerId="ADAL" clId="{7BA8D82C-F714-42FA-87C3-899880C2CABF}" dt="2024-01-06T12:31:32.487" v="103" actId="26606"/>
          <ac:spMkLst>
            <pc:docMk/>
            <pc:sldMk cId="1105928447" sldId="256"/>
            <ac:spMk id="11" creationId="{C04DA1FE-EBEF-4AF3-A3C6-067C78D47FBA}"/>
          </ac:spMkLst>
        </pc:spChg>
        <pc:spChg chg="add del">
          <ac:chgData name="Sudesh Kumari" userId="51c52683-c20f-4c16-80f6-634f82df34e4" providerId="ADAL" clId="{7BA8D82C-F714-42FA-87C3-899880C2CABF}" dt="2024-01-06T12:31:33.708" v="105" actId="26606"/>
          <ac:spMkLst>
            <pc:docMk/>
            <pc:sldMk cId="1105928447" sldId="256"/>
            <ac:spMk id="12" creationId="{081E4A58-353D-44AE-B2FC-2A74E2E400F7}"/>
          </ac:spMkLst>
        </pc:spChg>
        <pc:spChg chg="add del">
          <ac:chgData name="Sudesh Kumari" userId="51c52683-c20f-4c16-80f6-634f82df34e4" providerId="ADAL" clId="{7BA8D82C-F714-42FA-87C3-899880C2CABF}" dt="2024-01-06T12:31:32.487" v="103" actId="26606"/>
          <ac:spMkLst>
            <pc:docMk/>
            <pc:sldMk cId="1105928447" sldId="256"/>
            <ac:spMk id="13" creationId="{8B1B3E66-23F5-436C-A0C1-32A666D2800D}"/>
          </ac:spMkLst>
        </pc:spChg>
        <pc:spChg chg="add del">
          <ac:chgData name="Sudesh Kumari" userId="51c52683-c20f-4c16-80f6-634f82df34e4" providerId="ADAL" clId="{7BA8D82C-F714-42FA-87C3-899880C2CABF}" dt="2024-01-06T12:31:39.141" v="109" actId="26606"/>
          <ac:spMkLst>
            <pc:docMk/>
            <pc:sldMk cId="1105928447" sldId="256"/>
            <ac:spMk id="20" creationId="{6CC7D015-0DD8-420F-A568-AC4FEDC41251}"/>
          </ac:spMkLst>
        </pc:spChg>
        <pc:spChg chg="add del">
          <ac:chgData name="Sudesh Kumari" userId="51c52683-c20f-4c16-80f6-634f82df34e4" providerId="ADAL" clId="{7BA8D82C-F714-42FA-87C3-899880C2CABF}" dt="2024-01-06T12:31:39.141" v="109" actId="26606"/>
          <ac:spMkLst>
            <pc:docMk/>
            <pc:sldMk cId="1105928447" sldId="256"/>
            <ac:spMk id="21" creationId="{DC595556-C814-4F1F-B0E5-71812F38A8CD}"/>
          </ac:spMkLst>
        </pc:spChg>
        <pc:spChg chg="add del">
          <ac:chgData name="Sudesh Kumari" userId="51c52683-c20f-4c16-80f6-634f82df34e4" providerId="ADAL" clId="{7BA8D82C-F714-42FA-87C3-899880C2CABF}" dt="2024-01-06T12:31:46.410" v="113" actId="26606"/>
          <ac:spMkLst>
            <pc:docMk/>
            <pc:sldMk cId="1105928447" sldId="256"/>
            <ac:spMk id="29" creationId="{6CC7D015-0DD8-420F-A568-AC4FEDC41251}"/>
          </ac:spMkLst>
        </pc:spChg>
        <pc:spChg chg="add del">
          <ac:chgData name="Sudesh Kumari" userId="51c52683-c20f-4c16-80f6-634f82df34e4" providerId="ADAL" clId="{7BA8D82C-F714-42FA-87C3-899880C2CABF}" dt="2024-01-06T12:31:46.410" v="113" actId="26606"/>
          <ac:spMkLst>
            <pc:docMk/>
            <pc:sldMk cId="1105928447" sldId="256"/>
            <ac:spMk id="30" creationId="{DC595556-C814-4F1F-B0E5-71812F38A8CD}"/>
          </ac:spMkLst>
        </pc:spChg>
        <pc:spChg chg="add del">
          <ac:chgData name="Sudesh Kumari" userId="51c52683-c20f-4c16-80f6-634f82df34e4" providerId="ADAL" clId="{7BA8D82C-F714-42FA-87C3-899880C2CABF}" dt="2024-01-06T12:31:52.762" v="115" actId="26606"/>
          <ac:spMkLst>
            <pc:docMk/>
            <pc:sldMk cId="1105928447" sldId="256"/>
            <ac:spMk id="33" creationId="{9F7D5CDA-D291-4307-BF55-1381FED29634}"/>
          </ac:spMkLst>
        </pc:spChg>
        <pc:spChg chg="add del">
          <ac:chgData name="Sudesh Kumari" userId="51c52683-c20f-4c16-80f6-634f82df34e4" providerId="ADAL" clId="{7BA8D82C-F714-42FA-87C3-899880C2CABF}" dt="2024-01-06T12:31:54.727" v="117" actId="26606"/>
          <ac:spMkLst>
            <pc:docMk/>
            <pc:sldMk cId="1105928447" sldId="256"/>
            <ac:spMk id="36" creationId="{17718681-A12E-49D6-9925-DD7C68176D61}"/>
          </ac:spMkLst>
        </pc:spChg>
        <pc:spChg chg="add del">
          <ac:chgData name="Sudesh Kumari" userId="51c52683-c20f-4c16-80f6-634f82df34e4" providerId="ADAL" clId="{7BA8D82C-F714-42FA-87C3-899880C2CABF}" dt="2024-01-06T12:31:54.727" v="117" actId="26606"/>
          <ac:spMkLst>
            <pc:docMk/>
            <pc:sldMk cId="1105928447" sldId="256"/>
            <ac:spMk id="37" creationId="{FBD77573-9EF2-4C35-8285-A1CF6FBB0EA5}"/>
          </ac:spMkLst>
        </pc:spChg>
        <pc:spChg chg="add del">
          <ac:chgData name="Sudesh Kumari" userId="51c52683-c20f-4c16-80f6-634f82df34e4" providerId="ADAL" clId="{7BA8D82C-F714-42FA-87C3-899880C2CABF}" dt="2024-01-06T12:31:59.113" v="123" actId="26606"/>
          <ac:spMkLst>
            <pc:docMk/>
            <pc:sldMk cId="1105928447" sldId="256"/>
            <ac:spMk id="44" creationId="{6F828D28-8E09-41CC-8229-3070B5467A96}"/>
          </ac:spMkLst>
        </pc:spChg>
        <pc:spChg chg="add del">
          <ac:chgData name="Sudesh Kumari" userId="51c52683-c20f-4c16-80f6-634f82df34e4" providerId="ADAL" clId="{7BA8D82C-F714-42FA-87C3-899880C2CABF}" dt="2024-01-06T12:31:59.113" v="123" actId="26606"/>
          <ac:spMkLst>
            <pc:docMk/>
            <pc:sldMk cId="1105928447" sldId="256"/>
            <ac:spMk id="46" creationId="{D5B012D8-7F27-4758-9AC6-C889B154BD73}"/>
          </ac:spMkLst>
        </pc:spChg>
        <pc:spChg chg="add del">
          <ac:chgData name="Sudesh Kumari" userId="51c52683-c20f-4c16-80f6-634f82df34e4" providerId="ADAL" clId="{7BA8D82C-F714-42FA-87C3-899880C2CABF}" dt="2024-01-06T12:31:59.113" v="123" actId="26606"/>
          <ac:spMkLst>
            <pc:docMk/>
            <pc:sldMk cId="1105928447" sldId="256"/>
            <ac:spMk id="47" creationId="{4063B759-00FC-46D1-9898-8E8625268FAF}"/>
          </ac:spMkLst>
        </pc:spChg>
        <pc:spChg chg="add del">
          <ac:chgData name="Sudesh Kumari" userId="51c52683-c20f-4c16-80f6-634f82df34e4" providerId="ADAL" clId="{7BA8D82C-F714-42FA-87C3-899880C2CABF}" dt="2024-01-06T12:32:01.413" v="125" actId="26606"/>
          <ac:spMkLst>
            <pc:docMk/>
            <pc:sldMk cId="1105928447" sldId="256"/>
            <ac:spMk id="49" creationId="{6080C784-110D-4B06-88CC-598E9649DB14}"/>
          </ac:spMkLst>
        </pc:spChg>
        <pc:spChg chg="add del">
          <ac:chgData name="Sudesh Kumari" userId="51c52683-c20f-4c16-80f6-634f82df34e4" providerId="ADAL" clId="{7BA8D82C-F714-42FA-87C3-899880C2CABF}" dt="2024-01-06T12:32:01.413" v="125" actId="26606"/>
          <ac:spMkLst>
            <pc:docMk/>
            <pc:sldMk cId="1105928447" sldId="256"/>
            <ac:spMk id="50" creationId="{FA08C4E0-4DED-48FF-8CF1-AE38C6759123}"/>
          </ac:spMkLst>
        </pc:spChg>
        <pc:spChg chg="add del">
          <ac:chgData name="Sudesh Kumari" userId="51c52683-c20f-4c16-80f6-634f82df34e4" providerId="ADAL" clId="{7BA8D82C-F714-42FA-87C3-899880C2CABF}" dt="2024-01-06T12:33:01.805" v="127" actId="26606"/>
          <ac:spMkLst>
            <pc:docMk/>
            <pc:sldMk cId="1105928447" sldId="256"/>
            <ac:spMk id="54" creationId="{081EA652-8C6A-4E69-BEB9-170809474553}"/>
          </ac:spMkLst>
        </pc:spChg>
        <pc:spChg chg="add del">
          <ac:chgData name="Sudesh Kumari" userId="51c52683-c20f-4c16-80f6-634f82df34e4" providerId="ADAL" clId="{7BA8D82C-F714-42FA-87C3-899880C2CABF}" dt="2024-01-06T12:33:01.805" v="127" actId="26606"/>
          <ac:spMkLst>
            <pc:docMk/>
            <pc:sldMk cId="1105928447" sldId="256"/>
            <ac:spMk id="55" creationId="{5298780A-33B9-4EA2-8F67-DE68AD62841B}"/>
          </ac:spMkLst>
        </pc:spChg>
        <pc:spChg chg="add del">
          <ac:chgData name="Sudesh Kumari" userId="51c52683-c20f-4c16-80f6-634f82df34e4" providerId="ADAL" clId="{7BA8D82C-F714-42FA-87C3-899880C2CABF}" dt="2024-01-06T12:33:01.805" v="127" actId="26606"/>
          <ac:spMkLst>
            <pc:docMk/>
            <pc:sldMk cId="1105928447" sldId="256"/>
            <ac:spMk id="56" creationId="{7F488E8B-4E1E-4402-8935-D4E6C02615C7}"/>
          </ac:spMkLst>
        </pc:spChg>
        <pc:spChg chg="add del">
          <ac:chgData name="Sudesh Kumari" userId="51c52683-c20f-4c16-80f6-634f82df34e4" providerId="ADAL" clId="{7BA8D82C-F714-42FA-87C3-899880C2CABF}" dt="2024-01-06T12:33:08.283" v="129" actId="26606"/>
          <ac:spMkLst>
            <pc:docMk/>
            <pc:sldMk cId="1105928447" sldId="256"/>
            <ac:spMk id="59" creationId="{3ECBE1F1-D69B-4AFA-ABD5-8E41720EF6DE}"/>
          </ac:spMkLst>
        </pc:spChg>
        <pc:spChg chg="add del">
          <ac:chgData name="Sudesh Kumari" userId="51c52683-c20f-4c16-80f6-634f82df34e4" providerId="ADAL" clId="{7BA8D82C-F714-42FA-87C3-899880C2CABF}" dt="2024-01-06T12:33:08.283" v="129" actId="26606"/>
          <ac:spMkLst>
            <pc:docMk/>
            <pc:sldMk cId="1105928447" sldId="256"/>
            <ac:spMk id="61" creationId="{603A6265-E10C-4B85-9C20-E75FCAF9CC63}"/>
          </ac:spMkLst>
        </pc:spChg>
        <pc:spChg chg="add">
          <ac:chgData name="Sudesh Kumari" userId="51c52683-c20f-4c16-80f6-634f82df34e4" providerId="ADAL" clId="{7BA8D82C-F714-42FA-87C3-899880C2CABF}" dt="2024-01-06T12:33:08.298" v="130" actId="26606"/>
          <ac:spMkLst>
            <pc:docMk/>
            <pc:sldMk cId="1105928447" sldId="256"/>
            <ac:spMk id="63" creationId="{9F7D5CDA-D291-4307-BF55-1381FED29634}"/>
          </ac:spMkLst>
        </pc:spChg>
        <pc:grpChg chg="add del">
          <ac:chgData name="Sudesh Kumari" userId="51c52683-c20f-4c16-80f6-634f82df34e4" providerId="ADAL" clId="{7BA8D82C-F714-42FA-87C3-899880C2CABF}" dt="2024-01-06T12:31:32.487" v="103" actId="26606"/>
          <ac:grpSpMkLst>
            <pc:docMk/>
            <pc:sldMk cId="1105928447" sldId="256"/>
            <ac:grpSpMk id="15" creationId="{28EC230A-A12C-4339-92EE-F850809ECEA6}"/>
          </ac:grpSpMkLst>
        </pc:grpChg>
        <pc:grpChg chg="add del">
          <ac:chgData name="Sudesh Kumari" userId="51c52683-c20f-4c16-80f6-634f82df34e4" providerId="ADAL" clId="{7BA8D82C-F714-42FA-87C3-899880C2CABF}" dt="2024-01-06T12:31:37.542" v="107" actId="26606"/>
          <ac:grpSpMkLst>
            <pc:docMk/>
            <pc:sldMk cId="1105928447" sldId="256"/>
            <ac:grpSpMk id="16" creationId="{8CE57D37-C2D0-066B-1AE3-6F4244344F27}"/>
          </ac:grpSpMkLst>
        </pc:grpChg>
        <pc:grpChg chg="add del">
          <ac:chgData name="Sudesh Kumari" userId="51c52683-c20f-4c16-80f6-634f82df34e4" providerId="ADAL" clId="{7BA8D82C-F714-42FA-87C3-899880C2CABF}" dt="2024-01-06T12:31:40.290" v="111" actId="26606"/>
          <ac:grpSpMkLst>
            <pc:docMk/>
            <pc:sldMk cId="1105928447" sldId="256"/>
            <ac:grpSpMk id="25" creationId="{8CE57D37-C2D0-066B-1AE3-6F4244344F27}"/>
          </ac:grpSpMkLst>
        </pc:grpChg>
        <pc:grpChg chg="add del">
          <ac:chgData name="Sudesh Kumari" userId="51c52683-c20f-4c16-80f6-634f82df34e4" providerId="ADAL" clId="{7BA8D82C-F714-42FA-87C3-899880C2CABF}" dt="2024-01-06T12:31:56.031" v="119" actId="26606"/>
          <ac:grpSpMkLst>
            <pc:docMk/>
            <pc:sldMk cId="1105928447" sldId="256"/>
            <ac:grpSpMk id="40" creationId="{F2C2385A-6F3A-07EF-D18E-AA9E680CE4BC}"/>
          </ac:grpSpMkLst>
        </pc:grpChg>
        <pc:picChg chg="add del">
          <ac:chgData name="Sudesh Kumari" userId="51c52683-c20f-4c16-80f6-634f82df34e4" providerId="ADAL" clId="{7BA8D82C-F714-42FA-87C3-899880C2CABF}" dt="2024-01-06T12:31:32.487" v="103" actId="26606"/>
          <ac:picMkLst>
            <pc:docMk/>
            <pc:sldMk cId="1105928447" sldId="256"/>
            <ac:picMk id="5" creationId="{C9C434A5-F7E3-D59D-F1C4-E0C6F74C64E9}"/>
          </ac:picMkLst>
        </pc:picChg>
        <pc:picChg chg="add del">
          <ac:chgData name="Sudesh Kumari" userId="51c52683-c20f-4c16-80f6-634f82df34e4" providerId="ADAL" clId="{7BA8D82C-F714-42FA-87C3-899880C2CABF}" dt="2024-01-06T12:31:37.542" v="107" actId="26606"/>
          <ac:picMkLst>
            <pc:docMk/>
            <pc:sldMk cId="1105928447" sldId="256"/>
            <ac:picMk id="14" creationId="{076315D6-456D-AC5C-BE2E-46755C830463}"/>
          </ac:picMkLst>
        </pc:picChg>
        <pc:picChg chg="add del">
          <ac:chgData name="Sudesh Kumari" userId="51c52683-c20f-4c16-80f6-634f82df34e4" providerId="ADAL" clId="{7BA8D82C-F714-42FA-87C3-899880C2CABF}" dt="2024-01-06T12:31:39.141" v="109" actId="26606"/>
          <ac:picMkLst>
            <pc:docMk/>
            <pc:sldMk cId="1105928447" sldId="256"/>
            <ac:picMk id="22" creationId="{98E3E136-324C-4298-78B0-5917C50756B7}"/>
          </ac:picMkLst>
        </pc:picChg>
        <pc:picChg chg="add del">
          <ac:chgData name="Sudesh Kumari" userId="51c52683-c20f-4c16-80f6-634f82df34e4" providerId="ADAL" clId="{7BA8D82C-F714-42FA-87C3-899880C2CABF}" dt="2024-01-06T12:31:40.290" v="111" actId="26606"/>
          <ac:picMkLst>
            <pc:docMk/>
            <pc:sldMk cId="1105928447" sldId="256"/>
            <ac:picMk id="24" creationId="{076315D6-456D-AC5C-BE2E-46755C830463}"/>
          </ac:picMkLst>
        </pc:picChg>
        <pc:picChg chg="add del">
          <ac:chgData name="Sudesh Kumari" userId="51c52683-c20f-4c16-80f6-634f82df34e4" providerId="ADAL" clId="{7BA8D82C-F714-42FA-87C3-899880C2CABF}" dt="2024-01-06T12:31:46.410" v="113" actId="26606"/>
          <ac:picMkLst>
            <pc:docMk/>
            <pc:sldMk cId="1105928447" sldId="256"/>
            <ac:picMk id="31" creationId="{98E3E136-324C-4298-78B0-5917C50756B7}"/>
          </ac:picMkLst>
        </pc:picChg>
        <pc:picChg chg="add del">
          <ac:chgData name="Sudesh Kumari" userId="51c52683-c20f-4c16-80f6-634f82df34e4" providerId="ADAL" clId="{7BA8D82C-F714-42FA-87C3-899880C2CABF}" dt="2024-01-06T12:31:52.762" v="115" actId="26606"/>
          <ac:picMkLst>
            <pc:docMk/>
            <pc:sldMk cId="1105928447" sldId="256"/>
            <ac:picMk id="34" creationId="{7D2B51A0-BBF9-0E3A-116A-9FFF31D9945F}"/>
          </ac:picMkLst>
        </pc:picChg>
        <pc:picChg chg="add del">
          <ac:chgData name="Sudesh Kumari" userId="51c52683-c20f-4c16-80f6-634f82df34e4" providerId="ADAL" clId="{7BA8D82C-F714-42FA-87C3-899880C2CABF}" dt="2024-01-06T12:31:56.031" v="119" actId="26606"/>
          <ac:picMkLst>
            <pc:docMk/>
            <pc:sldMk cId="1105928447" sldId="256"/>
            <ac:picMk id="39" creationId="{3EE86291-2BE0-2765-2321-428FAB6819E2}"/>
          </ac:picMkLst>
        </pc:picChg>
        <pc:picChg chg="add del mod">
          <ac:chgData name="Sudesh Kumari" userId="51c52683-c20f-4c16-80f6-634f82df34e4" providerId="ADAL" clId="{7BA8D82C-F714-42FA-87C3-899880C2CABF}" dt="2024-01-06T12:31:59.113" v="123" actId="26606"/>
          <ac:picMkLst>
            <pc:docMk/>
            <pc:sldMk cId="1105928447" sldId="256"/>
            <ac:picMk id="45" creationId="{CF3C28DE-B282-AAF0-CEC0-AD309B570892}"/>
          </ac:picMkLst>
        </pc:picChg>
        <pc:picChg chg="add del">
          <ac:chgData name="Sudesh Kumari" userId="51c52683-c20f-4c16-80f6-634f82df34e4" providerId="ADAL" clId="{7BA8D82C-F714-42FA-87C3-899880C2CABF}" dt="2024-01-06T12:33:08.283" v="129" actId="26606"/>
          <ac:picMkLst>
            <pc:docMk/>
            <pc:sldMk cId="1105928447" sldId="256"/>
            <ac:picMk id="60" creationId="{92350E59-AC47-46F4-88D1-E11A4D732B8F}"/>
          </ac:picMkLst>
        </pc:picChg>
        <pc:picChg chg="add">
          <ac:chgData name="Sudesh Kumari" userId="51c52683-c20f-4c16-80f6-634f82df34e4" providerId="ADAL" clId="{7BA8D82C-F714-42FA-87C3-899880C2CABF}" dt="2024-01-06T12:33:08.298" v="130" actId="26606"/>
          <ac:picMkLst>
            <pc:docMk/>
            <pc:sldMk cId="1105928447" sldId="256"/>
            <ac:picMk id="64" creationId="{7D2B51A0-BBF9-0E3A-116A-9FFF31D9945F}"/>
          </ac:picMkLst>
        </pc:picChg>
        <pc:cxnChg chg="add del">
          <ac:chgData name="Sudesh Kumari" userId="51c52683-c20f-4c16-80f6-634f82df34e4" providerId="ADAL" clId="{7BA8D82C-F714-42FA-87C3-899880C2CABF}" dt="2024-01-06T12:32:01.413" v="125" actId="26606"/>
          <ac:cxnSpMkLst>
            <pc:docMk/>
            <pc:sldMk cId="1105928447" sldId="256"/>
            <ac:cxnSpMk id="51" creationId="{AFE97524-2AF7-40D7-8909-4B15DF1FFAB5}"/>
          </ac:cxnSpMkLst>
        </pc:cxnChg>
        <pc:cxnChg chg="add del">
          <ac:chgData name="Sudesh Kumari" userId="51c52683-c20f-4c16-80f6-634f82df34e4" providerId="ADAL" clId="{7BA8D82C-F714-42FA-87C3-899880C2CABF}" dt="2024-01-06T12:32:01.413" v="125" actId="26606"/>
          <ac:cxnSpMkLst>
            <pc:docMk/>
            <pc:sldMk cId="1105928447" sldId="256"/>
            <ac:cxnSpMk id="52" creationId="{A9DF94E9-88AB-40DF-ABD9-A57240A32701}"/>
          </ac:cxnSpMkLst>
        </pc:cxnChg>
        <pc:cxnChg chg="add del">
          <ac:chgData name="Sudesh Kumari" userId="51c52683-c20f-4c16-80f6-634f82df34e4" providerId="ADAL" clId="{7BA8D82C-F714-42FA-87C3-899880C2CABF}" dt="2024-01-06T12:33:01.805" v="127" actId="26606"/>
          <ac:cxnSpMkLst>
            <pc:docMk/>
            <pc:sldMk cId="1105928447" sldId="256"/>
            <ac:cxnSpMk id="57" creationId="{23AAC9B5-8015-485C-ACF9-A750390E9A56}"/>
          </ac:cxnSpMkLst>
        </pc:cxnChg>
      </pc:sldChg>
      <pc:sldChg chg="addSp delSp modSp mod setBg addAnim delAnim setClrOvrMap">
        <pc:chgData name="Sudesh Kumari" userId="51c52683-c20f-4c16-80f6-634f82df34e4" providerId="ADAL" clId="{7BA8D82C-F714-42FA-87C3-899880C2CABF}" dt="2024-01-06T12:41:15.503" v="203" actId="1076"/>
        <pc:sldMkLst>
          <pc:docMk/>
          <pc:sldMk cId="939599851" sldId="257"/>
        </pc:sldMkLst>
        <pc:spChg chg="mod">
          <ac:chgData name="Sudesh Kumari" userId="51c52683-c20f-4c16-80f6-634f82df34e4" providerId="ADAL" clId="{7BA8D82C-F714-42FA-87C3-899880C2CABF}" dt="2024-01-06T12:41:15.503" v="203" actId="1076"/>
          <ac:spMkLst>
            <pc:docMk/>
            <pc:sldMk cId="939599851" sldId="257"/>
            <ac:spMk id="2" creationId="{81993B76-52C1-11E3-3EFD-CFA4BF18C42B}"/>
          </ac:spMkLst>
        </pc:spChg>
        <pc:spChg chg="mod ord">
          <ac:chgData name="Sudesh Kumari" userId="51c52683-c20f-4c16-80f6-634f82df34e4" providerId="ADAL" clId="{7BA8D82C-F714-42FA-87C3-899880C2CABF}" dt="2024-01-06T12:40:18.246" v="193" actId="20577"/>
          <ac:spMkLst>
            <pc:docMk/>
            <pc:sldMk cId="939599851" sldId="257"/>
            <ac:spMk id="3" creationId="{D13A5F79-812C-569A-966E-6B48EC54AA7F}"/>
          </ac:spMkLst>
        </pc:spChg>
        <pc:spChg chg="add del">
          <ac:chgData name="Sudesh Kumari" userId="51c52683-c20f-4c16-80f6-634f82df34e4" providerId="ADAL" clId="{7BA8D82C-F714-42FA-87C3-899880C2CABF}" dt="2024-01-06T12:37:45.697" v="145" actId="26606"/>
          <ac:spMkLst>
            <pc:docMk/>
            <pc:sldMk cId="939599851" sldId="257"/>
            <ac:spMk id="1031" creationId="{0671A8AE-40A1-4631-A6B8-581AFF065482}"/>
          </ac:spMkLst>
        </pc:spChg>
        <pc:spChg chg="add del">
          <ac:chgData name="Sudesh Kumari" userId="51c52683-c20f-4c16-80f6-634f82df34e4" providerId="ADAL" clId="{7BA8D82C-F714-42FA-87C3-899880C2CABF}" dt="2024-01-06T12:37:45.697" v="145" actId="26606"/>
          <ac:spMkLst>
            <pc:docMk/>
            <pc:sldMk cId="939599851" sldId="257"/>
            <ac:spMk id="1033" creationId="{AB58EF07-17C2-48CF-ABB0-EEF1F17CB8F0}"/>
          </ac:spMkLst>
        </pc:spChg>
        <pc:spChg chg="add del">
          <ac:chgData name="Sudesh Kumari" userId="51c52683-c20f-4c16-80f6-634f82df34e4" providerId="ADAL" clId="{7BA8D82C-F714-42FA-87C3-899880C2CABF}" dt="2024-01-06T12:37:45.697" v="145" actId="26606"/>
          <ac:spMkLst>
            <pc:docMk/>
            <pc:sldMk cId="939599851" sldId="257"/>
            <ac:spMk id="1035" creationId="{AF2F604E-43BE-4DC3-B983-E071523364F8}"/>
          </ac:spMkLst>
        </pc:spChg>
        <pc:spChg chg="add del">
          <ac:chgData name="Sudesh Kumari" userId="51c52683-c20f-4c16-80f6-634f82df34e4" providerId="ADAL" clId="{7BA8D82C-F714-42FA-87C3-899880C2CABF}" dt="2024-01-06T12:37:45.697" v="145" actId="26606"/>
          <ac:spMkLst>
            <pc:docMk/>
            <pc:sldMk cId="939599851" sldId="257"/>
            <ac:spMk id="1037" creationId="{08C9B587-E65E-4B52-B37C-ABEBB6E87928}"/>
          </ac:spMkLst>
        </pc:spChg>
        <pc:spChg chg="add del">
          <ac:chgData name="Sudesh Kumari" userId="51c52683-c20f-4c16-80f6-634f82df34e4" providerId="ADAL" clId="{7BA8D82C-F714-42FA-87C3-899880C2CABF}" dt="2024-01-06T12:38:24.090" v="171" actId="26606"/>
          <ac:spMkLst>
            <pc:docMk/>
            <pc:sldMk cId="939599851" sldId="257"/>
            <ac:spMk id="1038" creationId="{B81933D1-5615-42C7-9C0B-4EB7105CCE2D}"/>
          </ac:spMkLst>
        </pc:spChg>
        <pc:spChg chg="add del">
          <ac:chgData name="Sudesh Kumari" userId="51c52683-c20f-4c16-80f6-634f82df34e4" providerId="ADAL" clId="{7BA8D82C-F714-42FA-87C3-899880C2CABF}" dt="2024-01-06T12:37:47.044" v="148" actId="26606"/>
          <ac:spMkLst>
            <pc:docMk/>
            <pc:sldMk cId="939599851" sldId="257"/>
            <ac:spMk id="1039" creationId="{E91DC736-0EF8-4F87-9146-EBF1D2EE4D3D}"/>
          </ac:spMkLst>
        </pc:spChg>
        <pc:spChg chg="add del">
          <ac:chgData name="Sudesh Kumari" userId="51c52683-c20f-4c16-80f6-634f82df34e4" providerId="ADAL" clId="{7BA8D82C-F714-42FA-87C3-899880C2CABF}" dt="2024-01-06T12:37:47.044" v="148" actId="26606"/>
          <ac:spMkLst>
            <pc:docMk/>
            <pc:sldMk cId="939599851" sldId="257"/>
            <ac:spMk id="1040" creationId="{097CD68E-23E3-4007-8847-CD0944C4F7BE}"/>
          </ac:spMkLst>
        </pc:spChg>
        <pc:spChg chg="add del">
          <ac:chgData name="Sudesh Kumari" userId="51c52683-c20f-4c16-80f6-634f82df34e4" providerId="ADAL" clId="{7BA8D82C-F714-42FA-87C3-899880C2CABF}" dt="2024-01-06T12:37:47.044" v="148" actId="26606"/>
          <ac:spMkLst>
            <pc:docMk/>
            <pc:sldMk cId="939599851" sldId="257"/>
            <ac:spMk id="1041" creationId="{AF2F604E-43BE-4DC3-B983-E071523364F8}"/>
          </ac:spMkLst>
        </pc:spChg>
        <pc:spChg chg="add del">
          <ac:chgData name="Sudesh Kumari" userId="51c52683-c20f-4c16-80f6-634f82df34e4" providerId="ADAL" clId="{7BA8D82C-F714-42FA-87C3-899880C2CABF}" dt="2024-01-06T12:37:47.044" v="148" actId="26606"/>
          <ac:spMkLst>
            <pc:docMk/>
            <pc:sldMk cId="939599851" sldId="257"/>
            <ac:spMk id="1042" creationId="{08C9B587-E65E-4B52-B37C-ABEBB6E87928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43" creationId="{5F2F0C84-BE8C-4DC2-A6D3-30349A801D5C}"/>
          </ac:spMkLst>
        </pc:spChg>
        <pc:spChg chg="add del">
          <ac:chgData name="Sudesh Kumari" userId="51c52683-c20f-4c16-80f6-634f82df34e4" providerId="ADAL" clId="{7BA8D82C-F714-42FA-87C3-899880C2CABF}" dt="2024-01-06T12:37:50.907" v="150" actId="26606"/>
          <ac:spMkLst>
            <pc:docMk/>
            <pc:sldMk cId="939599851" sldId="257"/>
            <ac:spMk id="1044" creationId="{71B2258F-86CA-4D4D-8270-BC05FCDEBFB3}"/>
          </ac:spMkLst>
        </pc:spChg>
        <pc:spChg chg="add del">
          <ac:chgData name="Sudesh Kumari" userId="51c52683-c20f-4c16-80f6-634f82df34e4" providerId="ADAL" clId="{7BA8D82C-F714-42FA-87C3-899880C2CABF}" dt="2024-01-06T12:37:53.463" v="152" actId="26606"/>
          <ac:spMkLst>
            <pc:docMk/>
            <pc:sldMk cId="939599851" sldId="257"/>
            <ac:spMk id="1046" creationId="{3C54F4CE-85F0-46ED-80DA-9518C9251AD1}"/>
          </ac:spMkLst>
        </pc:spChg>
        <pc:spChg chg="add del">
          <ac:chgData name="Sudesh Kumari" userId="51c52683-c20f-4c16-80f6-634f82df34e4" providerId="ADAL" clId="{7BA8D82C-F714-42FA-87C3-899880C2CABF}" dt="2024-01-06T12:37:53.463" v="152" actId="26606"/>
          <ac:spMkLst>
            <pc:docMk/>
            <pc:sldMk cId="939599851" sldId="257"/>
            <ac:spMk id="1047" creationId="{DADD1FCA-8ACB-4958-81DD-4CDD6D3E1921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49" creationId="{362D44EE-C852-4460-B8B5-C4F2BC20510C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50" creationId="{658970D8-8D1D-4B5C-894B-E871CC86543D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51" creationId="{F227E5B6-9132-43CA-B503-37A18562ADF2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52" creationId="{03C2051E-A88D-48E5-BACF-AAED17892722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53" creationId="{7821A508-2985-4905-874A-527429BAABFA}"/>
          </ac:spMkLst>
        </pc:spChg>
        <pc:spChg chg="add del">
          <ac:chgData name="Sudesh Kumari" userId="51c52683-c20f-4c16-80f6-634f82df34e4" providerId="ADAL" clId="{7BA8D82C-F714-42FA-87C3-899880C2CABF}" dt="2024-01-06T12:37:56.539" v="154" actId="26606"/>
          <ac:spMkLst>
            <pc:docMk/>
            <pc:sldMk cId="939599851" sldId="257"/>
            <ac:spMk id="1054" creationId="{D2929CB1-0E3C-4B2D-ADC5-0154FB33BA44}"/>
          </ac:spMkLst>
        </pc:spChg>
        <pc:spChg chg="add del">
          <ac:chgData name="Sudesh Kumari" userId="51c52683-c20f-4c16-80f6-634f82df34e4" providerId="ADAL" clId="{7BA8D82C-F714-42FA-87C3-899880C2CABF}" dt="2024-01-06T12:38:01.549" v="156" actId="26606"/>
          <ac:spMkLst>
            <pc:docMk/>
            <pc:sldMk cId="939599851" sldId="257"/>
            <ac:spMk id="1056" creationId="{A8384FB5-9ADC-4DDC-881B-597D56F5B15D}"/>
          </ac:spMkLst>
        </pc:spChg>
        <pc:spChg chg="add del">
          <ac:chgData name="Sudesh Kumari" userId="51c52683-c20f-4c16-80f6-634f82df34e4" providerId="ADAL" clId="{7BA8D82C-F714-42FA-87C3-899880C2CABF}" dt="2024-01-06T12:38:01.549" v="156" actId="26606"/>
          <ac:spMkLst>
            <pc:docMk/>
            <pc:sldMk cId="939599851" sldId="257"/>
            <ac:spMk id="1057" creationId="{91E5A9A7-95C6-4F4F-B00E-C82E07FE62EF}"/>
          </ac:spMkLst>
        </pc:spChg>
        <pc:spChg chg="add del">
          <ac:chgData name="Sudesh Kumari" userId="51c52683-c20f-4c16-80f6-634f82df34e4" providerId="ADAL" clId="{7BA8D82C-F714-42FA-87C3-899880C2CABF}" dt="2024-01-06T12:38:01.549" v="156" actId="26606"/>
          <ac:spMkLst>
            <pc:docMk/>
            <pc:sldMk cId="939599851" sldId="257"/>
            <ac:spMk id="1058" creationId="{D07DD2DE-F619-49DD-B5E7-03A290FF4ED1}"/>
          </ac:spMkLst>
        </pc:spChg>
        <pc:spChg chg="add del">
          <ac:chgData name="Sudesh Kumari" userId="51c52683-c20f-4c16-80f6-634f82df34e4" providerId="ADAL" clId="{7BA8D82C-F714-42FA-87C3-899880C2CABF}" dt="2024-01-06T12:38:01.549" v="156" actId="26606"/>
          <ac:spMkLst>
            <pc:docMk/>
            <pc:sldMk cId="939599851" sldId="257"/>
            <ac:spMk id="1059" creationId="{85149191-5F60-4A28-AAFF-039F96B0F3EC}"/>
          </ac:spMkLst>
        </pc:spChg>
        <pc:spChg chg="add del">
          <ac:chgData name="Sudesh Kumari" userId="51c52683-c20f-4c16-80f6-634f82df34e4" providerId="ADAL" clId="{7BA8D82C-F714-42FA-87C3-899880C2CABF}" dt="2024-01-06T12:38:01.549" v="156" actId="26606"/>
          <ac:spMkLst>
            <pc:docMk/>
            <pc:sldMk cId="939599851" sldId="257"/>
            <ac:spMk id="1060" creationId="{F8260ED5-17F7-4158-B241-D51DD4CF1B7E}"/>
          </ac:spMkLst>
        </pc:spChg>
        <pc:spChg chg="add del">
          <ac:chgData name="Sudesh Kumari" userId="51c52683-c20f-4c16-80f6-634f82df34e4" providerId="ADAL" clId="{7BA8D82C-F714-42FA-87C3-899880C2CABF}" dt="2024-01-06T12:38:04.835" v="158" actId="26606"/>
          <ac:spMkLst>
            <pc:docMk/>
            <pc:sldMk cId="939599851" sldId="257"/>
            <ac:spMk id="1062" creationId="{84ECDE7A-6944-466D-8FFE-149A29BA6BAE}"/>
          </ac:spMkLst>
        </pc:spChg>
        <pc:spChg chg="add del">
          <ac:chgData name="Sudesh Kumari" userId="51c52683-c20f-4c16-80f6-634f82df34e4" providerId="ADAL" clId="{7BA8D82C-F714-42FA-87C3-899880C2CABF}" dt="2024-01-06T12:38:04.835" v="158" actId="26606"/>
          <ac:spMkLst>
            <pc:docMk/>
            <pc:sldMk cId="939599851" sldId="257"/>
            <ac:spMk id="1063" creationId="{B3420082-9415-44EC-802E-C77D71D59C57}"/>
          </ac:spMkLst>
        </pc:spChg>
        <pc:spChg chg="add del">
          <ac:chgData name="Sudesh Kumari" userId="51c52683-c20f-4c16-80f6-634f82df34e4" providerId="ADAL" clId="{7BA8D82C-F714-42FA-87C3-899880C2CABF}" dt="2024-01-06T12:38:04.835" v="158" actId="26606"/>
          <ac:spMkLst>
            <pc:docMk/>
            <pc:sldMk cId="939599851" sldId="257"/>
            <ac:spMk id="1064" creationId="{55A52C45-1FCB-4636-A80F-2849B8226C01}"/>
          </ac:spMkLst>
        </pc:spChg>
        <pc:spChg chg="add del">
          <ac:chgData name="Sudesh Kumari" userId="51c52683-c20f-4c16-80f6-634f82df34e4" providerId="ADAL" clId="{7BA8D82C-F714-42FA-87C3-899880C2CABF}" dt="2024-01-06T12:38:04.835" v="158" actId="26606"/>
          <ac:spMkLst>
            <pc:docMk/>
            <pc:sldMk cId="939599851" sldId="257"/>
            <ac:spMk id="1065" creationId="{768EB4DD-3704-43AD-92B3-C4E0C6EA92CB}"/>
          </ac:spMkLst>
        </pc:spChg>
        <pc:spChg chg="add del">
          <ac:chgData name="Sudesh Kumari" userId="51c52683-c20f-4c16-80f6-634f82df34e4" providerId="ADAL" clId="{7BA8D82C-F714-42FA-87C3-899880C2CABF}" dt="2024-01-06T12:38:09.513" v="163" actId="26606"/>
          <ac:spMkLst>
            <pc:docMk/>
            <pc:sldMk cId="939599851" sldId="257"/>
            <ac:spMk id="1069" creationId="{E91DC736-0EF8-4F87-9146-EBF1D2EE4D3D}"/>
          </ac:spMkLst>
        </pc:spChg>
        <pc:spChg chg="add del">
          <ac:chgData name="Sudesh Kumari" userId="51c52683-c20f-4c16-80f6-634f82df34e4" providerId="ADAL" clId="{7BA8D82C-F714-42FA-87C3-899880C2CABF}" dt="2024-01-06T12:38:09.513" v="163" actId="26606"/>
          <ac:spMkLst>
            <pc:docMk/>
            <pc:sldMk cId="939599851" sldId="257"/>
            <ac:spMk id="1070" creationId="{097CD68E-23E3-4007-8847-CD0944C4F7BE}"/>
          </ac:spMkLst>
        </pc:spChg>
        <pc:spChg chg="add del">
          <ac:chgData name="Sudesh Kumari" userId="51c52683-c20f-4c16-80f6-634f82df34e4" providerId="ADAL" clId="{7BA8D82C-F714-42FA-87C3-899880C2CABF}" dt="2024-01-06T12:38:09.513" v="163" actId="26606"/>
          <ac:spMkLst>
            <pc:docMk/>
            <pc:sldMk cId="939599851" sldId="257"/>
            <ac:spMk id="1071" creationId="{AF2F604E-43BE-4DC3-B983-E071523364F8}"/>
          </ac:spMkLst>
        </pc:spChg>
        <pc:spChg chg="add del">
          <ac:chgData name="Sudesh Kumari" userId="51c52683-c20f-4c16-80f6-634f82df34e4" providerId="ADAL" clId="{7BA8D82C-F714-42FA-87C3-899880C2CABF}" dt="2024-01-06T12:38:09.513" v="163" actId="26606"/>
          <ac:spMkLst>
            <pc:docMk/>
            <pc:sldMk cId="939599851" sldId="257"/>
            <ac:spMk id="1072" creationId="{08C9B587-E65E-4B52-B37C-ABEBB6E87928}"/>
          </ac:spMkLst>
        </pc:spChg>
        <pc:spChg chg="add del">
          <ac:chgData name="Sudesh Kumari" userId="51c52683-c20f-4c16-80f6-634f82df34e4" providerId="ADAL" clId="{7BA8D82C-F714-42FA-87C3-899880C2CABF}" dt="2024-01-06T12:38:17.629" v="166" actId="26606"/>
          <ac:spMkLst>
            <pc:docMk/>
            <pc:sldMk cId="939599851" sldId="257"/>
            <ac:spMk id="1074" creationId="{0671A8AE-40A1-4631-A6B8-581AFF065482}"/>
          </ac:spMkLst>
        </pc:spChg>
        <pc:spChg chg="add del">
          <ac:chgData name="Sudesh Kumari" userId="51c52683-c20f-4c16-80f6-634f82df34e4" providerId="ADAL" clId="{7BA8D82C-F714-42FA-87C3-899880C2CABF}" dt="2024-01-06T12:38:17.629" v="166" actId="26606"/>
          <ac:spMkLst>
            <pc:docMk/>
            <pc:sldMk cId="939599851" sldId="257"/>
            <ac:spMk id="1075" creationId="{AB58EF07-17C2-48CF-ABB0-EEF1F17CB8F0}"/>
          </ac:spMkLst>
        </pc:spChg>
        <pc:spChg chg="add del">
          <ac:chgData name="Sudesh Kumari" userId="51c52683-c20f-4c16-80f6-634f82df34e4" providerId="ADAL" clId="{7BA8D82C-F714-42FA-87C3-899880C2CABF}" dt="2024-01-06T12:38:17.629" v="166" actId="26606"/>
          <ac:spMkLst>
            <pc:docMk/>
            <pc:sldMk cId="939599851" sldId="257"/>
            <ac:spMk id="1076" creationId="{AF2F604E-43BE-4DC3-B983-E071523364F8}"/>
          </ac:spMkLst>
        </pc:spChg>
        <pc:spChg chg="add del">
          <ac:chgData name="Sudesh Kumari" userId="51c52683-c20f-4c16-80f6-634f82df34e4" providerId="ADAL" clId="{7BA8D82C-F714-42FA-87C3-899880C2CABF}" dt="2024-01-06T12:38:17.629" v="166" actId="26606"/>
          <ac:spMkLst>
            <pc:docMk/>
            <pc:sldMk cId="939599851" sldId="257"/>
            <ac:spMk id="1077" creationId="{08C9B587-E65E-4B52-B37C-ABEBB6E87928}"/>
          </ac:spMkLst>
        </pc:spChg>
        <pc:spChg chg="add del">
          <ac:chgData name="Sudesh Kumari" userId="51c52683-c20f-4c16-80f6-634f82df34e4" providerId="ADAL" clId="{7BA8D82C-F714-42FA-87C3-899880C2CABF}" dt="2024-01-06T12:38:20.800" v="169" actId="26606"/>
          <ac:spMkLst>
            <pc:docMk/>
            <pc:sldMk cId="939599851" sldId="257"/>
            <ac:spMk id="1079" creationId="{E91DC736-0EF8-4F87-9146-EBF1D2EE4D3D}"/>
          </ac:spMkLst>
        </pc:spChg>
        <pc:spChg chg="add del">
          <ac:chgData name="Sudesh Kumari" userId="51c52683-c20f-4c16-80f6-634f82df34e4" providerId="ADAL" clId="{7BA8D82C-F714-42FA-87C3-899880C2CABF}" dt="2024-01-06T12:38:20.800" v="169" actId="26606"/>
          <ac:spMkLst>
            <pc:docMk/>
            <pc:sldMk cId="939599851" sldId="257"/>
            <ac:spMk id="1080" creationId="{097CD68E-23E3-4007-8847-CD0944C4F7BE}"/>
          </ac:spMkLst>
        </pc:spChg>
        <pc:spChg chg="add del">
          <ac:chgData name="Sudesh Kumari" userId="51c52683-c20f-4c16-80f6-634f82df34e4" providerId="ADAL" clId="{7BA8D82C-F714-42FA-87C3-899880C2CABF}" dt="2024-01-06T12:38:20.800" v="169" actId="26606"/>
          <ac:spMkLst>
            <pc:docMk/>
            <pc:sldMk cId="939599851" sldId="257"/>
            <ac:spMk id="1081" creationId="{AF2F604E-43BE-4DC3-B983-E071523364F8}"/>
          </ac:spMkLst>
        </pc:spChg>
        <pc:spChg chg="add del">
          <ac:chgData name="Sudesh Kumari" userId="51c52683-c20f-4c16-80f6-634f82df34e4" providerId="ADAL" clId="{7BA8D82C-F714-42FA-87C3-899880C2CABF}" dt="2024-01-06T12:38:20.800" v="169" actId="26606"/>
          <ac:spMkLst>
            <pc:docMk/>
            <pc:sldMk cId="939599851" sldId="257"/>
            <ac:spMk id="1082" creationId="{08C9B587-E65E-4B52-B37C-ABEBB6E87928}"/>
          </ac:spMkLst>
        </pc:spChg>
        <pc:spChg chg="add del">
          <ac:chgData name="Sudesh Kumari" userId="51c52683-c20f-4c16-80f6-634f82df34e4" providerId="ADAL" clId="{7BA8D82C-F714-42FA-87C3-899880C2CABF}" dt="2024-01-06T12:38:24.090" v="171" actId="26606"/>
          <ac:spMkLst>
            <pc:docMk/>
            <pc:sldMk cId="939599851" sldId="257"/>
            <ac:spMk id="1084" creationId="{47942995-B07F-4636-9A06-C6A104B260A8}"/>
          </ac:spMkLst>
        </pc:spChg>
        <pc:spChg chg="add del">
          <ac:chgData name="Sudesh Kumari" userId="51c52683-c20f-4c16-80f6-634f82df34e4" providerId="ADAL" clId="{7BA8D82C-F714-42FA-87C3-899880C2CABF}" dt="2024-01-06T12:38:24.090" v="171" actId="26606"/>
          <ac:spMkLst>
            <pc:docMk/>
            <pc:sldMk cId="939599851" sldId="257"/>
            <ac:spMk id="1087" creationId="{19C9EAEA-39D0-4B0E-A0EB-51E7B26740B1}"/>
          </ac:spMkLst>
        </pc:spChg>
        <pc:spChg chg="add">
          <ac:chgData name="Sudesh Kumari" userId="51c52683-c20f-4c16-80f6-634f82df34e4" providerId="ADAL" clId="{7BA8D82C-F714-42FA-87C3-899880C2CABF}" dt="2024-01-06T12:38:24.107" v="172" actId="26606"/>
          <ac:spMkLst>
            <pc:docMk/>
            <pc:sldMk cId="939599851" sldId="257"/>
            <ac:spMk id="1089" creationId="{3C54F4CE-85F0-46ED-80DA-9518C9251AD1}"/>
          </ac:spMkLst>
        </pc:spChg>
        <pc:spChg chg="add">
          <ac:chgData name="Sudesh Kumari" userId="51c52683-c20f-4c16-80f6-634f82df34e4" providerId="ADAL" clId="{7BA8D82C-F714-42FA-87C3-899880C2CABF}" dt="2024-01-06T12:38:24.107" v="172" actId="26606"/>
          <ac:spMkLst>
            <pc:docMk/>
            <pc:sldMk cId="939599851" sldId="257"/>
            <ac:spMk id="1090" creationId="{DADD1FCA-8ACB-4958-81DD-4CDD6D3E1921}"/>
          </ac:spMkLst>
        </pc:spChg>
        <pc:grpChg chg="add del">
          <ac:chgData name="Sudesh Kumari" userId="51c52683-c20f-4c16-80f6-634f82df34e4" providerId="ADAL" clId="{7BA8D82C-F714-42FA-87C3-899880C2CABF}" dt="2024-01-06T12:38:24.090" v="171" actId="26606"/>
          <ac:grpSpMkLst>
            <pc:docMk/>
            <pc:sldMk cId="939599851" sldId="257"/>
            <ac:grpSpMk id="1085" creationId="{032D8612-31EB-44CF-A1D0-14FD4C705424}"/>
          </ac:grpSpMkLst>
        </pc:grpChg>
        <pc:picChg chg="add del mod">
          <ac:chgData name="Sudesh Kumari" userId="51c52683-c20f-4c16-80f6-634f82df34e4" providerId="ADAL" clId="{7BA8D82C-F714-42FA-87C3-899880C2CABF}" dt="2024-01-06T12:34:37.097" v="132" actId="21"/>
          <ac:picMkLst>
            <pc:docMk/>
            <pc:sldMk cId="939599851" sldId="257"/>
            <ac:picMk id="4" creationId="{66D9E412-CEF0-B10F-6E6D-BA226F546569}"/>
          </ac:picMkLst>
        </pc:picChg>
        <pc:picChg chg="add del mod ord">
          <ac:chgData name="Sudesh Kumari" userId="51c52683-c20f-4c16-80f6-634f82df34e4" providerId="ADAL" clId="{7BA8D82C-F714-42FA-87C3-899880C2CABF}" dt="2024-01-06T12:37:28.362" v="142" actId="21"/>
          <ac:picMkLst>
            <pc:docMk/>
            <pc:sldMk cId="939599851" sldId="257"/>
            <ac:picMk id="6" creationId="{24C62398-143D-F345-BDF6-BA87DBAE38CD}"/>
          </ac:picMkLst>
        </pc:picChg>
        <pc:picChg chg="mod ord">
          <ac:chgData name="Sudesh Kumari" userId="51c52683-c20f-4c16-80f6-634f82df34e4" providerId="ADAL" clId="{7BA8D82C-F714-42FA-87C3-899880C2CABF}" dt="2024-01-06T12:40:25.271" v="195" actId="14100"/>
          <ac:picMkLst>
            <pc:docMk/>
            <pc:sldMk cId="939599851" sldId="257"/>
            <ac:picMk id="1026" creationId="{5AFF34E4-0868-D881-C0DE-38ACB597B55C}"/>
          </ac:picMkLst>
        </pc:picChg>
        <pc:cxnChg chg="add del">
          <ac:chgData name="Sudesh Kumari" userId="51c52683-c20f-4c16-80f6-634f82df34e4" providerId="ADAL" clId="{7BA8D82C-F714-42FA-87C3-899880C2CABF}" dt="2024-01-06T12:38:08.077" v="160" actId="26606"/>
          <ac:cxnSpMkLst>
            <pc:docMk/>
            <pc:sldMk cId="939599851" sldId="257"/>
            <ac:cxnSpMk id="1067" creationId="{FC23E3B9-5ABF-58B3-E2B0-E9A5DAA90037}"/>
          </ac:cxnSpMkLst>
        </pc:cxnChg>
      </pc:sldChg>
      <pc:sldChg chg="addSp delSp modSp mod setBg">
        <pc:chgData name="Sudesh Kumari" userId="51c52683-c20f-4c16-80f6-634f82df34e4" providerId="ADAL" clId="{7BA8D82C-F714-42FA-87C3-899880C2CABF}" dt="2024-01-06T12:38:43.739" v="175" actId="26606"/>
        <pc:sldMkLst>
          <pc:docMk/>
          <pc:sldMk cId="2948755679" sldId="258"/>
        </pc:sldMkLst>
        <pc:spChg chg="mod">
          <ac:chgData name="Sudesh Kumari" userId="51c52683-c20f-4c16-80f6-634f82df34e4" providerId="ADAL" clId="{7BA8D82C-F714-42FA-87C3-899880C2CABF}" dt="2024-01-06T12:38:43.739" v="175" actId="26606"/>
          <ac:spMkLst>
            <pc:docMk/>
            <pc:sldMk cId="2948755679" sldId="258"/>
            <ac:spMk id="2" creationId="{4ADD03C2-B1AC-8F8F-8D2E-58D7AD0A4262}"/>
          </ac:spMkLst>
        </pc:spChg>
        <pc:spChg chg="add del">
          <ac:chgData name="Sudesh Kumari" userId="51c52683-c20f-4c16-80f6-634f82df34e4" providerId="ADAL" clId="{7BA8D82C-F714-42FA-87C3-899880C2CABF}" dt="2024-01-06T12:38:43.728" v="174" actId="26606"/>
          <ac:spMkLst>
            <pc:docMk/>
            <pc:sldMk cId="2948755679" sldId="258"/>
            <ac:spMk id="2055" creationId="{3C54F4CE-85F0-46ED-80DA-9518C9251AD1}"/>
          </ac:spMkLst>
        </pc:spChg>
        <pc:spChg chg="add del">
          <ac:chgData name="Sudesh Kumari" userId="51c52683-c20f-4c16-80f6-634f82df34e4" providerId="ADAL" clId="{7BA8D82C-F714-42FA-87C3-899880C2CABF}" dt="2024-01-06T12:38:43.728" v="174" actId="26606"/>
          <ac:spMkLst>
            <pc:docMk/>
            <pc:sldMk cId="2948755679" sldId="258"/>
            <ac:spMk id="2057" creationId="{DADD1FCA-8ACB-4958-81DD-4CDD6D3E1921}"/>
          </ac:spMkLst>
        </pc:spChg>
        <pc:spChg chg="add">
          <ac:chgData name="Sudesh Kumari" userId="51c52683-c20f-4c16-80f6-634f82df34e4" providerId="ADAL" clId="{7BA8D82C-F714-42FA-87C3-899880C2CABF}" dt="2024-01-06T12:38:43.739" v="175" actId="26606"/>
          <ac:spMkLst>
            <pc:docMk/>
            <pc:sldMk cId="2948755679" sldId="258"/>
            <ac:spMk id="2059" creationId="{D12DDE76-C203-4047-9998-63900085B5E8}"/>
          </ac:spMkLst>
        </pc:spChg>
        <pc:picChg chg="mod">
          <ac:chgData name="Sudesh Kumari" userId="51c52683-c20f-4c16-80f6-634f82df34e4" providerId="ADAL" clId="{7BA8D82C-F714-42FA-87C3-899880C2CABF}" dt="2024-01-06T12:38:43.739" v="175" actId="26606"/>
          <ac:picMkLst>
            <pc:docMk/>
            <pc:sldMk cId="2948755679" sldId="258"/>
            <ac:picMk id="2050" creationId="{9AA955A7-8BC2-2E2B-A292-A12C4F0D230F}"/>
          </ac:picMkLst>
        </pc:picChg>
      </pc:sldChg>
      <pc:sldChg chg="addSp modSp mod setBg">
        <pc:chgData name="Sudesh Kumari" userId="51c52683-c20f-4c16-80f6-634f82df34e4" providerId="ADAL" clId="{7BA8D82C-F714-42FA-87C3-899880C2CABF}" dt="2024-01-06T12:39:04.130" v="176" actId="26606"/>
        <pc:sldMkLst>
          <pc:docMk/>
          <pc:sldMk cId="2692852215" sldId="259"/>
        </pc:sldMkLst>
        <pc:spChg chg="mo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2" creationId="{F07B8A50-7DF1-8AD2-BECF-8861AA5504A4}"/>
          </ac:spMkLst>
        </pc:spChg>
        <pc:spChg chg="mo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3" creationId="{F632BD69-E830-29D7-7DB8-A1CEFED4C656}"/>
          </ac:spMkLst>
        </pc:spChg>
        <pc:spChg chg="mo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4" creationId="{CD795047-E973-3111-7821-7B4917DC8062}"/>
          </ac:spMkLst>
        </pc:spChg>
        <pc:spChg chg="mo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6" creationId="{CA54EC25-2497-27F2-3CFF-81D41DE68CE3}"/>
          </ac:spMkLst>
        </pc:spChg>
        <pc:spChg chg="ad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13" creationId="{BACC6370-2D7E-4714-9D71-7542949D7D5D}"/>
          </ac:spMkLst>
        </pc:spChg>
        <pc:spChg chg="ad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15" creationId="{F68B3F68-107C-434F-AA38-110D5EA91B85}"/>
          </ac:spMkLst>
        </pc:spChg>
        <pc:spChg chg="ad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17" creationId="{AAD0DBB9-1A4B-4391-81D4-CB19F9AB918A}"/>
          </ac:spMkLst>
        </pc:spChg>
        <pc:spChg chg="add">
          <ac:chgData name="Sudesh Kumari" userId="51c52683-c20f-4c16-80f6-634f82df34e4" providerId="ADAL" clId="{7BA8D82C-F714-42FA-87C3-899880C2CABF}" dt="2024-01-06T12:39:04.130" v="176" actId="26606"/>
          <ac:spMkLst>
            <pc:docMk/>
            <pc:sldMk cId="2692852215" sldId="259"/>
            <ac:spMk id="19" creationId="{063BBA22-50EA-4C4D-BE05-F1CE4E63AA56}"/>
          </ac:spMkLst>
        </pc:spChg>
        <pc:picChg chg="mod">
          <ac:chgData name="Sudesh Kumari" userId="51c52683-c20f-4c16-80f6-634f82df34e4" providerId="ADAL" clId="{7BA8D82C-F714-42FA-87C3-899880C2CABF}" dt="2024-01-06T12:39:04.130" v="176" actId="26606"/>
          <ac:picMkLst>
            <pc:docMk/>
            <pc:sldMk cId="2692852215" sldId="259"/>
            <ac:picMk id="8" creationId="{935427E0-66D2-483C-FB4B-7A8786CD4BE8}"/>
          </ac:picMkLst>
        </pc:picChg>
      </pc:sldChg>
      <pc:sldChg chg="addSp delSp modSp mod setBg">
        <pc:chgData name="Sudesh Kumari" userId="51c52683-c20f-4c16-80f6-634f82df34e4" providerId="ADAL" clId="{7BA8D82C-F714-42FA-87C3-899880C2CABF}" dt="2024-01-06T12:39:59.845" v="190" actId="14100"/>
        <pc:sldMkLst>
          <pc:docMk/>
          <pc:sldMk cId="3113217079" sldId="260"/>
        </pc:sldMkLst>
        <pc:spChg chg="mod">
          <ac:chgData name="Sudesh Kumari" userId="51c52683-c20f-4c16-80f6-634f82df34e4" providerId="ADAL" clId="{7BA8D82C-F714-42FA-87C3-899880C2CABF}" dt="2024-01-06T12:39:52.661" v="188" actId="14100"/>
          <ac:spMkLst>
            <pc:docMk/>
            <pc:sldMk cId="3113217079" sldId="260"/>
            <ac:spMk id="2" creationId="{9DEA5344-807B-94FA-9211-70AC5125C971}"/>
          </ac:spMkLst>
        </pc:spChg>
        <pc:spChg chg="mod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3" creationId="{B2DF96F2-6DF5-3CEC-35CA-D0E131AA362C}"/>
          </ac:spMkLst>
        </pc:spChg>
        <pc:spChg chg="add del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03" creationId="{12609869-9E80-471B-A487-A53288E0E791}"/>
          </ac:spMkLst>
        </pc:spChg>
        <pc:spChg chg="add del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05" creationId="{7004738A-9D34-43E8-97D2-CA0EED4F8BE0}"/>
          </ac:spMkLst>
        </pc:spChg>
        <pc:spChg chg="add del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07" creationId="{B8B8D07F-F13E-443E-BA68-2D26672D76B9}"/>
          </ac:spMkLst>
        </pc:spChg>
        <pc:spChg chg="add del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09" creationId="{2813A4FA-24A5-41ED-A534-3807D1B2F344}"/>
          </ac:spMkLst>
        </pc:spChg>
        <pc:spChg chg="add del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11" creationId="{C3944F27-CA70-4E84-A51A-E6BF89558979}"/>
          </ac:spMkLst>
        </pc:spChg>
        <pc:spChg chg="add del">
          <ac:chgData name="Sudesh Kumari" userId="51c52683-c20f-4c16-80f6-634f82df34e4" providerId="ADAL" clId="{7BA8D82C-F714-42FA-87C3-899880C2CABF}" dt="2024-01-06T12:39:23.532" v="179" actId="26606"/>
          <ac:spMkLst>
            <pc:docMk/>
            <pc:sldMk cId="3113217079" sldId="260"/>
            <ac:spMk id="4116" creationId="{7FF47CB7-972F-479F-A36D-9E72D26EC8DA}"/>
          </ac:spMkLst>
        </pc:spChg>
        <pc:spChg chg="add del">
          <ac:chgData name="Sudesh Kumari" userId="51c52683-c20f-4c16-80f6-634f82df34e4" providerId="ADAL" clId="{7BA8D82C-F714-42FA-87C3-899880C2CABF}" dt="2024-01-06T12:39:23.532" v="179" actId="26606"/>
          <ac:spMkLst>
            <pc:docMk/>
            <pc:sldMk cId="3113217079" sldId="260"/>
            <ac:spMk id="4118" creationId="{0D153B68-5844-490D-8E67-F616D6D721CA}"/>
          </ac:spMkLst>
        </pc:spChg>
        <pc:spChg chg="add del">
          <ac:chgData name="Sudesh Kumari" userId="51c52683-c20f-4c16-80f6-634f82df34e4" providerId="ADAL" clId="{7BA8D82C-F714-42FA-87C3-899880C2CABF}" dt="2024-01-06T12:39:23.532" v="179" actId="26606"/>
          <ac:spMkLst>
            <pc:docMk/>
            <pc:sldMk cId="3113217079" sldId="260"/>
            <ac:spMk id="4120" creationId="{9A0D773F-7A7D-4DBB-9DEA-86BB8B8F4BC8}"/>
          </ac:spMkLst>
        </pc:spChg>
        <pc:spChg chg="add del">
          <ac:chgData name="Sudesh Kumari" userId="51c52683-c20f-4c16-80f6-634f82df34e4" providerId="ADAL" clId="{7BA8D82C-F714-42FA-87C3-899880C2CABF}" dt="2024-01-06T12:39:35.228" v="181" actId="26606"/>
          <ac:spMkLst>
            <pc:docMk/>
            <pc:sldMk cId="3113217079" sldId="260"/>
            <ac:spMk id="4122" creationId="{2B97F24A-32CE-4C1C-A50D-3016B394DCFB}"/>
          </ac:spMkLst>
        </pc:spChg>
        <pc:spChg chg="add del">
          <ac:chgData name="Sudesh Kumari" userId="51c52683-c20f-4c16-80f6-634f82df34e4" providerId="ADAL" clId="{7BA8D82C-F714-42FA-87C3-899880C2CABF}" dt="2024-01-06T12:39:35.228" v="181" actId="26606"/>
          <ac:spMkLst>
            <pc:docMk/>
            <pc:sldMk cId="3113217079" sldId="260"/>
            <ac:spMk id="4123" creationId="{CD8B4F24-440B-49E9-B85D-733523DC064B}"/>
          </ac:spMkLst>
        </pc:spChg>
        <pc:spChg chg="add">
          <ac:chgData name="Sudesh Kumari" userId="51c52683-c20f-4c16-80f6-634f82df34e4" providerId="ADAL" clId="{7BA8D82C-F714-42FA-87C3-899880C2CABF}" dt="2024-01-06T12:39:35.243" v="182" actId="26606"/>
          <ac:spMkLst>
            <pc:docMk/>
            <pc:sldMk cId="3113217079" sldId="260"/>
            <ac:spMk id="4126" creationId="{DF8BC164-E230-753F-2C7E-B4EE7BA77CF1}"/>
          </ac:spMkLst>
        </pc:spChg>
        <pc:picChg chg="mod">
          <ac:chgData name="Sudesh Kumari" userId="51c52683-c20f-4c16-80f6-634f82df34e4" providerId="ADAL" clId="{7BA8D82C-F714-42FA-87C3-899880C2CABF}" dt="2024-01-06T12:39:59.845" v="190" actId="14100"/>
          <ac:picMkLst>
            <pc:docMk/>
            <pc:sldMk cId="3113217079" sldId="260"/>
            <ac:picMk id="4098" creationId="{D7AC2D04-6E6D-6944-E99E-056006E33CF7}"/>
          </ac:picMkLst>
        </pc:picChg>
        <pc:cxnChg chg="add">
          <ac:chgData name="Sudesh Kumari" userId="51c52683-c20f-4c16-80f6-634f82df34e4" providerId="ADAL" clId="{7BA8D82C-F714-42FA-87C3-899880C2CABF}" dt="2024-01-06T12:39:35.243" v="182" actId="26606"/>
          <ac:cxnSpMkLst>
            <pc:docMk/>
            <pc:sldMk cId="3113217079" sldId="260"/>
            <ac:cxnSpMk id="4125" creationId="{FC23E3B9-5ABF-58B3-E2B0-E9A5DAA90037}"/>
          </ac:cxnSpMkLst>
        </pc:cxnChg>
      </pc:sldChg>
      <pc:sldChg chg="addSp delSp modSp mod setBg">
        <pc:chgData name="Sudesh Kumari" userId="51c52683-c20f-4c16-80f6-634f82df34e4" providerId="ADAL" clId="{7BA8D82C-F714-42FA-87C3-899880C2CABF}" dt="2024-01-06T12:41:58.294" v="207" actId="26606"/>
        <pc:sldMkLst>
          <pc:docMk/>
          <pc:sldMk cId="2079620279" sldId="261"/>
        </pc:sldMkLst>
        <pc:spChg chg="mod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2" creationId="{A8BB4AE7-626A-5E09-AFD2-210F85E15EB7}"/>
          </ac:spMkLst>
        </pc:spChg>
        <pc:spChg chg="mod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3" creationId="{82844813-8F0F-69A1-8AAF-1788BC16755B}"/>
          </ac:spMkLst>
        </pc:spChg>
        <pc:spChg chg="add del">
          <ac:chgData name="Sudesh Kumari" userId="51c52683-c20f-4c16-80f6-634f82df34e4" providerId="ADAL" clId="{7BA8D82C-F714-42FA-87C3-899880C2CABF}" dt="2024-01-06T12:41:47.348" v="205" actId="26606"/>
          <ac:spMkLst>
            <pc:docMk/>
            <pc:sldMk cId="2079620279" sldId="261"/>
            <ac:spMk id="5127" creationId="{23D09407-53BC-485E-B4CE-BC5E4FC4B25B}"/>
          </ac:spMkLst>
        </pc:spChg>
        <pc:spChg chg="add del">
          <ac:chgData name="Sudesh Kumari" userId="51c52683-c20f-4c16-80f6-634f82df34e4" providerId="ADAL" clId="{7BA8D82C-F714-42FA-87C3-899880C2CABF}" dt="2024-01-06T12:41:47.348" v="205" actId="26606"/>
          <ac:spMkLst>
            <pc:docMk/>
            <pc:sldMk cId="2079620279" sldId="261"/>
            <ac:spMk id="5129" creationId="{921DB988-49FC-4608-B0A2-E2F3A4019041}"/>
          </ac:spMkLst>
        </pc:spChg>
        <pc:spChg chg="add del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5143" creationId="{A8384FB5-9ADC-4DDC-881B-597D56F5B15D}"/>
          </ac:spMkLst>
        </pc:spChg>
        <pc:spChg chg="add del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5144" creationId="{91E5A9A7-95C6-4F4F-B00E-C82E07FE62EF}"/>
          </ac:spMkLst>
        </pc:spChg>
        <pc:spChg chg="add del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5145" creationId="{D07DD2DE-F619-49DD-B5E7-03A290FF4ED1}"/>
          </ac:spMkLst>
        </pc:spChg>
        <pc:spChg chg="add del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5146" creationId="{85149191-5F60-4A28-AAFF-039F96B0F3EC}"/>
          </ac:spMkLst>
        </pc:spChg>
        <pc:spChg chg="add del">
          <ac:chgData name="Sudesh Kumari" userId="51c52683-c20f-4c16-80f6-634f82df34e4" providerId="ADAL" clId="{7BA8D82C-F714-42FA-87C3-899880C2CABF}" dt="2024-01-06T12:41:58.294" v="207" actId="26606"/>
          <ac:spMkLst>
            <pc:docMk/>
            <pc:sldMk cId="2079620279" sldId="261"/>
            <ac:spMk id="5147" creationId="{F8260ED5-17F7-4158-B241-D51DD4CF1B7E}"/>
          </ac:spMkLst>
        </pc:spChg>
        <pc:grpChg chg="add del">
          <ac:chgData name="Sudesh Kumari" userId="51c52683-c20f-4c16-80f6-634f82df34e4" providerId="ADAL" clId="{7BA8D82C-F714-42FA-87C3-899880C2CABF}" dt="2024-01-06T12:41:47.348" v="205" actId="26606"/>
          <ac:grpSpMkLst>
            <pc:docMk/>
            <pc:sldMk cId="2079620279" sldId="261"/>
            <ac:grpSpMk id="5131" creationId="{E9B930FD-8671-4C4C-ADCF-73AC1D0CD417}"/>
          </ac:grpSpMkLst>
        </pc:grpChg>
        <pc:grpChg chg="add del">
          <ac:chgData name="Sudesh Kumari" userId="51c52683-c20f-4c16-80f6-634f82df34e4" providerId="ADAL" clId="{7BA8D82C-F714-42FA-87C3-899880C2CABF}" dt="2024-01-06T12:41:47.348" v="205" actId="26606"/>
          <ac:grpSpMkLst>
            <pc:docMk/>
            <pc:sldMk cId="2079620279" sldId="261"/>
            <ac:grpSpMk id="5137" creationId="{383C2651-AE0C-4AE4-8725-E2F9414FE219}"/>
          </ac:grpSpMkLst>
        </pc:grpChg>
        <pc:picChg chg="mod">
          <ac:chgData name="Sudesh Kumari" userId="51c52683-c20f-4c16-80f6-634f82df34e4" providerId="ADAL" clId="{7BA8D82C-F714-42FA-87C3-899880C2CABF}" dt="2024-01-06T12:41:58.294" v="207" actId="26606"/>
          <ac:picMkLst>
            <pc:docMk/>
            <pc:sldMk cId="2079620279" sldId="261"/>
            <ac:picMk id="5122" creationId="{07000926-83B4-3486-D71E-23E1D3617998}"/>
          </ac:picMkLst>
        </pc:picChg>
      </pc:sldChg>
      <pc:sldChg chg="modSp">
        <pc:chgData name="Sudesh Kumari" userId="51c52683-c20f-4c16-80f6-634f82df34e4" providerId="ADAL" clId="{7BA8D82C-F714-42FA-87C3-899880C2CABF}" dt="2024-01-06T12:42:18.625" v="208" actId="1076"/>
        <pc:sldMkLst>
          <pc:docMk/>
          <pc:sldMk cId="3155216312" sldId="262"/>
        </pc:sldMkLst>
        <pc:picChg chg="mod">
          <ac:chgData name="Sudesh Kumari" userId="51c52683-c20f-4c16-80f6-634f82df34e4" providerId="ADAL" clId="{7BA8D82C-F714-42FA-87C3-899880C2CABF}" dt="2024-01-06T12:42:18.625" v="208" actId="1076"/>
          <ac:picMkLst>
            <pc:docMk/>
            <pc:sldMk cId="3155216312" sldId="262"/>
            <ac:picMk id="6146" creationId="{108C962B-908D-414D-D648-FF533BCE5500}"/>
          </ac:picMkLst>
        </pc:picChg>
      </pc:sldChg>
      <pc:sldChg chg="addSp delSp modSp new mod setBg">
        <pc:chgData name="Sudesh Kumari" userId="51c52683-c20f-4c16-80f6-634f82df34e4" providerId="ADAL" clId="{7BA8D82C-F714-42FA-87C3-899880C2CABF}" dt="2024-01-06T12:30:27.878" v="101" actId="26606"/>
        <pc:sldMkLst>
          <pc:docMk/>
          <pc:sldMk cId="876252652" sldId="270"/>
        </pc:sldMkLst>
        <pc:spChg chg="mod">
          <ac:chgData name="Sudesh Kumari" userId="51c52683-c20f-4c16-80f6-634f82df34e4" providerId="ADAL" clId="{7BA8D82C-F714-42FA-87C3-899880C2CABF}" dt="2024-01-06T12:30:27.878" v="101" actId="26606"/>
          <ac:spMkLst>
            <pc:docMk/>
            <pc:sldMk cId="876252652" sldId="270"/>
            <ac:spMk id="2" creationId="{34FE53A3-3967-0AA4-32B1-06153E5C785D}"/>
          </ac:spMkLst>
        </pc:spChg>
        <pc:spChg chg="mod">
          <ac:chgData name="Sudesh Kumari" userId="51c52683-c20f-4c16-80f6-634f82df34e4" providerId="ADAL" clId="{7BA8D82C-F714-42FA-87C3-899880C2CABF}" dt="2024-01-06T12:30:27.878" v="101" actId="26606"/>
          <ac:spMkLst>
            <pc:docMk/>
            <pc:sldMk cId="876252652" sldId="270"/>
            <ac:spMk id="3" creationId="{422DA96B-0AE5-0CAF-4FE7-C521C07E29CD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8" creationId="{09588DA8-065E-4F6F-8EFD-43104AB2E0CF}"/>
          </ac:spMkLst>
        </pc:spChg>
        <pc:spChg chg="add del">
          <ac:chgData name="Sudesh Kumari" userId="51c52683-c20f-4c16-80f6-634f82df34e4" providerId="ADAL" clId="{7BA8D82C-F714-42FA-87C3-899880C2CABF}" dt="2024-01-06T12:29:33.130" v="86" actId="26606"/>
          <ac:spMkLst>
            <pc:docMk/>
            <pc:sldMk cId="876252652" sldId="270"/>
            <ac:spMk id="9" creationId="{F13C74B1-5B17-4795-BED0-7140497B445A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10" creationId="{C4285719-470E-454C-AF62-8323075F1F5B}"/>
          </ac:spMkLst>
        </pc:spChg>
        <pc:spChg chg="add del">
          <ac:chgData name="Sudesh Kumari" userId="51c52683-c20f-4c16-80f6-634f82df34e4" providerId="ADAL" clId="{7BA8D82C-F714-42FA-87C3-899880C2CABF}" dt="2024-01-06T12:29:33.130" v="86" actId="26606"/>
          <ac:spMkLst>
            <pc:docMk/>
            <pc:sldMk cId="876252652" sldId="270"/>
            <ac:spMk id="11" creationId="{D4974D33-8DC5-464E-8C6D-BE58F0669C17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12" creationId="{CD9FE4EF-C4D8-49A0-B2FF-81D8DB7D8A24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13" creationId="{09588DA8-065E-4F6F-8EFD-43104AB2E0CF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14" creationId="{4300840D-0A0B-4512-BACA-B439D5B9C57C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15" creationId="{C4285719-470E-454C-AF62-8323075F1F5B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16" creationId="{D2B78728-A580-49A7-84F9-6EF6F583ADE0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17" creationId="{CD9FE4EF-C4D8-49A0-B2FF-81D8DB7D8A24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18" creationId="{38FAA1A1-D861-433F-88FA-1E9D6FD31D11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19" creationId="{4300840D-0A0B-4512-BACA-B439D5B9C57C}"/>
          </ac:spMkLst>
        </pc:spChg>
        <pc:spChg chg="add del">
          <ac:chgData name="Sudesh Kumari" userId="51c52683-c20f-4c16-80f6-634f82df34e4" providerId="ADAL" clId="{7BA8D82C-F714-42FA-87C3-899880C2CABF}" dt="2024-01-06T12:29:30.618" v="84" actId="26606"/>
          <ac:spMkLst>
            <pc:docMk/>
            <pc:sldMk cId="876252652" sldId="270"/>
            <ac:spMk id="20" creationId="{8D71EDA1-87BF-4D5D-AB79-F346FD19278A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21" creationId="{D2B78728-A580-49A7-84F9-6EF6F583ADE0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22" creationId="{38FAA1A1-D861-433F-88FA-1E9D6FD31D11}"/>
          </ac:spMkLst>
        </pc:spChg>
        <pc:spChg chg="add del">
          <ac:chgData name="Sudesh Kumari" userId="51c52683-c20f-4c16-80f6-634f82df34e4" providerId="ADAL" clId="{7BA8D82C-F714-42FA-87C3-899880C2CABF}" dt="2024-01-06T12:29:42.955" v="88" actId="26606"/>
          <ac:spMkLst>
            <pc:docMk/>
            <pc:sldMk cId="876252652" sldId="270"/>
            <ac:spMk id="23" creationId="{8D71EDA1-87BF-4D5D-AB79-F346FD19278A}"/>
          </ac:spMkLst>
        </pc:spChg>
        <pc:spChg chg="add del">
          <ac:chgData name="Sudesh Kumari" userId="51c52683-c20f-4c16-80f6-634f82df34e4" providerId="ADAL" clId="{7BA8D82C-F714-42FA-87C3-899880C2CABF}" dt="2024-01-06T12:29:55.709" v="90" actId="26606"/>
          <ac:spMkLst>
            <pc:docMk/>
            <pc:sldMk cId="876252652" sldId="270"/>
            <ac:spMk id="25" creationId="{907EF6B7-1338-4443-8C46-6A318D952DFD}"/>
          </ac:spMkLst>
        </pc:spChg>
        <pc:spChg chg="add del">
          <ac:chgData name="Sudesh Kumari" userId="51c52683-c20f-4c16-80f6-634f82df34e4" providerId="ADAL" clId="{7BA8D82C-F714-42FA-87C3-899880C2CABF}" dt="2024-01-06T12:29:55.709" v="90" actId="26606"/>
          <ac:spMkLst>
            <pc:docMk/>
            <pc:sldMk cId="876252652" sldId="270"/>
            <ac:spMk id="26" creationId="{DAAE4CDD-124C-4DCF-9584-B6033B545DD5}"/>
          </ac:spMkLst>
        </pc:spChg>
        <pc:spChg chg="add del">
          <ac:chgData name="Sudesh Kumari" userId="51c52683-c20f-4c16-80f6-634f82df34e4" providerId="ADAL" clId="{7BA8D82C-F714-42FA-87C3-899880C2CABF}" dt="2024-01-06T12:29:55.709" v="90" actId="26606"/>
          <ac:spMkLst>
            <pc:docMk/>
            <pc:sldMk cId="876252652" sldId="270"/>
            <ac:spMk id="27" creationId="{081E4A58-353D-44AE-B2FC-2A74E2E400F7}"/>
          </ac:spMkLst>
        </pc:spChg>
        <pc:spChg chg="add del">
          <ac:chgData name="Sudesh Kumari" userId="51c52683-c20f-4c16-80f6-634f82df34e4" providerId="ADAL" clId="{7BA8D82C-F714-42FA-87C3-899880C2CABF}" dt="2024-01-06T12:30:08.397" v="93" actId="26606"/>
          <ac:spMkLst>
            <pc:docMk/>
            <pc:sldMk cId="876252652" sldId="270"/>
            <ac:spMk id="29" creationId="{04812C46-200A-4DEB-A05E-3ED6C68C2387}"/>
          </ac:spMkLst>
        </pc:spChg>
        <pc:spChg chg="add del">
          <ac:chgData name="Sudesh Kumari" userId="51c52683-c20f-4c16-80f6-634f82df34e4" providerId="ADAL" clId="{7BA8D82C-F714-42FA-87C3-899880C2CABF}" dt="2024-01-06T12:30:08.397" v="93" actId="26606"/>
          <ac:spMkLst>
            <pc:docMk/>
            <pc:sldMk cId="876252652" sldId="270"/>
            <ac:spMk id="31" creationId="{D1EA859B-E555-4109-94F3-6700E046E008}"/>
          </ac:spMkLst>
        </pc:spChg>
        <pc:spChg chg="add del">
          <ac:chgData name="Sudesh Kumari" userId="51c52683-c20f-4c16-80f6-634f82df34e4" providerId="ADAL" clId="{7BA8D82C-F714-42FA-87C3-899880C2CABF}" dt="2024-01-06T12:30:27.878" v="101" actId="26606"/>
          <ac:spMkLst>
            <pc:docMk/>
            <pc:sldMk cId="876252652" sldId="270"/>
            <ac:spMk id="36" creationId="{04812C46-200A-4DEB-A05E-3ED6C68C2387}"/>
          </ac:spMkLst>
        </pc:spChg>
        <pc:spChg chg="add del">
          <ac:chgData name="Sudesh Kumari" userId="51c52683-c20f-4c16-80f6-634f82df34e4" providerId="ADAL" clId="{7BA8D82C-F714-42FA-87C3-899880C2CABF}" dt="2024-01-06T12:30:27.878" v="101" actId="26606"/>
          <ac:spMkLst>
            <pc:docMk/>
            <pc:sldMk cId="876252652" sldId="270"/>
            <ac:spMk id="38" creationId="{D1EA859B-E555-4109-94F3-6700E046E008}"/>
          </ac:spMkLst>
        </pc:spChg>
        <pc:spChg chg="add del">
          <ac:chgData name="Sudesh Kumari" userId="51c52683-c20f-4c16-80f6-634f82df34e4" providerId="ADAL" clId="{7BA8D82C-F714-42FA-87C3-899880C2CABF}" dt="2024-01-06T12:30:18.532" v="96" actId="26606"/>
          <ac:spMkLst>
            <pc:docMk/>
            <pc:sldMk cId="876252652" sldId="270"/>
            <ac:spMk id="43" creationId="{8181FC64-B306-4821-98E2-780662EFC486}"/>
          </ac:spMkLst>
        </pc:spChg>
        <pc:spChg chg="add del">
          <ac:chgData name="Sudesh Kumari" userId="51c52683-c20f-4c16-80f6-634f82df34e4" providerId="ADAL" clId="{7BA8D82C-F714-42FA-87C3-899880C2CABF}" dt="2024-01-06T12:30:18.532" v="96" actId="26606"/>
          <ac:spMkLst>
            <pc:docMk/>
            <pc:sldMk cId="876252652" sldId="270"/>
            <ac:spMk id="45" creationId="{5871FC61-DD4E-47D4-81FD-8A7E7D12B371}"/>
          </ac:spMkLst>
        </pc:spChg>
        <pc:spChg chg="add del">
          <ac:chgData name="Sudesh Kumari" userId="51c52683-c20f-4c16-80f6-634f82df34e4" providerId="ADAL" clId="{7BA8D82C-F714-42FA-87C3-899880C2CABF}" dt="2024-01-06T12:30:18.532" v="96" actId="26606"/>
          <ac:spMkLst>
            <pc:docMk/>
            <pc:sldMk cId="876252652" sldId="270"/>
            <ac:spMk id="47" creationId="{F9EC3F91-A75C-4F74-867E-E4C28C13546B}"/>
          </ac:spMkLst>
        </pc:spChg>
        <pc:spChg chg="add del">
          <ac:chgData name="Sudesh Kumari" userId="51c52683-c20f-4c16-80f6-634f82df34e4" providerId="ADAL" clId="{7BA8D82C-F714-42FA-87C3-899880C2CABF}" dt="2024-01-06T12:30:18.532" v="96" actId="26606"/>
          <ac:spMkLst>
            <pc:docMk/>
            <pc:sldMk cId="876252652" sldId="270"/>
            <ac:spMk id="49" creationId="{829A1E2C-5AC8-40FC-99E9-832069D39792}"/>
          </ac:spMkLst>
        </pc:spChg>
        <pc:spChg chg="add del">
          <ac:chgData name="Sudesh Kumari" userId="51c52683-c20f-4c16-80f6-634f82df34e4" providerId="ADAL" clId="{7BA8D82C-F714-42FA-87C3-899880C2CABF}" dt="2024-01-06T12:30:22.209" v="98" actId="26606"/>
          <ac:spMkLst>
            <pc:docMk/>
            <pc:sldMk cId="876252652" sldId="270"/>
            <ac:spMk id="51" creationId="{D1D34770-47A8-402C-AF23-2B653F2D88C1}"/>
          </ac:spMkLst>
        </pc:spChg>
        <pc:spChg chg="add del">
          <ac:chgData name="Sudesh Kumari" userId="51c52683-c20f-4c16-80f6-634f82df34e4" providerId="ADAL" clId="{7BA8D82C-F714-42FA-87C3-899880C2CABF}" dt="2024-01-06T12:30:27.859" v="100" actId="26606"/>
          <ac:spMkLst>
            <pc:docMk/>
            <pc:sldMk cId="876252652" sldId="270"/>
            <ac:spMk id="53" creationId="{04812C46-200A-4DEB-A05E-3ED6C68C2387}"/>
          </ac:spMkLst>
        </pc:spChg>
        <pc:spChg chg="add del">
          <ac:chgData name="Sudesh Kumari" userId="51c52683-c20f-4c16-80f6-634f82df34e4" providerId="ADAL" clId="{7BA8D82C-F714-42FA-87C3-899880C2CABF}" dt="2024-01-06T12:30:27.859" v="100" actId="26606"/>
          <ac:spMkLst>
            <pc:docMk/>
            <pc:sldMk cId="876252652" sldId="270"/>
            <ac:spMk id="54" creationId="{D1EA859B-E555-4109-94F3-6700E046E008}"/>
          </ac:spMkLst>
        </pc:spChg>
        <pc:grpChg chg="add">
          <ac:chgData name="Sudesh Kumari" userId="51c52683-c20f-4c16-80f6-634f82df34e4" providerId="ADAL" clId="{7BA8D82C-F714-42FA-87C3-899880C2CABF}" dt="2024-01-06T12:30:27.878" v="101" actId="26606"/>
          <ac:grpSpMkLst>
            <pc:docMk/>
            <pc:sldMk cId="876252652" sldId="270"/>
            <ac:grpSpMk id="56" creationId="{31C49F18-8757-4E87-5C2E-9D6D7B82BA3B}"/>
          </ac:grpSpMkLst>
        </pc:grpChg>
        <pc:picChg chg="add del">
          <ac:chgData name="Sudesh Kumari" userId="51c52683-c20f-4c16-80f6-634f82df34e4" providerId="ADAL" clId="{7BA8D82C-F714-42FA-87C3-899880C2CABF}" dt="2024-01-06T12:29:33.130" v="86" actId="26606"/>
          <ac:picMkLst>
            <pc:docMk/>
            <pc:sldMk cId="876252652" sldId="270"/>
            <ac:picMk id="5" creationId="{DFA3B9E1-3A32-A73C-8053-B5F6B1DD7731}"/>
          </ac:picMkLst>
        </pc:picChg>
        <pc:picChg chg="add mod ord">
          <ac:chgData name="Sudesh Kumari" userId="51c52683-c20f-4c16-80f6-634f82df34e4" providerId="ADAL" clId="{7BA8D82C-F714-42FA-87C3-899880C2CABF}" dt="2024-01-06T12:30:27.878" v="101" actId="26606"/>
          <ac:picMkLst>
            <pc:docMk/>
            <pc:sldMk cId="876252652" sldId="270"/>
            <ac:picMk id="30" creationId="{FBB9B10C-2260-84FA-F655-FAEE6A6953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6AE9-C77C-F884-0E61-DC15B9A6D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E4B89-5041-78AF-0A72-073271697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C95F-3FDD-391A-EFA4-C693E84B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FA3D-457E-2C65-6057-58E8FD06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5684-211C-53F4-8172-25AA2744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691C-4A0B-8332-9A87-A3D70C27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B830-7156-12FF-64FC-A3ED7E74A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7E8A-0C1A-3F14-F844-CDA44CE9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944A-2924-B8A5-0025-3BC4A511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9770-8FF7-CD92-DAFB-FD39CC5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C3CA4-46A4-2EFD-AFF4-C6A1F05E5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B5D57-9D86-EC72-ACBF-2B23FF8C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66E8-DC0F-41A2-7F34-64D2EC3E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78A27-78D4-411D-F5C1-E0A54A75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60A52-D150-C5EB-ECF8-13780D29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3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6D50-1881-DE36-FF78-A2ED10D1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5B26-183A-B298-6F12-AD568BB2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225B-AE0E-DE9E-A2B9-787D96D4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A648-BC7B-6DBB-4A6F-CCE20F75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B426-F7DF-AC1C-B36C-5E897AB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01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0760-E1CF-3F4D-6807-28869442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657A-2D70-717E-C586-648AEC0D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C5A7-6096-48DD-38C9-4D4EBF69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3DF2-1F3A-17EA-79EE-765EDE7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42319-BC2F-9BEA-24A2-9EA7F051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D6D7-3975-D4F8-8FBC-10D5309E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9787-0E89-88F3-72A8-79003526C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794C9-7C40-CF88-7A3E-3929C319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07EC-61A2-A418-DF8E-AF1CF087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381D-D2C1-FCA2-BBE3-452AE834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953E-0676-7A5D-1E1C-E2DFEC38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0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4EBC-89B0-26FA-3D88-5019F3B2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FEC60-2DD5-551A-A243-02E8A18B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2611D-0780-2F1C-F4CD-8210B1AF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2BBAC-61B0-AAC1-7A12-7DB699772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3BD3-BAF5-6B34-165D-65ACB10CC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8C021-6E79-493A-DD1C-FEAA1D6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9A475-E0FF-7A27-A942-3D4608D1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01A5B-534D-9E49-1EA2-E88AAC80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9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EA2-6132-4885-ABC7-E51EA6B6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AED6A-E177-0E5C-9823-4C480576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B5266-665F-E407-F453-9BF0FD78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CB484-451B-F2DE-0423-5A794857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99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C9D8B-3050-6A3D-BEEF-0203C7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B767-344C-7A62-4A65-94E8BA2D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C7A77-3630-A218-1090-20408013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63E-D505-25CB-6ACA-ED3E71FE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A9F8-C5F5-3E36-2009-8D6722DA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325A0-512D-07A1-7886-FBEB66499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643F-37B7-2923-B2DC-14D883E3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0778-37BF-A271-B9EE-FD4FD2F0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3C15F-59ED-405B-543D-DE0ED22F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34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F92F-1662-1EDB-8533-CFC4B6A4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CDE10-55A5-E015-4A55-F88CC4B41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5900A-44F0-3724-46D5-9458CA92D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2823-99AC-C8C7-C9D1-7D4B20A2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3577-2FE3-CBDA-C592-C9D7764B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8E111-513A-C626-9C8A-B6E70E7C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30644-05C8-EDD6-5BC2-968BE327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C1B4-4C99-60DA-FABC-216392BB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837F-6731-3D4E-55B6-E7549151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FEDE6-1392-4899-8308-EC39C7D10368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080E-C847-96F6-C169-9D37B8156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95E3-1112-46D4-EE47-662A920F3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3630-872B-4DA7-94DF-12E759C44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8888/notebooks/Desktop/unified_intern/Data%20visualisationn%20on%20bird%20strike/Data%20visualisation%20on%20bird%20strike.ipynb#what-was-the-wildlife-srtrike-impact-to-the-aircraft?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8888/notebooks/Desktop/unified_intern/Data%20visualisationn%20on%20bird%20strike/Data%20visualisation%20on%20bird%20strike.ipynb#Does-there-was-a-damge-after-the-strike-of-the-bird-?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EB317-8A8A-2E57-90D2-57106116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/>
              <a:t>Data Visualization of Bird Strikes between 2000 –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8561F-6980-BC44-6EE8-3A48141EA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Dataset Source: Federal Aviation Administration (FAA)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Time Period: 2000-2011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</a:rPr>
              <a:t>Significance:</a:t>
            </a:r>
            <a:endParaRPr lang="en-US" sz="2000" b="0" i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Bird strikes can result in fatal accidents, emphasizing the need for a deeper understanding.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Increasing vehicular traffic and urbanization amplify environmental concerns.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B51A0-BBF9-0E3A-116A-9FFF31D99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85" r="477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92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71DA-6240-9FA8-0EC6-B07CE07C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Known species that are impacting the aircraft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B4701C4-DA09-410B-642A-BCDDB8A133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473200"/>
            <a:ext cx="9804399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5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19E9-9D89-88A9-8340-B728011D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was the wildlife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srtrike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impact to the aircraft?</a:t>
            </a:r>
            <a:r>
              <a:rPr lang="en-US" b="1" i="0" u="none" strike="noStrike" dirty="0">
                <a:solidFill>
                  <a:srgbClr val="1A466C"/>
                </a:solidFill>
                <a:effectLst/>
                <a:latin typeface="Helvetica Neue"/>
                <a:hlinkClick r:id="rId2"/>
              </a:rPr>
              <a:t>¶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4FD-A55C-14E8-A515-F21B6DFB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5471159"/>
            <a:ext cx="10256520" cy="930483"/>
          </a:xfrm>
        </p:spPr>
        <p:txBody>
          <a:bodyPr/>
          <a:lstStyle/>
          <a:p>
            <a:r>
              <a:rPr lang="en-IN" dirty="0"/>
              <a:t>From the above visualisation we conclude that the most of the strikes are occurred when the craft in aborted take- off mode . 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4A708B7-A730-3638-6670-040E062C5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765" y="1209040"/>
            <a:ext cx="5848350" cy="42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27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FCCF-40A8-1D86-A2B0-AC902758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Does there was 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damge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after the strike of the bird ?</a:t>
            </a:r>
            <a:r>
              <a:rPr lang="en-US" b="1" i="0" u="none" strike="noStrike" dirty="0">
                <a:solidFill>
                  <a:srgbClr val="296EAA"/>
                </a:solidFill>
                <a:effectLst/>
                <a:latin typeface="Helvetica Neue"/>
                <a:hlinkClick r:id="rId2"/>
              </a:rPr>
              <a:t>¶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0F5AC84-B092-34BA-9F59-348EE73756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255" y="1825625"/>
            <a:ext cx="533949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44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047A-C65E-851C-3B89-D223F1E5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what was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thesize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of the wildlife that strike to the aircraft 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B0276D0-130E-3741-757A-EFA51F34D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429385"/>
            <a:ext cx="6765289" cy="489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3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D0A9-F16F-B467-4FD4-84809C81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How many times the pilot warned about the wildlife ?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D54940A-DD47-8495-1783-1F1CD46B79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1493519"/>
            <a:ext cx="9337040" cy="499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6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D427-4604-DEC0-4436-B6B2498E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Prior Warning and Effect of Strike Relation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BBF4C36-D22E-D6C4-F647-A382D24CD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35" y="1431926"/>
            <a:ext cx="7862065" cy="542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8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53A3-3967-0AA4-32B1-06153E5C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IN" sz="3000"/>
              <a:t>Goals: our goal is to visualise the dataset </a:t>
            </a:r>
            <a:br>
              <a:rPr lang="en-IN" sz="3000"/>
            </a:br>
            <a:endParaRPr lang="en-IN" sz="30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B9B10C-2260-84FA-F655-FAEE6A695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29"/>
          <a:stretch/>
        </p:blipFill>
        <p:spPr>
          <a:xfrm>
            <a:off x="787114" y="1106566"/>
            <a:ext cx="6449549" cy="45742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A96B-0AE5-0CAF-4FE7-C521C07E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Visualization: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Consider including a snapshot or visual representation of the dataset. This could be a chart showing the distribution of bird strikes over the years or a geographical map indicating incident hotspots.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625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93B76-52C1-11E3-3EFD-CFA4BF1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2" y="316333"/>
            <a:ext cx="4675267" cy="2346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top ten bird species which are having the most  strikes to the aircrafts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5F79-812C-569A-966E-6B48EC54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FF34E4-0868-D881-C0DE-38ACB597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3921" y="568960"/>
            <a:ext cx="6910480" cy="56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5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Flowchart: Document 205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D03C2-B1AC-8F8F-8D2E-58D7AD0A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Yearly Analysis &amp; Bird Strikes in the 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A955A7-8BC2-2E2B-A292-A12C4F0D23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601" y="640080"/>
            <a:ext cx="6762200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5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B8A50-7DF1-8AD2-BECF-8861AA55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Airports with most incidents of bird strikes – Top 50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BD69-E830-29D7-7DB8-A1CEFED4C656}"/>
              </a:ext>
            </a:extLst>
          </p:cNvPr>
          <p:cNvSpPr>
            <a:spLocks/>
          </p:cNvSpPr>
          <p:nvPr/>
        </p:nvSpPr>
        <p:spPr>
          <a:xfrm>
            <a:off x="1041729" y="2112579"/>
            <a:ext cx="10132483" cy="4192805"/>
          </a:xfrm>
          <a:prstGeom prst="rect">
            <a:avLst/>
          </a:prstGeom>
        </p:spPr>
        <p:txBody>
          <a:bodyPr/>
          <a:lstStyle/>
          <a:p>
            <a:pPr defTabSz="877824">
              <a:spcAft>
                <a:spcPts val="600"/>
              </a:spcAft>
            </a:pPr>
            <a:r>
              <a:rPr lang="en-IN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top 50 Airport  are as follows:</a:t>
            </a:r>
          </a:p>
          <a:p>
            <a:pPr defTabSz="877824">
              <a:spcAft>
                <a:spcPts val="600"/>
              </a:spcAft>
            </a:pPr>
            <a:r>
              <a:rPr lang="en-IN" sz="17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spcAft>
                <a:spcPts val="600"/>
              </a:spcAft>
            </a:pP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795047-E973-3111-7821-7B4917DC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588" y="3942074"/>
            <a:ext cx="63" cy="2669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54EC25-2497-27F2-3CFF-81D41DE6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652" y="3519255"/>
            <a:ext cx="63" cy="2669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5427E0-66D2-483C-FB4B-7A8786CD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26" y="2903786"/>
            <a:ext cx="6236126" cy="33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5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5344-807B-94FA-9211-70AC5125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5601"/>
            <a:ext cx="7772400" cy="782319"/>
          </a:xfrm>
        </p:spPr>
        <p:txBody>
          <a:bodyPr anchor="t">
            <a:normAutofit/>
          </a:bodyPr>
          <a:lstStyle/>
          <a:p>
            <a:r>
              <a:rPr lang="en-US" sz="3200" dirty="0"/>
              <a:t>Yearly Cost Incurred due to Bird Strikes:</a:t>
            </a:r>
            <a:endParaRPr lang="en-IN" sz="3200" dirty="0"/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96F2-6DF5-3CEC-35CA-D0E131AA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r>
              <a:rPr lang="en-IN" sz="2000"/>
              <a:t>Fom the above the maximum cost in 2011 </a:t>
            </a:r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7AC2D04-6E6D-6944-E99E-056006E33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120" y="1137920"/>
            <a:ext cx="7863840" cy="400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1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4AE7-626A-5E09-AFD2-210F85E1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Helvetica Neue"/>
              </a:rPr>
              <a:t> Average Altitude of aeroplanes at the time of strike</a:t>
            </a:r>
            <a:br>
              <a:rPr lang="en-US" b="1" i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4813-8F0F-69A1-8AAF-1788BC16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5967412"/>
            <a:ext cx="10515600" cy="1781175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The average altitude from the above viualisation will be concluded as 1500 ft 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000926-83B4-3486-D71E-23E1D36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60" y="1204366"/>
            <a:ext cx="7792720" cy="492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62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51F8-F190-39C6-9295-F37379C6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Effect of Strike at Different Altitude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8796-C76B-2FCD-D271-5CEFD5C5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5575300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most number of strikes are occurred when the altitude is less than 1000 ft  from the ground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8C962B-908D-414D-D648-FF533BCE5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188719"/>
            <a:ext cx="8595360" cy="41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1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A522-0CAC-5DDB-BB47-44EBE9D7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0"/>
            <a:ext cx="10515600" cy="1325563"/>
          </a:xfrm>
        </p:spPr>
        <p:txBody>
          <a:bodyPr/>
          <a:lstStyle/>
          <a:p>
            <a:r>
              <a:rPr lang="en-IN" dirty="0"/>
              <a:t>Top species that are impacting the Aircraft are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451FD2-B63C-1166-0C66-5610FF6738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1249680"/>
            <a:ext cx="9458960" cy="54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298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Söhne</vt:lpstr>
      <vt:lpstr>Office Theme</vt:lpstr>
      <vt:lpstr>Data Visualization of Bird Strikes between 2000 – 2011</vt:lpstr>
      <vt:lpstr>Goals: our goal is to visualise the dataset  </vt:lpstr>
      <vt:lpstr>The top ten bird species which are having the most  strikes to the aircrafts . </vt:lpstr>
      <vt:lpstr>Yearly Analysis &amp; Bird Strikes in the US</vt:lpstr>
      <vt:lpstr>Airports with most incidents of bird strikes – Top 50</vt:lpstr>
      <vt:lpstr>Yearly Cost Incurred due to Bird Strikes:</vt:lpstr>
      <vt:lpstr> Average Altitude of aeroplanes at the time of strike </vt:lpstr>
      <vt:lpstr>Effect of Strike at Different Altitude </vt:lpstr>
      <vt:lpstr>Top species that are impacting the Aircraft are </vt:lpstr>
      <vt:lpstr>Known species that are impacting the aircraft </vt:lpstr>
      <vt:lpstr>what was the wildlife srtrike impact to the aircraft?¶ </vt:lpstr>
      <vt:lpstr>Does there was a damge after the strike of the bird ?¶ </vt:lpstr>
      <vt:lpstr>what was thesize of the wildlife that strike to the aircraft ? </vt:lpstr>
      <vt:lpstr>How many times the pilot warned about the wildlife ? </vt:lpstr>
      <vt:lpstr>Prior Warning and Effect of Strike Relation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dataset </dc:title>
  <dc:creator>Sudesh Kumari</dc:creator>
  <cp:lastModifiedBy>Sudesh Kumari</cp:lastModifiedBy>
  <cp:revision>1</cp:revision>
  <dcterms:created xsi:type="dcterms:W3CDTF">2024-01-05T13:01:34Z</dcterms:created>
  <dcterms:modified xsi:type="dcterms:W3CDTF">2024-01-06T12:42:27Z</dcterms:modified>
</cp:coreProperties>
</file>