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73" r:id="rId3"/>
    <p:sldId id="258" r:id="rId4"/>
    <p:sldId id="259" r:id="rId5"/>
    <p:sldId id="260" r:id="rId6"/>
    <p:sldId id="261" r:id="rId7"/>
    <p:sldId id="262" r:id="rId8"/>
    <p:sldId id="263" r:id="rId9"/>
    <p:sldId id="264" r:id="rId10"/>
    <p:sldId id="266" r:id="rId11"/>
    <p:sldId id="279" r:id="rId12"/>
    <p:sldId id="281" r:id="rId13"/>
    <p:sldId id="267" r:id="rId14"/>
    <p:sldId id="282" r:id="rId15"/>
    <p:sldId id="269" r:id="rId16"/>
    <p:sldId id="283" r:id="rId17"/>
    <p:sldId id="284" r:id="rId18"/>
    <p:sldId id="285" r:id="rId19"/>
    <p:sldId id="277" r:id="rId20"/>
    <p:sldId id="286" r:id="rId21"/>
    <p:sldId id="287" r:id="rId22"/>
    <p:sldId id="270" r:id="rId23"/>
    <p:sldId id="274" r:id="rId24"/>
    <p:sldId id="271" r:id="rId25"/>
    <p:sldId id="272"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60"/>
  </p:normalViewPr>
  <p:slideViewPr>
    <p:cSldViewPr snapToGrid="0">
      <p:cViewPr varScale="1">
        <p:scale>
          <a:sx n="85" d="100"/>
          <a:sy n="85" d="100"/>
        </p:scale>
        <p:origin x="62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mbrata Chatterjee" userId="cbda93734f02fe91" providerId="LiveId" clId="{73083C87-4175-4E5F-B6B7-E71644456F71}"/>
    <pc:docChg chg="undo custSel addSld delSld modSld">
      <pc:chgData name="Parambrata Chatterjee" userId="cbda93734f02fe91" providerId="LiveId" clId="{73083C87-4175-4E5F-B6B7-E71644456F71}" dt="2023-12-02T07:53:09.767" v="4281" actId="12"/>
      <pc:docMkLst>
        <pc:docMk/>
      </pc:docMkLst>
      <pc:sldChg chg="modSp mod">
        <pc:chgData name="Parambrata Chatterjee" userId="cbda93734f02fe91" providerId="LiveId" clId="{73083C87-4175-4E5F-B6B7-E71644456F71}" dt="2023-12-01T19:22:59.635" v="4269" actId="115"/>
        <pc:sldMkLst>
          <pc:docMk/>
          <pc:sldMk cId="1347005108" sldId="257"/>
        </pc:sldMkLst>
        <pc:spChg chg="mod">
          <ac:chgData name="Parambrata Chatterjee" userId="cbda93734f02fe91" providerId="LiveId" clId="{73083C87-4175-4E5F-B6B7-E71644456F71}" dt="2023-12-01T18:50:11.993" v="3946" actId="207"/>
          <ac:spMkLst>
            <pc:docMk/>
            <pc:sldMk cId="1347005108" sldId="257"/>
            <ac:spMk id="2" creationId="{D6B0DA07-6820-4568-F08A-59A6FE64EBC9}"/>
          </ac:spMkLst>
        </pc:spChg>
        <pc:spChg chg="mod">
          <ac:chgData name="Parambrata Chatterjee" userId="cbda93734f02fe91" providerId="LiveId" clId="{73083C87-4175-4E5F-B6B7-E71644456F71}" dt="2023-12-01T19:22:59.635" v="4269" actId="115"/>
          <ac:spMkLst>
            <pc:docMk/>
            <pc:sldMk cId="1347005108" sldId="257"/>
            <ac:spMk id="12" creationId="{1A22B700-100D-220E-C9B8-320C07AEBAE4}"/>
          </ac:spMkLst>
        </pc:spChg>
      </pc:sldChg>
      <pc:sldChg chg="modSp mod modTransition">
        <pc:chgData name="Parambrata Chatterjee" userId="cbda93734f02fe91" providerId="LiveId" clId="{73083C87-4175-4E5F-B6B7-E71644456F71}" dt="2023-12-01T19:18:16.949" v="4243" actId="115"/>
        <pc:sldMkLst>
          <pc:docMk/>
          <pc:sldMk cId="3560048403" sldId="258"/>
        </pc:sldMkLst>
        <pc:spChg chg="mod">
          <ac:chgData name="Parambrata Chatterjee" userId="cbda93734f02fe91" providerId="LiveId" clId="{73083C87-4175-4E5F-B6B7-E71644456F71}" dt="2023-12-01T19:18:16.949" v="4243" actId="115"/>
          <ac:spMkLst>
            <pc:docMk/>
            <pc:sldMk cId="3560048403" sldId="258"/>
            <ac:spMk id="2" creationId="{566CF74D-8D0B-AEAB-6E86-03A5BFA2B89E}"/>
          </ac:spMkLst>
        </pc:spChg>
      </pc:sldChg>
      <pc:sldChg chg="modSp mod modTransition">
        <pc:chgData name="Parambrata Chatterjee" userId="cbda93734f02fe91" providerId="LiveId" clId="{73083C87-4175-4E5F-B6B7-E71644456F71}" dt="2023-12-01T19:18:20.472" v="4244" actId="115"/>
        <pc:sldMkLst>
          <pc:docMk/>
          <pc:sldMk cId="2528279311" sldId="259"/>
        </pc:sldMkLst>
        <pc:spChg chg="mod">
          <ac:chgData name="Parambrata Chatterjee" userId="cbda93734f02fe91" providerId="LiveId" clId="{73083C87-4175-4E5F-B6B7-E71644456F71}" dt="2023-12-01T19:18:20.472" v="4244" actId="115"/>
          <ac:spMkLst>
            <pc:docMk/>
            <pc:sldMk cId="2528279311" sldId="259"/>
            <ac:spMk id="2" creationId="{953A0C89-44AF-A6FD-F2F4-DB47CC081AE7}"/>
          </ac:spMkLst>
        </pc:spChg>
        <pc:spChg chg="mod">
          <ac:chgData name="Parambrata Chatterjee" userId="cbda93734f02fe91" providerId="LiveId" clId="{73083C87-4175-4E5F-B6B7-E71644456F71}" dt="2023-12-01T10:18:02.453" v="763" actId="255"/>
          <ac:spMkLst>
            <pc:docMk/>
            <pc:sldMk cId="2528279311" sldId="259"/>
            <ac:spMk id="3" creationId="{BD2D140B-F5D7-7D06-EF5F-284D724CEA2F}"/>
          </ac:spMkLst>
        </pc:spChg>
      </pc:sldChg>
      <pc:sldChg chg="modSp mod modTransition">
        <pc:chgData name="Parambrata Chatterjee" userId="cbda93734f02fe91" providerId="LiveId" clId="{73083C87-4175-4E5F-B6B7-E71644456F71}" dt="2023-12-01T19:18:54.685" v="4252" actId="115"/>
        <pc:sldMkLst>
          <pc:docMk/>
          <pc:sldMk cId="3350553603" sldId="260"/>
        </pc:sldMkLst>
        <pc:spChg chg="mod">
          <ac:chgData name="Parambrata Chatterjee" userId="cbda93734f02fe91" providerId="LiveId" clId="{73083C87-4175-4E5F-B6B7-E71644456F71}" dt="2023-12-01T19:18:54.685" v="4252" actId="115"/>
          <ac:spMkLst>
            <pc:docMk/>
            <pc:sldMk cId="3350553603" sldId="260"/>
            <ac:spMk id="2" creationId="{6DC5744D-D9F9-01D7-4854-9113D09E1127}"/>
          </ac:spMkLst>
        </pc:spChg>
        <pc:spChg chg="mod">
          <ac:chgData name="Parambrata Chatterjee" userId="cbda93734f02fe91" providerId="LiveId" clId="{73083C87-4175-4E5F-B6B7-E71644456F71}" dt="2023-12-01T17:46:55.859" v="2270" actId="12"/>
          <ac:spMkLst>
            <pc:docMk/>
            <pc:sldMk cId="3350553603" sldId="260"/>
            <ac:spMk id="3" creationId="{4206630E-351B-7ED4-08BE-24419973BFD2}"/>
          </ac:spMkLst>
        </pc:spChg>
      </pc:sldChg>
      <pc:sldChg chg="modSp mod modTransition">
        <pc:chgData name="Parambrata Chatterjee" userId="cbda93734f02fe91" providerId="LiveId" clId="{73083C87-4175-4E5F-B6B7-E71644456F71}" dt="2023-12-01T19:18:45.037" v="4250" actId="115"/>
        <pc:sldMkLst>
          <pc:docMk/>
          <pc:sldMk cId="3869882193" sldId="261"/>
        </pc:sldMkLst>
        <pc:spChg chg="mod">
          <ac:chgData name="Parambrata Chatterjee" userId="cbda93734f02fe91" providerId="LiveId" clId="{73083C87-4175-4E5F-B6B7-E71644456F71}" dt="2023-12-01T19:18:45.037" v="4250" actId="115"/>
          <ac:spMkLst>
            <pc:docMk/>
            <pc:sldMk cId="3869882193" sldId="261"/>
            <ac:spMk id="2" creationId="{14583F37-BB2E-24A1-AD87-A2A8F9AA822E}"/>
          </ac:spMkLst>
        </pc:spChg>
      </pc:sldChg>
      <pc:sldChg chg="modSp mod modTransition">
        <pc:chgData name="Parambrata Chatterjee" userId="cbda93734f02fe91" providerId="LiveId" clId="{73083C87-4175-4E5F-B6B7-E71644456F71}" dt="2023-12-01T19:16:23.923" v="4225"/>
        <pc:sldMkLst>
          <pc:docMk/>
          <pc:sldMk cId="706648045" sldId="262"/>
        </pc:sldMkLst>
        <pc:spChg chg="mod">
          <ac:chgData name="Parambrata Chatterjee" userId="cbda93734f02fe91" providerId="LiveId" clId="{73083C87-4175-4E5F-B6B7-E71644456F71}" dt="2023-12-01T18:02:32.754" v="2515" actId="1076"/>
          <ac:spMkLst>
            <pc:docMk/>
            <pc:sldMk cId="706648045" sldId="262"/>
            <ac:spMk id="2" creationId="{C360048B-3615-BA25-B8C9-A85D5C15A4D2}"/>
          </ac:spMkLst>
        </pc:spChg>
        <pc:spChg chg="mod">
          <ac:chgData name="Parambrata Chatterjee" userId="cbda93734f02fe91" providerId="LiveId" clId="{73083C87-4175-4E5F-B6B7-E71644456F71}" dt="2023-12-01T18:57:40.546" v="4006" actId="207"/>
          <ac:spMkLst>
            <pc:docMk/>
            <pc:sldMk cId="706648045" sldId="262"/>
            <ac:spMk id="3" creationId="{E9FAE5BD-BFF9-E910-0BED-C4777821FB26}"/>
          </ac:spMkLst>
        </pc:spChg>
      </pc:sldChg>
      <pc:sldChg chg="addSp delSp modSp mod modTransition">
        <pc:chgData name="Parambrata Chatterjee" userId="cbda93734f02fe91" providerId="LiveId" clId="{73083C87-4175-4E5F-B6B7-E71644456F71}" dt="2023-12-01T19:16:28.047" v="4226"/>
        <pc:sldMkLst>
          <pc:docMk/>
          <pc:sldMk cId="1247614207" sldId="263"/>
        </pc:sldMkLst>
        <pc:spChg chg="mod">
          <ac:chgData name="Parambrata Chatterjee" userId="cbda93734f02fe91" providerId="LiveId" clId="{73083C87-4175-4E5F-B6B7-E71644456F71}" dt="2023-12-01T18:51:02.369" v="3956" actId="122"/>
          <ac:spMkLst>
            <pc:docMk/>
            <pc:sldMk cId="1247614207" sldId="263"/>
            <ac:spMk id="2" creationId="{3A5CFE79-A74A-ACEF-ED02-7F4D16C3FDD7}"/>
          </ac:spMkLst>
        </pc:spChg>
        <pc:spChg chg="mod">
          <ac:chgData name="Parambrata Chatterjee" userId="cbda93734f02fe91" providerId="LiveId" clId="{73083C87-4175-4E5F-B6B7-E71644456F71}" dt="2023-12-01T18:57:52.039" v="4007" actId="207"/>
          <ac:spMkLst>
            <pc:docMk/>
            <pc:sldMk cId="1247614207" sldId="263"/>
            <ac:spMk id="3" creationId="{16A0523E-62B7-76E1-7E40-3DD878984A6A}"/>
          </ac:spMkLst>
        </pc:spChg>
        <pc:spChg chg="add del mod">
          <ac:chgData name="Parambrata Chatterjee" userId="cbda93734f02fe91" providerId="LiveId" clId="{73083C87-4175-4E5F-B6B7-E71644456F71}" dt="2023-12-01T18:55:41.096" v="3992"/>
          <ac:spMkLst>
            <pc:docMk/>
            <pc:sldMk cId="1247614207" sldId="263"/>
            <ac:spMk id="4" creationId="{5EB7C888-313C-5CC1-6455-0C16E9F5580C}"/>
          </ac:spMkLst>
        </pc:spChg>
        <pc:spChg chg="add del mod">
          <ac:chgData name="Parambrata Chatterjee" userId="cbda93734f02fe91" providerId="LiveId" clId="{73083C87-4175-4E5F-B6B7-E71644456F71}" dt="2023-12-01T18:55:41.096" v="3992"/>
          <ac:spMkLst>
            <pc:docMk/>
            <pc:sldMk cId="1247614207" sldId="263"/>
            <ac:spMk id="5" creationId="{551E51ED-8284-3DBB-23E1-4ADE8EFE3873}"/>
          </ac:spMkLst>
        </pc:spChg>
        <pc:spChg chg="add del mod">
          <ac:chgData name="Parambrata Chatterjee" userId="cbda93734f02fe91" providerId="LiveId" clId="{73083C87-4175-4E5F-B6B7-E71644456F71}" dt="2023-12-01T18:55:41.096" v="3992"/>
          <ac:spMkLst>
            <pc:docMk/>
            <pc:sldMk cId="1247614207" sldId="263"/>
            <ac:spMk id="6" creationId="{4366E445-1E6D-2F37-2EA9-71CF3A49AFCE}"/>
          </ac:spMkLst>
        </pc:spChg>
        <pc:spChg chg="add del mod">
          <ac:chgData name="Parambrata Chatterjee" userId="cbda93734f02fe91" providerId="LiveId" clId="{73083C87-4175-4E5F-B6B7-E71644456F71}" dt="2023-12-01T18:55:41.096" v="3992"/>
          <ac:spMkLst>
            <pc:docMk/>
            <pc:sldMk cId="1247614207" sldId="263"/>
            <ac:spMk id="7" creationId="{D50C2752-DDDB-AD04-EE8A-FF979731D394}"/>
          </ac:spMkLst>
        </pc:spChg>
        <pc:spChg chg="add del mod">
          <ac:chgData name="Parambrata Chatterjee" userId="cbda93734f02fe91" providerId="LiveId" clId="{73083C87-4175-4E5F-B6B7-E71644456F71}" dt="2023-12-01T18:55:41.096" v="3992"/>
          <ac:spMkLst>
            <pc:docMk/>
            <pc:sldMk cId="1247614207" sldId="263"/>
            <ac:spMk id="8" creationId="{9E33F41D-3384-DC60-2CD3-5E6F3A500A67}"/>
          </ac:spMkLst>
        </pc:spChg>
        <pc:spChg chg="add del mod">
          <ac:chgData name="Parambrata Chatterjee" userId="cbda93734f02fe91" providerId="LiveId" clId="{73083C87-4175-4E5F-B6B7-E71644456F71}" dt="2023-12-01T18:55:41.096" v="3992"/>
          <ac:spMkLst>
            <pc:docMk/>
            <pc:sldMk cId="1247614207" sldId="263"/>
            <ac:spMk id="13" creationId="{3A38CF05-A1B2-FAF3-820F-1329F16E3E4E}"/>
          </ac:spMkLst>
        </pc:spChg>
        <pc:spChg chg="add del mod">
          <ac:chgData name="Parambrata Chatterjee" userId="cbda93734f02fe91" providerId="LiveId" clId="{73083C87-4175-4E5F-B6B7-E71644456F71}" dt="2023-12-01T18:55:41.096" v="3992"/>
          <ac:spMkLst>
            <pc:docMk/>
            <pc:sldMk cId="1247614207" sldId="263"/>
            <ac:spMk id="14" creationId="{230DBD83-81AF-07CE-F763-1889D73EE6AC}"/>
          </ac:spMkLst>
        </pc:spChg>
        <pc:cxnChg chg="add del mod">
          <ac:chgData name="Parambrata Chatterjee" userId="cbda93734f02fe91" providerId="LiveId" clId="{73083C87-4175-4E5F-B6B7-E71644456F71}" dt="2023-12-01T18:55:41.096" v="3992"/>
          <ac:cxnSpMkLst>
            <pc:docMk/>
            <pc:sldMk cId="1247614207" sldId="263"/>
            <ac:cxnSpMk id="9" creationId="{F851A6E5-4784-062D-FD72-EB4B6798546C}"/>
          </ac:cxnSpMkLst>
        </pc:cxnChg>
        <pc:cxnChg chg="add del mod">
          <ac:chgData name="Parambrata Chatterjee" userId="cbda93734f02fe91" providerId="LiveId" clId="{73083C87-4175-4E5F-B6B7-E71644456F71}" dt="2023-12-01T18:55:41.096" v="3992"/>
          <ac:cxnSpMkLst>
            <pc:docMk/>
            <pc:sldMk cId="1247614207" sldId="263"/>
            <ac:cxnSpMk id="10" creationId="{CC7DFF73-F10A-B6A7-C5B0-B5C8DE76ECDE}"/>
          </ac:cxnSpMkLst>
        </pc:cxnChg>
        <pc:cxnChg chg="add del mod">
          <ac:chgData name="Parambrata Chatterjee" userId="cbda93734f02fe91" providerId="LiveId" clId="{73083C87-4175-4E5F-B6B7-E71644456F71}" dt="2023-12-01T18:55:41.096" v="3992"/>
          <ac:cxnSpMkLst>
            <pc:docMk/>
            <pc:sldMk cId="1247614207" sldId="263"/>
            <ac:cxnSpMk id="11" creationId="{8FAF43B3-7E91-3509-3E0A-9B8D6BED52D1}"/>
          </ac:cxnSpMkLst>
        </pc:cxnChg>
        <pc:cxnChg chg="add del mod">
          <ac:chgData name="Parambrata Chatterjee" userId="cbda93734f02fe91" providerId="LiveId" clId="{73083C87-4175-4E5F-B6B7-E71644456F71}" dt="2023-12-01T18:55:41.096" v="3992"/>
          <ac:cxnSpMkLst>
            <pc:docMk/>
            <pc:sldMk cId="1247614207" sldId="263"/>
            <ac:cxnSpMk id="12" creationId="{E2D1B6AB-B5F4-709B-F666-808185BBE2AA}"/>
          </ac:cxnSpMkLst>
        </pc:cxnChg>
      </pc:sldChg>
      <pc:sldChg chg="modSp new mod modTransition">
        <pc:chgData name="Parambrata Chatterjee" userId="cbda93734f02fe91" providerId="LiveId" clId="{73083C87-4175-4E5F-B6B7-E71644456F71}" dt="2023-12-01T19:19:02.664" v="4253" actId="115"/>
        <pc:sldMkLst>
          <pc:docMk/>
          <pc:sldMk cId="675647099" sldId="264"/>
        </pc:sldMkLst>
        <pc:spChg chg="mod">
          <ac:chgData name="Parambrata Chatterjee" userId="cbda93734f02fe91" providerId="LiveId" clId="{73083C87-4175-4E5F-B6B7-E71644456F71}" dt="2023-12-01T19:19:02.664" v="4253" actId="115"/>
          <ac:spMkLst>
            <pc:docMk/>
            <pc:sldMk cId="675647099" sldId="264"/>
            <ac:spMk id="2" creationId="{28EF87D0-1EBE-3A67-93B7-EB8D2E22FF7C}"/>
          </ac:spMkLst>
        </pc:spChg>
        <pc:spChg chg="mod">
          <ac:chgData name="Parambrata Chatterjee" userId="cbda93734f02fe91" providerId="LiveId" clId="{73083C87-4175-4E5F-B6B7-E71644456F71}" dt="2023-12-01T18:57:59.143" v="4008" actId="207"/>
          <ac:spMkLst>
            <pc:docMk/>
            <pc:sldMk cId="675647099" sldId="264"/>
            <ac:spMk id="3" creationId="{B7078DCA-37C3-1D36-6B8B-8F42182A0624}"/>
          </ac:spMkLst>
        </pc:spChg>
      </pc:sldChg>
      <pc:sldChg chg="new del">
        <pc:chgData name="Parambrata Chatterjee" userId="cbda93734f02fe91" providerId="LiveId" clId="{73083C87-4175-4E5F-B6B7-E71644456F71}" dt="2023-12-01T10:19:51.560" v="779" actId="47"/>
        <pc:sldMkLst>
          <pc:docMk/>
          <pc:sldMk cId="952392524" sldId="265"/>
        </pc:sldMkLst>
      </pc:sldChg>
      <pc:sldChg chg="addSp delSp modSp new mod modTransition">
        <pc:chgData name="Parambrata Chatterjee" userId="cbda93734f02fe91" providerId="LiveId" clId="{73083C87-4175-4E5F-B6B7-E71644456F71}" dt="2023-12-01T19:16:37.363" v="4228"/>
        <pc:sldMkLst>
          <pc:docMk/>
          <pc:sldMk cId="1354235693" sldId="265"/>
        </pc:sldMkLst>
        <pc:spChg chg="add mod">
          <ac:chgData name="Parambrata Chatterjee" userId="cbda93734f02fe91" providerId="LiveId" clId="{73083C87-4175-4E5F-B6B7-E71644456F71}" dt="2023-12-01T18:52:34.926" v="3968" actId="1076"/>
          <ac:spMkLst>
            <pc:docMk/>
            <pc:sldMk cId="1354235693" sldId="265"/>
            <ac:spMk id="2" creationId="{9979C5CF-146C-3D63-D5B8-DC976C95CD9F}"/>
          </ac:spMkLst>
        </pc:spChg>
        <pc:spChg chg="add del mod">
          <ac:chgData name="Parambrata Chatterjee" userId="cbda93734f02fe91" providerId="LiveId" clId="{73083C87-4175-4E5F-B6B7-E71644456F71}" dt="2023-12-01T10:20:42.599" v="835" actId="478"/>
          <ac:spMkLst>
            <pc:docMk/>
            <pc:sldMk cId="1354235693" sldId="265"/>
            <ac:spMk id="3" creationId="{06567C36-1831-0C6E-5D07-D55FF10D923B}"/>
          </ac:spMkLst>
        </pc:spChg>
        <pc:picChg chg="add mod">
          <ac:chgData name="Parambrata Chatterjee" userId="cbda93734f02fe91" providerId="LiveId" clId="{73083C87-4175-4E5F-B6B7-E71644456F71}" dt="2023-12-01T18:53:02.105" v="3969" actId="1076"/>
          <ac:picMkLst>
            <pc:docMk/>
            <pc:sldMk cId="1354235693" sldId="265"/>
            <ac:picMk id="3073" creationId="{0A8B072C-144C-D08B-0DC8-AD2A8923FC05}"/>
          </ac:picMkLst>
        </pc:picChg>
      </pc:sldChg>
      <pc:sldChg chg="modSp new mod modTransition">
        <pc:chgData name="Parambrata Chatterjee" userId="cbda93734f02fe91" providerId="LiveId" clId="{73083C87-4175-4E5F-B6B7-E71644456F71}" dt="2023-12-01T19:16:41.406" v="4229"/>
        <pc:sldMkLst>
          <pc:docMk/>
          <pc:sldMk cId="1370204739" sldId="266"/>
        </pc:sldMkLst>
        <pc:spChg chg="mod">
          <ac:chgData name="Parambrata Chatterjee" userId="cbda93734f02fe91" providerId="LiveId" clId="{73083C87-4175-4E5F-B6B7-E71644456F71}" dt="2023-12-01T18:53:18.392" v="3972" actId="207"/>
          <ac:spMkLst>
            <pc:docMk/>
            <pc:sldMk cId="1370204739" sldId="266"/>
            <ac:spMk id="2" creationId="{2CCB9882-6A70-547B-4572-BF61B7C8E635}"/>
          </ac:spMkLst>
        </pc:spChg>
        <pc:spChg chg="mod">
          <ac:chgData name="Parambrata Chatterjee" userId="cbda93734f02fe91" providerId="LiveId" clId="{73083C87-4175-4E5F-B6B7-E71644456F71}" dt="2023-12-01T18:49:43.892" v="3939" actId="27636"/>
          <ac:spMkLst>
            <pc:docMk/>
            <pc:sldMk cId="1370204739" sldId="266"/>
            <ac:spMk id="3" creationId="{E98C34D1-4D1C-EBCF-2A44-D3F63DF2A6C6}"/>
          </ac:spMkLst>
        </pc:spChg>
      </pc:sldChg>
      <pc:sldChg chg="addSp modSp new mod modTransition">
        <pc:chgData name="Parambrata Chatterjee" userId="cbda93734f02fe91" providerId="LiveId" clId="{73083C87-4175-4E5F-B6B7-E71644456F71}" dt="2023-12-02T07:53:09.767" v="4281" actId="12"/>
        <pc:sldMkLst>
          <pc:docMk/>
          <pc:sldMk cId="712784690" sldId="267"/>
        </pc:sldMkLst>
        <pc:spChg chg="mod">
          <ac:chgData name="Parambrata Chatterjee" userId="cbda93734f02fe91" providerId="LiveId" clId="{73083C87-4175-4E5F-B6B7-E71644456F71}" dt="2023-12-01T19:19:20.573" v="4254" actId="115"/>
          <ac:spMkLst>
            <pc:docMk/>
            <pc:sldMk cId="712784690" sldId="267"/>
            <ac:spMk id="2" creationId="{9676113F-56C7-AC34-D4B1-5CA46DDCFCF8}"/>
          </ac:spMkLst>
        </pc:spChg>
        <pc:spChg chg="mod">
          <ac:chgData name="Parambrata Chatterjee" userId="cbda93734f02fe91" providerId="LiveId" clId="{73083C87-4175-4E5F-B6B7-E71644456F71}" dt="2023-12-02T07:53:05.230" v="4279" actId="12"/>
          <ac:spMkLst>
            <pc:docMk/>
            <pc:sldMk cId="712784690" sldId="267"/>
            <ac:spMk id="3" creationId="{04C94B36-44D1-B14A-FACA-CE59460791B9}"/>
          </ac:spMkLst>
        </pc:spChg>
        <pc:spChg chg="add mod">
          <ac:chgData name="Parambrata Chatterjee" userId="cbda93734f02fe91" providerId="LiveId" clId="{73083C87-4175-4E5F-B6B7-E71644456F71}" dt="2023-12-02T07:53:09.767" v="4281" actId="12"/>
          <ac:spMkLst>
            <pc:docMk/>
            <pc:sldMk cId="712784690" sldId="267"/>
            <ac:spMk id="5" creationId="{2B51AFFF-4D6F-FC83-DAB0-11D75589A951}"/>
          </ac:spMkLst>
        </pc:spChg>
        <pc:spChg chg="add mod">
          <ac:chgData name="Parambrata Chatterjee" userId="cbda93734f02fe91" providerId="LiveId" clId="{73083C87-4175-4E5F-B6B7-E71644456F71}" dt="2023-12-01T19:03:29.356" v="4135" actId="2711"/>
          <ac:spMkLst>
            <pc:docMk/>
            <pc:sldMk cId="712784690" sldId="267"/>
            <ac:spMk id="7" creationId="{A5E16531-7FC2-CE6D-92D5-10D61577C2A0}"/>
          </ac:spMkLst>
        </pc:spChg>
      </pc:sldChg>
      <pc:sldChg chg="modSp new del mod">
        <pc:chgData name="Parambrata Chatterjee" userId="cbda93734f02fe91" providerId="LiveId" clId="{73083C87-4175-4E5F-B6B7-E71644456F71}" dt="2023-12-01T19:07:18.475" v="4157" actId="47"/>
        <pc:sldMkLst>
          <pc:docMk/>
          <pc:sldMk cId="3458838364" sldId="268"/>
        </pc:sldMkLst>
        <pc:spChg chg="mod">
          <ac:chgData name="Parambrata Chatterjee" userId="cbda93734f02fe91" providerId="LiveId" clId="{73083C87-4175-4E5F-B6B7-E71644456F71}" dt="2023-12-01T10:39:28.149" v="1903" actId="1076"/>
          <ac:spMkLst>
            <pc:docMk/>
            <pc:sldMk cId="3458838364" sldId="268"/>
            <ac:spMk id="2" creationId="{94FC14E3-0D8D-7BD3-B040-91AE19D7AB76}"/>
          </ac:spMkLst>
        </pc:spChg>
        <pc:spChg chg="mod">
          <ac:chgData name="Parambrata Chatterjee" userId="cbda93734f02fe91" providerId="LiveId" clId="{73083C87-4175-4E5F-B6B7-E71644456F71}" dt="2023-12-01T19:02:35.585" v="4122" actId="5793"/>
          <ac:spMkLst>
            <pc:docMk/>
            <pc:sldMk cId="3458838364" sldId="268"/>
            <ac:spMk id="3" creationId="{208E98A2-2876-97FD-6AB9-13FF451E8E36}"/>
          </ac:spMkLst>
        </pc:spChg>
      </pc:sldChg>
      <pc:sldChg chg="addSp delSp modSp new mod modTransition">
        <pc:chgData name="Parambrata Chatterjee" userId="cbda93734f02fe91" providerId="LiveId" clId="{73083C87-4175-4E5F-B6B7-E71644456F71}" dt="2023-12-01T19:19:24.552" v="4255" actId="115"/>
        <pc:sldMkLst>
          <pc:docMk/>
          <pc:sldMk cId="1864833022" sldId="269"/>
        </pc:sldMkLst>
        <pc:spChg chg="mod">
          <ac:chgData name="Parambrata Chatterjee" userId="cbda93734f02fe91" providerId="LiveId" clId="{73083C87-4175-4E5F-B6B7-E71644456F71}" dt="2023-12-01T19:19:24.552" v="4255" actId="115"/>
          <ac:spMkLst>
            <pc:docMk/>
            <pc:sldMk cId="1864833022" sldId="269"/>
            <ac:spMk id="2" creationId="{B3CF09F0-6127-0AFB-34AE-54A7DA35195E}"/>
          </ac:spMkLst>
        </pc:spChg>
        <pc:spChg chg="mod">
          <ac:chgData name="Parambrata Chatterjee" userId="cbda93734f02fe91" providerId="LiveId" clId="{73083C87-4175-4E5F-B6B7-E71644456F71}" dt="2023-12-01T19:10:48.813" v="4175"/>
          <ac:spMkLst>
            <pc:docMk/>
            <pc:sldMk cId="1864833022" sldId="269"/>
            <ac:spMk id="3" creationId="{959440A7-734C-A849-06F2-93C585873171}"/>
          </ac:spMkLst>
        </pc:spChg>
        <pc:spChg chg="add del mod">
          <ac:chgData name="Parambrata Chatterjee" userId="cbda93734f02fe91" providerId="LiveId" clId="{73083C87-4175-4E5F-B6B7-E71644456F71}" dt="2023-12-01T19:09:28.465" v="4163"/>
          <ac:spMkLst>
            <pc:docMk/>
            <pc:sldMk cId="1864833022" sldId="269"/>
            <ac:spMk id="4" creationId="{14A3AF37-794A-3084-F7B6-D80845FD5F59}"/>
          </ac:spMkLst>
        </pc:spChg>
        <pc:spChg chg="add del mod">
          <ac:chgData name="Parambrata Chatterjee" userId="cbda93734f02fe91" providerId="LiveId" clId="{73083C87-4175-4E5F-B6B7-E71644456F71}" dt="2023-12-01T19:09:28.465" v="4163"/>
          <ac:spMkLst>
            <pc:docMk/>
            <pc:sldMk cId="1864833022" sldId="269"/>
            <ac:spMk id="9" creationId="{6F319FE7-7FEF-CD0F-560F-25007A675957}"/>
          </ac:spMkLst>
        </pc:spChg>
        <pc:spChg chg="add del mod">
          <ac:chgData name="Parambrata Chatterjee" userId="cbda93734f02fe91" providerId="LiveId" clId="{73083C87-4175-4E5F-B6B7-E71644456F71}" dt="2023-12-01T19:09:28.465" v="4163"/>
          <ac:spMkLst>
            <pc:docMk/>
            <pc:sldMk cId="1864833022" sldId="269"/>
            <ac:spMk id="10" creationId="{D3B9B57B-AD13-B9C4-F058-BDA391E8AE5D}"/>
          </ac:spMkLst>
        </pc:spChg>
        <pc:spChg chg="add del mod">
          <ac:chgData name="Parambrata Chatterjee" userId="cbda93734f02fe91" providerId="LiveId" clId="{73083C87-4175-4E5F-B6B7-E71644456F71}" dt="2023-12-01T19:09:28.465" v="4163"/>
          <ac:spMkLst>
            <pc:docMk/>
            <pc:sldMk cId="1864833022" sldId="269"/>
            <ac:spMk id="11" creationId="{F61769B3-35A1-2CC6-4A00-1D915F9A4829}"/>
          </ac:spMkLst>
        </pc:spChg>
        <pc:spChg chg="add mod">
          <ac:chgData name="Parambrata Chatterjee" userId="cbda93734f02fe91" providerId="LiveId" clId="{73083C87-4175-4E5F-B6B7-E71644456F71}" dt="2023-12-01T19:14:56.014" v="4209" actId="1076"/>
          <ac:spMkLst>
            <pc:docMk/>
            <pc:sldMk cId="1864833022" sldId="269"/>
            <ac:spMk id="19" creationId="{371FBF38-D5B0-E167-394E-406741672D3F}"/>
          </ac:spMkLst>
        </pc:spChg>
        <pc:spChg chg="add mod">
          <ac:chgData name="Parambrata Chatterjee" userId="cbda93734f02fe91" providerId="LiveId" clId="{73083C87-4175-4E5F-B6B7-E71644456F71}" dt="2023-12-01T19:14:16.105" v="4207" actId="1076"/>
          <ac:spMkLst>
            <pc:docMk/>
            <pc:sldMk cId="1864833022" sldId="269"/>
            <ac:spMk id="20" creationId="{EEFFA0F4-9EEE-B022-9DB4-F3B6A133CC96}"/>
          </ac:spMkLst>
        </pc:spChg>
        <pc:picChg chg="add del mod">
          <ac:chgData name="Parambrata Chatterjee" userId="cbda93734f02fe91" providerId="LiveId" clId="{73083C87-4175-4E5F-B6B7-E71644456F71}" dt="2023-12-01T19:12:58.456" v="4191" actId="21"/>
          <ac:picMkLst>
            <pc:docMk/>
            <pc:sldMk cId="1864833022" sldId="269"/>
            <ac:picMk id="17" creationId="{1B1F7346-81E0-862A-C1C0-ADC6E2A68981}"/>
          </ac:picMkLst>
        </pc:picChg>
        <pc:picChg chg="add mod">
          <ac:chgData name="Parambrata Chatterjee" userId="cbda93734f02fe91" providerId="LiveId" clId="{73083C87-4175-4E5F-B6B7-E71644456F71}" dt="2023-12-01T19:14:03.796" v="4205" actId="1076"/>
          <ac:picMkLst>
            <pc:docMk/>
            <pc:sldMk cId="1864833022" sldId="269"/>
            <ac:picMk id="21" creationId="{1AB8C2AD-5DE7-9C62-DAEE-A369C70F851C}"/>
          </ac:picMkLst>
        </pc:picChg>
        <pc:cxnChg chg="add del mod">
          <ac:chgData name="Parambrata Chatterjee" userId="cbda93734f02fe91" providerId="LiveId" clId="{73083C87-4175-4E5F-B6B7-E71644456F71}" dt="2023-12-01T19:09:28.465" v="4163"/>
          <ac:cxnSpMkLst>
            <pc:docMk/>
            <pc:sldMk cId="1864833022" sldId="269"/>
            <ac:cxnSpMk id="5" creationId="{E62F309B-349A-D920-1335-20C05C87C47B}"/>
          </ac:cxnSpMkLst>
        </pc:cxnChg>
        <pc:cxnChg chg="add del mod">
          <ac:chgData name="Parambrata Chatterjee" userId="cbda93734f02fe91" providerId="LiveId" clId="{73083C87-4175-4E5F-B6B7-E71644456F71}" dt="2023-12-01T19:09:28.465" v="4163"/>
          <ac:cxnSpMkLst>
            <pc:docMk/>
            <pc:sldMk cId="1864833022" sldId="269"/>
            <ac:cxnSpMk id="6" creationId="{F74F1BFA-7693-903C-4F2D-CA9BB683521A}"/>
          </ac:cxnSpMkLst>
        </pc:cxnChg>
        <pc:cxnChg chg="add del mod">
          <ac:chgData name="Parambrata Chatterjee" userId="cbda93734f02fe91" providerId="LiveId" clId="{73083C87-4175-4E5F-B6B7-E71644456F71}" dt="2023-12-01T19:09:28.465" v="4163"/>
          <ac:cxnSpMkLst>
            <pc:docMk/>
            <pc:sldMk cId="1864833022" sldId="269"/>
            <ac:cxnSpMk id="7" creationId="{6DFD8911-2C80-0AE4-B8F5-E4C909965750}"/>
          </ac:cxnSpMkLst>
        </pc:cxnChg>
        <pc:cxnChg chg="add del mod">
          <ac:chgData name="Parambrata Chatterjee" userId="cbda93734f02fe91" providerId="LiveId" clId="{73083C87-4175-4E5F-B6B7-E71644456F71}" dt="2023-12-01T19:09:28.465" v="4163"/>
          <ac:cxnSpMkLst>
            <pc:docMk/>
            <pc:sldMk cId="1864833022" sldId="269"/>
            <ac:cxnSpMk id="8" creationId="{947F3F42-3D2B-0D5D-412B-9F99635868EC}"/>
          </ac:cxnSpMkLst>
        </pc:cxnChg>
      </pc:sldChg>
      <pc:sldChg chg="modSp new mod modTransition">
        <pc:chgData name="Parambrata Chatterjee" userId="cbda93734f02fe91" providerId="LiveId" clId="{73083C87-4175-4E5F-B6B7-E71644456F71}" dt="2023-12-01T19:19:59.570" v="4262" actId="115"/>
        <pc:sldMkLst>
          <pc:docMk/>
          <pc:sldMk cId="2132675986" sldId="270"/>
        </pc:sldMkLst>
        <pc:spChg chg="mod">
          <ac:chgData name="Parambrata Chatterjee" userId="cbda93734f02fe91" providerId="LiveId" clId="{73083C87-4175-4E5F-B6B7-E71644456F71}" dt="2023-12-01T19:19:59.570" v="4262" actId="115"/>
          <ac:spMkLst>
            <pc:docMk/>
            <pc:sldMk cId="2132675986" sldId="270"/>
            <ac:spMk id="2" creationId="{4B759343-EDE9-6D60-CF47-438929B8DE79}"/>
          </ac:spMkLst>
        </pc:spChg>
        <pc:spChg chg="mod">
          <ac:chgData name="Parambrata Chatterjee" userId="cbda93734f02fe91" providerId="LiveId" clId="{73083C87-4175-4E5F-B6B7-E71644456F71}" dt="2023-12-01T18:58:24.749" v="4010" actId="207"/>
          <ac:spMkLst>
            <pc:docMk/>
            <pc:sldMk cId="2132675986" sldId="270"/>
            <ac:spMk id="3" creationId="{F7037DAE-F9DB-9A7B-8D54-57DFDA00422D}"/>
          </ac:spMkLst>
        </pc:spChg>
      </pc:sldChg>
      <pc:sldChg chg="modSp new mod modTransition">
        <pc:chgData name="Parambrata Chatterjee" userId="cbda93734f02fe91" providerId="LiveId" clId="{73083C87-4175-4E5F-B6B7-E71644456F71}" dt="2023-12-01T19:22:37.873" v="4266" actId="255"/>
        <pc:sldMkLst>
          <pc:docMk/>
          <pc:sldMk cId="1913864254" sldId="271"/>
        </pc:sldMkLst>
        <pc:spChg chg="mod">
          <ac:chgData name="Parambrata Chatterjee" userId="cbda93734f02fe91" providerId="LiveId" clId="{73083C87-4175-4E5F-B6B7-E71644456F71}" dt="2023-12-01T19:22:37.873" v="4266" actId="255"/>
          <ac:spMkLst>
            <pc:docMk/>
            <pc:sldMk cId="1913864254" sldId="271"/>
            <ac:spMk id="2" creationId="{B22075FB-D269-7043-73AE-694178C42734}"/>
          </ac:spMkLst>
        </pc:spChg>
        <pc:spChg chg="mod">
          <ac:chgData name="Parambrata Chatterjee" userId="cbda93734f02fe91" providerId="LiveId" clId="{73083C87-4175-4E5F-B6B7-E71644456F71}" dt="2023-12-01T19:17:28.660" v="4237" actId="207"/>
          <ac:spMkLst>
            <pc:docMk/>
            <pc:sldMk cId="1913864254" sldId="271"/>
            <ac:spMk id="3" creationId="{FFFDE5A8-2207-84DE-A628-288A6BB9B933}"/>
          </ac:spMkLst>
        </pc:spChg>
      </pc:sldChg>
      <pc:sldChg chg="modSp new mod modTransition">
        <pc:chgData name="Parambrata Chatterjee" userId="cbda93734f02fe91" providerId="LiveId" clId="{73083C87-4175-4E5F-B6B7-E71644456F71}" dt="2023-12-01T19:22:46.087" v="4267" actId="115"/>
        <pc:sldMkLst>
          <pc:docMk/>
          <pc:sldMk cId="1100718692" sldId="272"/>
        </pc:sldMkLst>
        <pc:spChg chg="mod">
          <ac:chgData name="Parambrata Chatterjee" userId="cbda93734f02fe91" providerId="LiveId" clId="{73083C87-4175-4E5F-B6B7-E71644456F71}" dt="2023-12-01T19:22:46.087" v="4267" actId="115"/>
          <ac:spMkLst>
            <pc:docMk/>
            <pc:sldMk cId="1100718692" sldId="272"/>
            <ac:spMk id="2" creationId="{3B972936-991B-F3F2-9A0F-2B1BA145F550}"/>
          </ac:spMkLst>
        </pc:spChg>
        <pc:spChg chg="mod">
          <ac:chgData name="Parambrata Chatterjee" userId="cbda93734f02fe91" providerId="LiveId" clId="{73083C87-4175-4E5F-B6B7-E71644456F71}" dt="2023-12-01T18:58:53.932" v="4013" actId="207"/>
          <ac:spMkLst>
            <pc:docMk/>
            <pc:sldMk cId="1100718692" sldId="272"/>
            <ac:spMk id="3" creationId="{48A7662C-F3BF-C0F3-EAEB-3125261C1F28}"/>
          </ac:spMkLst>
        </pc:spChg>
      </pc:sldChg>
      <pc:sldChg chg="modSp new mod modTransition">
        <pc:chgData name="Parambrata Chatterjee" userId="cbda93734f02fe91" providerId="LiveId" clId="{73083C87-4175-4E5F-B6B7-E71644456F71}" dt="2023-12-01T19:18:13.597" v="4242" actId="115"/>
        <pc:sldMkLst>
          <pc:docMk/>
          <pc:sldMk cId="2042445268" sldId="273"/>
        </pc:sldMkLst>
        <pc:spChg chg="mod">
          <ac:chgData name="Parambrata Chatterjee" userId="cbda93734f02fe91" providerId="LiveId" clId="{73083C87-4175-4E5F-B6B7-E71644456F71}" dt="2023-12-01T19:18:13.597" v="4242" actId="115"/>
          <ac:spMkLst>
            <pc:docMk/>
            <pc:sldMk cId="2042445268" sldId="273"/>
            <ac:spMk id="2" creationId="{D24069B4-DCC4-29BF-BCC4-DD15E12F8967}"/>
          </ac:spMkLst>
        </pc:spChg>
        <pc:spChg chg="mod">
          <ac:chgData name="Parambrata Chatterjee" userId="cbda93734f02fe91" providerId="LiveId" clId="{73083C87-4175-4E5F-B6B7-E71644456F71}" dt="2023-12-01T18:57:13.239" v="4003" actId="207"/>
          <ac:spMkLst>
            <pc:docMk/>
            <pc:sldMk cId="2042445268" sldId="273"/>
            <ac:spMk id="3" creationId="{663078C8-0D61-85E3-D0D7-C5F0CC67D13A}"/>
          </ac:spMkLst>
        </pc:spChg>
      </pc:sldChg>
      <pc:sldChg chg="addSp delSp modSp new mod modTransition">
        <pc:chgData name="Parambrata Chatterjee" userId="cbda93734f02fe91" providerId="LiveId" clId="{73083C87-4175-4E5F-B6B7-E71644456F71}" dt="2023-12-02T07:52:46.489" v="4272" actId="207"/>
        <pc:sldMkLst>
          <pc:docMk/>
          <pc:sldMk cId="669607443" sldId="274"/>
        </pc:sldMkLst>
        <pc:spChg chg="mod">
          <ac:chgData name="Parambrata Chatterjee" userId="cbda93734f02fe91" providerId="LiveId" clId="{73083C87-4175-4E5F-B6B7-E71644456F71}" dt="2023-12-02T07:52:46.489" v="4272" actId="207"/>
          <ac:spMkLst>
            <pc:docMk/>
            <pc:sldMk cId="669607443" sldId="274"/>
            <ac:spMk id="2" creationId="{CE603253-6A95-24C9-66A1-421F506E4C48}"/>
          </ac:spMkLst>
        </pc:spChg>
        <pc:spChg chg="mod">
          <ac:chgData name="Parambrata Chatterjee" userId="cbda93734f02fe91" providerId="LiveId" clId="{73083C87-4175-4E5F-B6B7-E71644456F71}" dt="2023-12-01T18:56:44.759" v="4002" actId="207"/>
          <ac:spMkLst>
            <pc:docMk/>
            <pc:sldMk cId="669607443" sldId="274"/>
            <ac:spMk id="3" creationId="{68B2D596-0C33-57E5-952E-A0C92FCCDDD5}"/>
          </ac:spMkLst>
        </pc:spChg>
        <pc:spChg chg="add del">
          <ac:chgData name="Parambrata Chatterjee" userId="cbda93734f02fe91" providerId="LiveId" clId="{73083C87-4175-4E5F-B6B7-E71644456F71}" dt="2023-12-01T18:24:19.792" v="3327"/>
          <ac:spMkLst>
            <pc:docMk/>
            <pc:sldMk cId="669607443" sldId="274"/>
            <ac:spMk id="4" creationId="{8FE6CA4F-3117-E2E5-4410-E760C8BD10D4}"/>
          </ac:spMkLst>
        </pc:spChg>
      </pc:sldChg>
      <pc:sldChg chg="addSp delSp modSp new mod modTransition">
        <pc:chgData name="Parambrata Chatterjee" userId="cbda93734f02fe91" providerId="LiveId" clId="{73083C87-4175-4E5F-B6B7-E71644456F71}" dt="2023-12-01T19:19:33.367" v="4256" actId="115"/>
        <pc:sldMkLst>
          <pc:docMk/>
          <pc:sldMk cId="781157978" sldId="275"/>
        </pc:sldMkLst>
        <pc:spChg chg="add mod">
          <ac:chgData name="Parambrata Chatterjee" userId="cbda93734f02fe91" providerId="LiveId" clId="{73083C87-4175-4E5F-B6B7-E71644456F71}" dt="2023-12-01T19:19:33.367" v="4256" actId="115"/>
          <ac:spMkLst>
            <pc:docMk/>
            <pc:sldMk cId="781157978" sldId="275"/>
            <ac:spMk id="3" creationId="{37AE75A8-49A5-C19B-2ED4-821868B0788C}"/>
          </ac:spMkLst>
        </pc:spChg>
        <pc:spChg chg="add del">
          <ac:chgData name="Parambrata Chatterjee" userId="cbda93734f02fe91" providerId="LiveId" clId="{73083C87-4175-4E5F-B6B7-E71644456F71}" dt="2023-12-01T18:32:15.972" v="3528"/>
          <ac:spMkLst>
            <pc:docMk/>
            <pc:sldMk cId="781157978" sldId="275"/>
            <ac:spMk id="5" creationId="{834E0359-026A-501B-5A54-8DA028595D01}"/>
          </ac:spMkLst>
        </pc:spChg>
        <pc:spChg chg="add del">
          <ac:chgData name="Parambrata Chatterjee" userId="cbda93734f02fe91" providerId="LiveId" clId="{73083C87-4175-4E5F-B6B7-E71644456F71}" dt="2023-12-01T18:32:15.972" v="3528"/>
          <ac:spMkLst>
            <pc:docMk/>
            <pc:sldMk cId="781157978" sldId="275"/>
            <ac:spMk id="6" creationId="{0D5C11EF-2847-96F3-6D45-77BAEF7AD707}"/>
          </ac:spMkLst>
        </pc:spChg>
        <pc:spChg chg="add del">
          <ac:chgData name="Parambrata Chatterjee" userId="cbda93734f02fe91" providerId="LiveId" clId="{73083C87-4175-4E5F-B6B7-E71644456F71}" dt="2023-12-01T18:32:15.972" v="3528"/>
          <ac:spMkLst>
            <pc:docMk/>
            <pc:sldMk cId="781157978" sldId="275"/>
            <ac:spMk id="7" creationId="{8C07371E-A16D-AD59-7B4A-1110E1412F0C}"/>
          </ac:spMkLst>
        </pc:spChg>
        <pc:spChg chg="add del">
          <ac:chgData name="Parambrata Chatterjee" userId="cbda93734f02fe91" providerId="LiveId" clId="{73083C87-4175-4E5F-B6B7-E71644456F71}" dt="2023-12-01T18:32:15.972" v="3528"/>
          <ac:spMkLst>
            <pc:docMk/>
            <pc:sldMk cId="781157978" sldId="275"/>
            <ac:spMk id="8" creationId="{AF5BA008-B4C0-4615-88DB-C87D7DC19357}"/>
          </ac:spMkLst>
        </pc:spChg>
        <pc:spChg chg="add del">
          <ac:chgData name="Parambrata Chatterjee" userId="cbda93734f02fe91" providerId="LiveId" clId="{73083C87-4175-4E5F-B6B7-E71644456F71}" dt="2023-12-01T18:32:15.972" v="3528"/>
          <ac:spMkLst>
            <pc:docMk/>
            <pc:sldMk cId="781157978" sldId="275"/>
            <ac:spMk id="9" creationId="{98652251-C3B5-E669-F965-61E23E83D933}"/>
          </ac:spMkLst>
        </pc:spChg>
        <pc:spChg chg="add del">
          <ac:chgData name="Parambrata Chatterjee" userId="cbda93734f02fe91" providerId="LiveId" clId="{73083C87-4175-4E5F-B6B7-E71644456F71}" dt="2023-12-01T18:32:15.972" v="3528"/>
          <ac:spMkLst>
            <pc:docMk/>
            <pc:sldMk cId="781157978" sldId="275"/>
            <ac:spMk id="10" creationId="{9EF142C6-5B96-50B3-E7F5-2E60AD4BAFF9}"/>
          </ac:spMkLst>
        </pc:spChg>
        <pc:spChg chg="add del">
          <ac:chgData name="Parambrata Chatterjee" userId="cbda93734f02fe91" providerId="LiveId" clId="{73083C87-4175-4E5F-B6B7-E71644456F71}" dt="2023-12-01T18:32:15.972" v="3528"/>
          <ac:spMkLst>
            <pc:docMk/>
            <pc:sldMk cId="781157978" sldId="275"/>
            <ac:spMk id="11" creationId="{4EAAFAC3-E570-595A-17A6-5E4E9B5C3460}"/>
          </ac:spMkLst>
        </pc:spChg>
        <pc:spChg chg="add mod">
          <ac:chgData name="Parambrata Chatterjee" userId="cbda93734f02fe91" providerId="LiveId" clId="{73083C87-4175-4E5F-B6B7-E71644456F71}" dt="2023-12-01T18:36:59.783" v="3578" actId="1076"/>
          <ac:spMkLst>
            <pc:docMk/>
            <pc:sldMk cId="781157978" sldId="275"/>
            <ac:spMk id="13" creationId="{08885F1B-9400-A2E7-EC8F-26FB173B1102}"/>
          </ac:spMkLst>
        </pc:spChg>
        <pc:spChg chg="add mod">
          <ac:chgData name="Parambrata Chatterjee" userId="cbda93734f02fe91" providerId="LiveId" clId="{73083C87-4175-4E5F-B6B7-E71644456F71}" dt="2023-12-01T18:36:34.199" v="3574" actId="1076"/>
          <ac:spMkLst>
            <pc:docMk/>
            <pc:sldMk cId="781157978" sldId="275"/>
            <ac:spMk id="16" creationId="{FBF0961D-0FB9-1CE8-4AFE-A29F30D51B45}"/>
          </ac:spMkLst>
        </pc:spChg>
        <pc:spChg chg="add mod">
          <ac:chgData name="Parambrata Chatterjee" userId="cbda93734f02fe91" providerId="LiveId" clId="{73083C87-4175-4E5F-B6B7-E71644456F71}" dt="2023-12-01T18:33:41.165" v="3537" actId="1076"/>
          <ac:spMkLst>
            <pc:docMk/>
            <pc:sldMk cId="781157978" sldId="275"/>
            <ac:spMk id="17" creationId="{F7D6C66E-0DF8-CFA4-65A3-F1FDCA4C0BEC}"/>
          </ac:spMkLst>
        </pc:spChg>
        <pc:spChg chg="add del mod">
          <ac:chgData name="Parambrata Chatterjee" userId="cbda93734f02fe91" providerId="LiveId" clId="{73083C87-4175-4E5F-B6B7-E71644456F71}" dt="2023-12-01T18:35:15.116" v="3551" actId="478"/>
          <ac:spMkLst>
            <pc:docMk/>
            <pc:sldMk cId="781157978" sldId="275"/>
            <ac:spMk id="18" creationId="{E0AFF6E9-45E6-CF09-293E-490AB1584F9B}"/>
          </ac:spMkLst>
        </pc:spChg>
        <pc:picChg chg="add mod">
          <ac:chgData name="Parambrata Chatterjee" userId="cbda93734f02fe91" providerId="LiveId" clId="{73083C87-4175-4E5F-B6B7-E71644456F71}" dt="2023-12-01T18:38:08.711" v="3584" actId="14100"/>
          <ac:picMkLst>
            <pc:docMk/>
            <pc:sldMk cId="781157978" sldId="275"/>
            <ac:picMk id="4" creationId="{0DA37C32-3985-C91D-6C5E-630A4E8C011F}"/>
          </ac:picMkLst>
        </pc:picChg>
        <pc:picChg chg="add mod">
          <ac:chgData name="Parambrata Chatterjee" userId="cbda93734f02fe91" providerId="LiveId" clId="{73083C87-4175-4E5F-B6B7-E71644456F71}" dt="2023-12-01T18:36:37.693" v="3575" actId="1076"/>
          <ac:picMkLst>
            <pc:docMk/>
            <pc:sldMk cId="781157978" sldId="275"/>
            <ac:picMk id="14" creationId="{E5D5967F-4248-8209-0420-BBE03F950EE1}"/>
          </ac:picMkLst>
        </pc:picChg>
        <pc:picChg chg="add mod">
          <ac:chgData name="Parambrata Chatterjee" userId="cbda93734f02fe91" providerId="LiveId" clId="{73083C87-4175-4E5F-B6B7-E71644456F71}" dt="2023-12-01T18:36:46.855" v="3576" actId="1076"/>
          <ac:picMkLst>
            <pc:docMk/>
            <pc:sldMk cId="781157978" sldId="275"/>
            <ac:picMk id="15" creationId="{2F1CB799-2F98-C7C7-B183-DD68435BBB85}"/>
          </ac:picMkLst>
        </pc:picChg>
        <pc:picChg chg="add del">
          <ac:chgData name="Parambrata Chatterjee" userId="cbda93734f02fe91" providerId="LiveId" clId="{73083C87-4175-4E5F-B6B7-E71644456F71}" dt="2023-12-01T18:32:15.972" v="3528"/>
          <ac:picMkLst>
            <pc:docMk/>
            <pc:sldMk cId="781157978" sldId="275"/>
            <ac:picMk id="2049" creationId="{25A3E2F8-7FB5-75DE-CDDC-F78A479C181C}"/>
          </ac:picMkLst>
        </pc:picChg>
        <pc:picChg chg="add del">
          <ac:chgData name="Parambrata Chatterjee" userId="cbda93734f02fe91" providerId="LiveId" clId="{73083C87-4175-4E5F-B6B7-E71644456F71}" dt="2023-12-01T18:32:15.972" v="3528"/>
          <ac:picMkLst>
            <pc:docMk/>
            <pc:sldMk cId="781157978" sldId="275"/>
            <ac:picMk id="2050" creationId="{D9E6ACF3-9F71-EDCC-682B-BF320C9CDA49}"/>
          </ac:picMkLst>
        </pc:picChg>
        <pc:picChg chg="add del">
          <ac:chgData name="Parambrata Chatterjee" userId="cbda93734f02fe91" providerId="LiveId" clId="{73083C87-4175-4E5F-B6B7-E71644456F71}" dt="2023-12-01T18:32:15.972" v="3528"/>
          <ac:picMkLst>
            <pc:docMk/>
            <pc:sldMk cId="781157978" sldId="275"/>
            <ac:picMk id="2051" creationId="{BCCB0E91-CDD8-CBB3-6D1F-1179EE8E4A36}"/>
          </ac:picMkLst>
        </pc:picChg>
        <pc:picChg chg="add del">
          <ac:chgData name="Parambrata Chatterjee" userId="cbda93734f02fe91" providerId="LiveId" clId="{73083C87-4175-4E5F-B6B7-E71644456F71}" dt="2023-12-01T18:32:15.972" v="3528"/>
          <ac:picMkLst>
            <pc:docMk/>
            <pc:sldMk cId="781157978" sldId="275"/>
            <ac:picMk id="2052" creationId="{61FAD21E-C647-CDD4-43FA-3F376B5DBD6A}"/>
          </ac:picMkLst>
        </pc:picChg>
        <pc:picChg chg="add del">
          <ac:chgData name="Parambrata Chatterjee" userId="cbda93734f02fe91" providerId="LiveId" clId="{73083C87-4175-4E5F-B6B7-E71644456F71}" dt="2023-12-01T18:32:15.972" v="3528"/>
          <ac:picMkLst>
            <pc:docMk/>
            <pc:sldMk cId="781157978" sldId="275"/>
            <ac:picMk id="2053" creationId="{AE800EC1-D120-7256-C5FE-4D8678C71E38}"/>
          </ac:picMkLst>
        </pc:picChg>
        <pc:picChg chg="add del">
          <ac:chgData name="Parambrata Chatterjee" userId="cbda93734f02fe91" providerId="LiveId" clId="{73083C87-4175-4E5F-B6B7-E71644456F71}" dt="2023-12-01T18:32:15.972" v="3528"/>
          <ac:picMkLst>
            <pc:docMk/>
            <pc:sldMk cId="781157978" sldId="275"/>
            <ac:picMk id="2054" creationId="{78903A5F-8D02-C000-F7A3-257A8991DCAB}"/>
          </ac:picMkLst>
        </pc:picChg>
        <pc:picChg chg="add mod">
          <ac:chgData name="Parambrata Chatterjee" userId="cbda93734f02fe91" providerId="LiveId" clId="{73083C87-4175-4E5F-B6B7-E71644456F71}" dt="2023-12-01T18:36:29.533" v="3572" actId="1076"/>
          <ac:picMkLst>
            <pc:docMk/>
            <pc:sldMk cId="781157978" sldId="275"/>
            <ac:picMk id="2062" creationId="{80CADB69-593D-947B-084C-66E0B2B81FB7}"/>
          </ac:picMkLst>
        </pc:picChg>
        <pc:picChg chg="add mod">
          <ac:chgData name="Parambrata Chatterjee" userId="cbda93734f02fe91" providerId="LiveId" clId="{73083C87-4175-4E5F-B6B7-E71644456F71}" dt="2023-12-01T18:36:31.378" v="3573" actId="1076"/>
          <ac:picMkLst>
            <pc:docMk/>
            <pc:sldMk cId="781157978" sldId="275"/>
            <ac:picMk id="2063" creationId="{CA0A2CB2-C8E4-FBD9-F471-F24C764F219A}"/>
          </ac:picMkLst>
        </pc:picChg>
      </pc:sldChg>
      <pc:sldChg chg="addSp delSp modSp new mod modTransition">
        <pc:chgData name="Parambrata Chatterjee" userId="cbda93734f02fe91" providerId="LiveId" clId="{73083C87-4175-4E5F-B6B7-E71644456F71}" dt="2023-12-01T19:16:57.633" v="4232"/>
        <pc:sldMkLst>
          <pc:docMk/>
          <pc:sldMk cId="30597893" sldId="276"/>
        </pc:sldMkLst>
        <pc:spChg chg="add mod">
          <ac:chgData name="Parambrata Chatterjee" userId="cbda93734f02fe91" providerId="LiveId" clId="{73083C87-4175-4E5F-B6B7-E71644456F71}" dt="2023-12-01T18:40:34.652" v="3603" actId="20577"/>
          <ac:spMkLst>
            <pc:docMk/>
            <pc:sldMk cId="30597893" sldId="276"/>
            <ac:spMk id="2" creationId="{95ACBCC4-DD12-509C-023B-5408BC18C9E8}"/>
          </ac:spMkLst>
        </pc:spChg>
        <pc:spChg chg="add">
          <ac:chgData name="Parambrata Chatterjee" userId="cbda93734f02fe91" providerId="LiveId" clId="{73083C87-4175-4E5F-B6B7-E71644456F71}" dt="2023-12-01T18:38:38.659" v="3585"/>
          <ac:spMkLst>
            <pc:docMk/>
            <pc:sldMk cId="30597893" sldId="276"/>
            <ac:spMk id="3" creationId="{359F7753-D9F0-B5A7-3C5D-4093C6CAD5F4}"/>
          </ac:spMkLst>
        </pc:spChg>
        <pc:spChg chg="add del">
          <ac:chgData name="Parambrata Chatterjee" userId="cbda93734f02fe91" providerId="LiveId" clId="{73083C87-4175-4E5F-B6B7-E71644456F71}" dt="2023-12-01T18:39:14.318" v="3589" actId="478"/>
          <ac:spMkLst>
            <pc:docMk/>
            <pc:sldMk cId="30597893" sldId="276"/>
            <ac:spMk id="4" creationId="{23012160-A121-2BB0-FA13-FE5A9D0AF9CD}"/>
          </ac:spMkLst>
        </pc:spChg>
        <pc:spChg chg="add mod">
          <ac:chgData name="Parambrata Chatterjee" userId="cbda93734f02fe91" providerId="LiveId" clId="{73083C87-4175-4E5F-B6B7-E71644456F71}" dt="2023-12-01T18:44:34.125" v="3818" actId="20577"/>
          <ac:spMkLst>
            <pc:docMk/>
            <pc:sldMk cId="30597893" sldId="276"/>
            <ac:spMk id="5" creationId="{76E5BCB7-4CCE-582C-8EF0-B191F37812E7}"/>
          </ac:spMkLst>
        </pc:spChg>
        <pc:picChg chg="add mod">
          <ac:chgData name="Parambrata Chatterjee" userId="cbda93734f02fe91" providerId="LiveId" clId="{73083C87-4175-4E5F-B6B7-E71644456F71}" dt="2023-12-01T18:40:05.852" v="3602" actId="1076"/>
          <ac:picMkLst>
            <pc:docMk/>
            <pc:sldMk cId="30597893" sldId="276"/>
            <ac:picMk id="3073" creationId="{780DBFE7-5BC2-21B8-6827-22797B1A0509}"/>
          </ac:picMkLst>
        </pc:picChg>
        <pc:picChg chg="add mod">
          <ac:chgData name="Parambrata Chatterjee" userId="cbda93734f02fe91" providerId="LiveId" clId="{73083C87-4175-4E5F-B6B7-E71644456F71}" dt="2023-12-01T18:39:44.427" v="3595" actId="1076"/>
          <ac:picMkLst>
            <pc:docMk/>
            <pc:sldMk cId="30597893" sldId="276"/>
            <ac:picMk id="3074" creationId="{FD75A23E-3EF3-B1F4-2369-83463B72C710}"/>
          </ac:picMkLst>
        </pc:picChg>
      </pc:sldChg>
      <pc:sldChg chg="new del">
        <pc:chgData name="Parambrata Chatterjee" userId="cbda93734f02fe91" providerId="LiveId" clId="{73083C87-4175-4E5F-B6B7-E71644456F71}" dt="2023-12-01T18:37:16.135" v="3580" actId="47"/>
        <pc:sldMkLst>
          <pc:docMk/>
          <pc:sldMk cId="3521805301" sldId="276"/>
        </pc:sldMkLst>
      </pc:sldChg>
      <pc:sldChg chg="addSp modSp new mod modTransition">
        <pc:chgData name="Parambrata Chatterjee" userId="cbda93734f02fe91" providerId="LiveId" clId="{73083C87-4175-4E5F-B6B7-E71644456F71}" dt="2023-12-01T19:19:49.101" v="4261" actId="115"/>
        <pc:sldMkLst>
          <pc:docMk/>
          <pc:sldMk cId="1907142770" sldId="277"/>
        </pc:sldMkLst>
        <pc:spChg chg="add mod">
          <ac:chgData name="Parambrata Chatterjee" userId="cbda93734f02fe91" providerId="LiveId" clId="{73083C87-4175-4E5F-B6B7-E71644456F71}" dt="2023-12-01T19:19:49.101" v="4261" actId="115"/>
          <ac:spMkLst>
            <pc:docMk/>
            <pc:sldMk cId="1907142770" sldId="277"/>
            <ac:spMk id="3" creationId="{4DF5CCD5-7D98-419F-4F25-84791569A969}"/>
          </ac:spMkLst>
        </pc:spChg>
        <pc:spChg chg="add mod">
          <ac:chgData name="Parambrata Chatterjee" userId="cbda93734f02fe91" providerId="LiveId" clId="{73083C87-4175-4E5F-B6B7-E71644456F71}" dt="2023-12-01T18:47:16.493" v="3881" actId="1076"/>
          <ac:spMkLst>
            <pc:docMk/>
            <pc:sldMk cId="1907142770" sldId="277"/>
            <ac:spMk id="5" creationId="{9170BE8D-4B23-3B11-E912-63B76EB39CB7}"/>
          </ac:spMkLst>
        </pc:spChg>
      </pc:sldChg>
      <pc:sldChg chg="modSp new mod modTransition">
        <pc:chgData name="Parambrata Chatterjee" userId="cbda93734f02fe91" providerId="LiveId" clId="{73083C87-4175-4E5F-B6B7-E71644456F71}" dt="2023-12-01T19:17:50.605" v="4240"/>
        <pc:sldMkLst>
          <pc:docMk/>
          <pc:sldMk cId="3584922400" sldId="278"/>
        </pc:sldMkLst>
        <pc:spChg chg="mod">
          <ac:chgData name="Parambrata Chatterjee" userId="cbda93734f02fe91" providerId="LiveId" clId="{73083C87-4175-4E5F-B6B7-E71644456F71}" dt="2023-12-01T18:56:37.976" v="4001" actId="255"/>
          <ac:spMkLst>
            <pc:docMk/>
            <pc:sldMk cId="3584922400" sldId="278"/>
            <ac:spMk id="2" creationId="{F4C367E0-C1C4-953B-4AEE-C6B90BE49201}"/>
          </ac:spMkLst>
        </pc:spChg>
      </pc:sldChg>
    </pc:docChg>
  </pc:docChgLst>
  <pc:docChgLst>
    <pc:chgData name="Parambrata Chatterjee" userId="cbda93734f02fe91" providerId="LiveId" clId="{5D4F85BE-96EA-4B96-A099-9375CB930CA4}"/>
    <pc:docChg chg="undo custSel addSld delSld modSld">
      <pc:chgData name="Parambrata Chatterjee" userId="cbda93734f02fe91" providerId="LiveId" clId="{5D4F85BE-96EA-4B96-A099-9375CB930CA4}" dt="2024-05-27T10:36:06.449" v="1380"/>
      <pc:docMkLst>
        <pc:docMk/>
      </pc:docMkLst>
      <pc:sldChg chg="modSp mod">
        <pc:chgData name="Parambrata Chatterjee" userId="cbda93734f02fe91" providerId="LiveId" clId="{5D4F85BE-96EA-4B96-A099-9375CB930CA4}" dt="2024-05-27T09:35:19.425" v="195" actId="27636"/>
        <pc:sldMkLst>
          <pc:docMk/>
          <pc:sldMk cId="3560048403" sldId="258"/>
        </pc:sldMkLst>
        <pc:spChg chg="mod">
          <ac:chgData name="Parambrata Chatterjee" userId="cbda93734f02fe91" providerId="LiveId" clId="{5D4F85BE-96EA-4B96-A099-9375CB930CA4}" dt="2024-05-27T09:35:19.425" v="195" actId="27636"/>
          <ac:spMkLst>
            <pc:docMk/>
            <pc:sldMk cId="3560048403" sldId="258"/>
            <ac:spMk id="3" creationId="{B0CE5223-2463-075B-294D-0B75236327AF}"/>
          </ac:spMkLst>
        </pc:spChg>
      </pc:sldChg>
      <pc:sldChg chg="modSp mod">
        <pc:chgData name="Parambrata Chatterjee" userId="cbda93734f02fe91" providerId="LiveId" clId="{5D4F85BE-96EA-4B96-A099-9375CB930CA4}" dt="2024-05-27T09:36:30.067" v="203" actId="123"/>
        <pc:sldMkLst>
          <pc:docMk/>
          <pc:sldMk cId="3350553603" sldId="260"/>
        </pc:sldMkLst>
        <pc:spChg chg="mod">
          <ac:chgData name="Parambrata Chatterjee" userId="cbda93734f02fe91" providerId="LiveId" clId="{5D4F85BE-96EA-4B96-A099-9375CB930CA4}" dt="2024-05-27T09:36:30.067" v="203" actId="123"/>
          <ac:spMkLst>
            <pc:docMk/>
            <pc:sldMk cId="3350553603" sldId="260"/>
            <ac:spMk id="3" creationId="{4206630E-351B-7ED4-08BE-24419973BFD2}"/>
          </ac:spMkLst>
        </pc:spChg>
      </pc:sldChg>
      <pc:sldChg chg="addSp delSp modSp mod">
        <pc:chgData name="Parambrata Chatterjee" userId="cbda93734f02fe91" providerId="LiveId" clId="{5D4F85BE-96EA-4B96-A099-9375CB930CA4}" dt="2024-05-27T09:40:26.177" v="261" actId="1076"/>
        <pc:sldMkLst>
          <pc:docMk/>
          <pc:sldMk cId="3869882193" sldId="261"/>
        </pc:sldMkLst>
        <pc:spChg chg="add mod">
          <ac:chgData name="Parambrata Chatterjee" userId="cbda93734f02fe91" providerId="LiveId" clId="{5D4F85BE-96EA-4B96-A099-9375CB930CA4}" dt="2024-05-27T09:40:26.177" v="261" actId="1076"/>
          <ac:spMkLst>
            <pc:docMk/>
            <pc:sldMk cId="3869882193" sldId="261"/>
            <ac:spMk id="15" creationId="{7293B56C-80EA-CB5F-37BE-1257F42BE051}"/>
          </ac:spMkLst>
        </pc:spChg>
        <pc:spChg chg="add del mod">
          <ac:chgData name="Parambrata Chatterjee" userId="cbda93734f02fe91" providerId="LiveId" clId="{5D4F85BE-96EA-4B96-A099-9375CB930CA4}" dt="2024-05-27T09:39:15.927" v="250" actId="478"/>
          <ac:spMkLst>
            <pc:docMk/>
            <pc:sldMk cId="3869882193" sldId="261"/>
            <ac:spMk id="16" creationId="{4A2F48A7-33BF-C4F2-CF27-028211B82010}"/>
          </ac:spMkLst>
        </pc:spChg>
        <pc:spChg chg="add del mod">
          <ac:chgData name="Parambrata Chatterjee" userId="cbda93734f02fe91" providerId="LiveId" clId="{5D4F85BE-96EA-4B96-A099-9375CB930CA4}" dt="2024-05-27T09:40:01.957" v="258" actId="478"/>
          <ac:spMkLst>
            <pc:docMk/>
            <pc:sldMk cId="3869882193" sldId="261"/>
            <ac:spMk id="17" creationId="{8779CF3A-A4D4-5A78-C634-890B4F25CA19}"/>
          </ac:spMkLst>
        </pc:spChg>
        <pc:cxnChg chg="add mod">
          <ac:chgData name="Parambrata Chatterjee" userId="cbda93734f02fe91" providerId="LiveId" clId="{5D4F85BE-96EA-4B96-A099-9375CB930CA4}" dt="2024-05-27T09:40:22.303" v="260" actId="14100"/>
          <ac:cxnSpMkLst>
            <pc:docMk/>
            <pc:sldMk cId="3869882193" sldId="261"/>
            <ac:cxnSpMk id="5" creationId="{C49A9A90-EBE6-7E96-BC4F-6F38A14A62BD}"/>
          </ac:cxnSpMkLst>
        </pc:cxnChg>
        <pc:cxnChg chg="add mod">
          <ac:chgData name="Parambrata Chatterjee" userId="cbda93734f02fe91" providerId="LiveId" clId="{5D4F85BE-96EA-4B96-A099-9375CB930CA4}" dt="2024-05-27T09:37:43.962" v="214" actId="14100"/>
          <ac:cxnSpMkLst>
            <pc:docMk/>
            <pc:sldMk cId="3869882193" sldId="261"/>
            <ac:cxnSpMk id="7" creationId="{3C25C9AF-1BC6-0ED4-B0B4-078B9A1F0CB2}"/>
          </ac:cxnSpMkLst>
        </pc:cxnChg>
        <pc:cxnChg chg="add mod">
          <ac:chgData name="Parambrata Chatterjee" userId="cbda93734f02fe91" providerId="LiveId" clId="{5D4F85BE-96EA-4B96-A099-9375CB930CA4}" dt="2024-05-27T09:37:21.925" v="209" actId="13822"/>
          <ac:cxnSpMkLst>
            <pc:docMk/>
            <pc:sldMk cId="3869882193" sldId="261"/>
            <ac:cxnSpMk id="9" creationId="{E9BDB445-0208-B8C3-82C3-9884393A34E6}"/>
          </ac:cxnSpMkLst>
        </pc:cxnChg>
        <pc:cxnChg chg="add mod">
          <ac:chgData name="Parambrata Chatterjee" userId="cbda93734f02fe91" providerId="LiveId" clId="{5D4F85BE-96EA-4B96-A099-9375CB930CA4}" dt="2024-05-27T09:37:29.770" v="211" actId="13822"/>
          <ac:cxnSpMkLst>
            <pc:docMk/>
            <pc:sldMk cId="3869882193" sldId="261"/>
            <ac:cxnSpMk id="11" creationId="{673FD7DE-12F2-72AC-F9E1-7E4465084373}"/>
          </ac:cxnSpMkLst>
        </pc:cxnChg>
        <pc:cxnChg chg="add mod">
          <ac:chgData name="Parambrata Chatterjee" userId="cbda93734f02fe91" providerId="LiveId" clId="{5D4F85BE-96EA-4B96-A099-9375CB930CA4}" dt="2024-05-27T09:37:40.122" v="213" actId="13822"/>
          <ac:cxnSpMkLst>
            <pc:docMk/>
            <pc:sldMk cId="3869882193" sldId="261"/>
            <ac:cxnSpMk id="13" creationId="{BBCF2CBB-52C6-A9FF-C4F0-C4EB35688EFB}"/>
          </ac:cxnSpMkLst>
        </pc:cxnChg>
      </pc:sldChg>
      <pc:sldChg chg="modSp mod">
        <pc:chgData name="Parambrata Chatterjee" userId="cbda93734f02fe91" providerId="LiveId" clId="{5D4F85BE-96EA-4B96-A099-9375CB930CA4}" dt="2024-05-27T10:28:36.308" v="1312" actId="115"/>
        <pc:sldMkLst>
          <pc:docMk/>
          <pc:sldMk cId="706648045" sldId="262"/>
        </pc:sldMkLst>
        <pc:spChg chg="mod">
          <ac:chgData name="Parambrata Chatterjee" userId="cbda93734f02fe91" providerId="LiveId" clId="{5D4F85BE-96EA-4B96-A099-9375CB930CA4}" dt="2024-05-27T10:28:36.308" v="1312" actId="115"/>
          <ac:spMkLst>
            <pc:docMk/>
            <pc:sldMk cId="706648045" sldId="262"/>
            <ac:spMk id="2" creationId="{C360048B-3615-BA25-B8C9-A85D5C15A4D2}"/>
          </ac:spMkLst>
        </pc:spChg>
      </pc:sldChg>
      <pc:sldChg chg="modSp mod">
        <pc:chgData name="Parambrata Chatterjee" userId="cbda93734f02fe91" providerId="LiveId" clId="{5D4F85BE-96EA-4B96-A099-9375CB930CA4}" dt="2024-05-27T10:28:31.928" v="1311" actId="115"/>
        <pc:sldMkLst>
          <pc:docMk/>
          <pc:sldMk cId="1247614207" sldId="263"/>
        </pc:sldMkLst>
        <pc:spChg chg="mod">
          <ac:chgData name="Parambrata Chatterjee" userId="cbda93734f02fe91" providerId="LiveId" clId="{5D4F85BE-96EA-4B96-A099-9375CB930CA4}" dt="2024-05-27T10:28:31.928" v="1311" actId="115"/>
          <ac:spMkLst>
            <pc:docMk/>
            <pc:sldMk cId="1247614207" sldId="263"/>
            <ac:spMk id="2" creationId="{3A5CFE79-A74A-ACEF-ED02-7F4D16C3FDD7}"/>
          </ac:spMkLst>
        </pc:spChg>
        <pc:spChg chg="mod">
          <ac:chgData name="Parambrata Chatterjee" userId="cbda93734f02fe91" providerId="LiveId" clId="{5D4F85BE-96EA-4B96-A099-9375CB930CA4}" dt="2024-05-27T09:49:16.399" v="516" actId="1076"/>
          <ac:spMkLst>
            <pc:docMk/>
            <pc:sldMk cId="1247614207" sldId="263"/>
            <ac:spMk id="3" creationId="{16A0523E-62B7-76E1-7E40-3DD878984A6A}"/>
          </ac:spMkLst>
        </pc:spChg>
      </pc:sldChg>
      <pc:sldChg chg="modSp mod">
        <pc:chgData name="Parambrata Chatterjee" userId="cbda93734f02fe91" providerId="LiveId" clId="{5D4F85BE-96EA-4B96-A099-9375CB930CA4}" dt="2024-05-27T09:46:05.257" v="445" actId="20577"/>
        <pc:sldMkLst>
          <pc:docMk/>
          <pc:sldMk cId="675647099" sldId="264"/>
        </pc:sldMkLst>
        <pc:spChg chg="mod">
          <ac:chgData name="Parambrata Chatterjee" userId="cbda93734f02fe91" providerId="LiveId" clId="{5D4F85BE-96EA-4B96-A099-9375CB930CA4}" dt="2024-05-27T09:46:05.257" v="445" actId="20577"/>
          <ac:spMkLst>
            <pc:docMk/>
            <pc:sldMk cId="675647099" sldId="264"/>
            <ac:spMk id="3" creationId="{B7078DCA-37C3-1D36-6B8B-8F42182A0624}"/>
          </ac:spMkLst>
        </pc:spChg>
      </pc:sldChg>
      <pc:sldChg chg="del">
        <pc:chgData name="Parambrata Chatterjee" userId="cbda93734f02fe91" providerId="LiveId" clId="{5D4F85BE-96EA-4B96-A099-9375CB930CA4}" dt="2024-05-27T09:41:45.239" v="287" actId="47"/>
        <pc:sldMkLst>
          <pc:docMk/>
          <pc:sldMk cId="1354235693" sldId="265"/>
        </pc:sldMkLst>
      </pc:sldChg>
      <pc:sldChg chg="addSp delSp modSp mod">
        <pc:chgData name="Parambrata Chatterjee" userId="cbda93734f02fe91" providerId="LiveId" clId="{5D4F85BE-96EA-4B96-A099-9375CB930CA4}" dt="2024-05-27T10:28:22.014" v="1310" actId="115"/>
        <pc:sldMkLst>
          <pc:docMk/>
          <pc:sldMk cId="1370204739" sldId="266"/>
        </pc:sldMkLst>
        <pc:spChg chg="add del mod">
          <ac:chgData name="Parambrata Chatterjee" userId="cbda93734f02fe91" providerId="LiveId" clId="{5D4F85BE-96EA-4B96-A099-9375CB930CA4}" dt="2024-05-27T10:28:22.014" v="1310" actId="115"/>
          <ac:spMkLst>
            <pc:docMk/>
            <pc:sldMk cId="1370204739" sldId="266"/>
            <ac:spMk id="2" creationId="{2CCB9882-6A70-547B-4572-BF61B7C8E635}"/>
          </ac:spMkLst>
        </pc:spChg>
        <pc:spChg chg="add del mod">
          <ac:chgData name="Parambrata Chatterjee" userId="cbda93734f02fe91" providerId="LiveId" clId="{5D4F85BE-96EA-4B96-A099-9375CB930CA4}" dt="2024-05-27T09:40:55.579" v="264" actId="21"/>
          <ac:spMkLst>
            <pc:docMk/>
            <pc:sldMk cId="1370204739" sldId="266"/>
            <ac:spMk id="5" creationId="{145A0CF7-D991-EAE2-6E81-3B84F1E3EFDA}"/>
          </ac:spMkLst>
        </pc:spChg>
      </pc:sldChg>
      <pc:sldChg chg="modSp mod">
        <pc:chgData name="Parambrata Chatterjee" userId="cbda93734f02fe91" providerId="LiveId" clId="{5D4F85BE-96EA-4B96-A099-9375CB930CA4}" dt="2024-05-27T10:25:01.464" v="1277" actId="20577"/>
        <pc:sldMkLst>
          <pc:docMk/>
          <pc:sldMk cId="2132675986" sldId="270"/>
        </pc:sldMkLst>
        <pc:spChg chg="mod">
          <ac:chgData name="Parambrata Chatterjee" userId="cbda93734f02fe91" providerId="LiveId" clId="{5D4F85BE-96EA-4B96-A099-9375CB930CA4}" dt="2024-05-27T10:25:01.464" v="1277" actId="20577"/>
          <ac:spMkLst>
            <pc:docMk/>
            <pc:sldMk cId="2132675986" sldId="270"/>
            <ac:spMk id="3" creationId="{F7037DAE-F9DB-9A7B-8D54-57DFDA00422D}"/>
          </ac:spMkLst>
        </pc:spChg>
      </pc:sldChg>
      <pc:sldChg chg="modSp mod">
        <pc:chgData name="Parambrata Chatterjee" userId="cbda93734f02fe91" providerId="LiveId" clId="{5D4F85BE-96EA-4B96-A099-9375CB930CA4}" dt="2024-05-27T10:25:30.988" v="1285" actId="20577"/>
        <pc:sldMkLst>
          <pc:docMk/>
          <pc:sldMk cId="1913864254" sldId="271"/>
        </pc:sldMkLst>
        <pc:spChg chg="mod">
          <ac:chgData name="Parambrata Chatterjee" userId="cbda93734f02fe91" providerId="LiveId" clId="{5D4F85BE-96EA-4B96-A099-9375CB930CA4}" dt="2024-05-27T10:25:30.988" v="1285" actId="20577"/>
          <ac:spMkLst>
            <pc:docMk/>
            <pc:sldMk cId="1913864254" sldId="271"/>
            <ac:spMk id="3" creationId="{FFFDE5A8-2207-84DE-A628-288A6BB9B933}"/>
          </ac:spMkLst>
        </pc:spChg>
      </pc:sldChg>
      <pc:sldChg chg="modSp mod">
        <pc:chgData name="Parambrata Chatterjee" userId="cbda93734f02fe91" providerId="LiveId" clId="{5D4F85BE-96EA-4B96-A099-9375CB930CA4}" dt="2024-05-27T10:26:54.076" v="1306" actId="113"/>
        <pc:sldMkLst>
          <pc:docMk/>
          <pc:sldMk cId="1100718692" sldId="272"/>
        </pc:sldMkLst>
        <pc:spChg chg="mod">
          <ac:chgData name="Parambrata Chatterjee" userId="cbda93734f02fe91" providerId="LiveId" clId="{5D4F85BE-96EA-4B96-A099-9375CB930CA4}" dt="2024-05-27T10:26:54.076" v="1306" actId="113"/>
          <ac:spMkLst>
            <pc:docMk/>
            <pc:sldMk cId="1100718692" sldId="272"/>
            <ac:spMk id="3" creationId="{48A7662C-F3BF-C0F3-EAEB-3125261C1F28}"/>
          </ac:spMkLst>
        </pc:spChg>
      </pc:sldChg>
      <pc:sldChg chg="modSp mod">
        <pc:chgData name="Parambrata Chatterjee" userId="cbda93734f02fe91" providerId="LiveId" clId="{5D4F85BE-96EA-4B96-A099-9375CB930CA4}" dt="2024-05-27T10:22:14.857" v="1160" actId="20577"/>
        <pc:sldMkLst>
          <pc:docMk/>
          <pc:sldMk cId="2042445268" sldId="273"/>
        </pc:sldMkLst>
        <pc:spChg chg="mod">
          <ac:chgData name="Parambrata Chatterjee" userId="cbda93734f02fe91" providerId="LiveId" clId="{5D4F85BE-96EA-4B96-A099-9375CB930CA4}" dt="2024-05-27T10:12:04.644" v="947" actId="1076"/>
          <ac:spMkLst>
            <pc:docMk/>
            <pc:sldMk cId="2042445268" sldId="273"/>
            <ac:spMk id="2" creationId="{D24069B4-DCC4-29BF-BCC4-DD15E12F8967}"/>
          </ac:spMkLst>
        </pc:spChg>
        <pc:spChg chg="mod">
          <ac:chgData name="Parambrata Chatterjee" userId="cbda93734f02fe91" providerId="LiveId" clId="{5D4F85BE-96EA-4B96-A099-9375CB930CA4}" dt="2024-05-27T10:22:14.857" v="1160" actId="20577"/>
          <ac:spMkLst>
            <pc:docMk/>
            <pc:sldMk cId="2042445268" sldId="273"/>
            <ac:spMk id="3" creationId="{663078C8-0D61-85E3-D0D7-C5F0CC67D13A}"/>
          </ac:spMkLst>
        </pc:spChg>
      </pc:sldChg>
      <pc:sldChg chg="modSp mod">
        <pc:chgData name="Parambrata Chatterjee" userId="cbda93734f02fe91" providerId="LiveId" clId="{5D4F85BE-96EA-4B96-A099-9375CB930CA4}" dt="2024-05-27T10:23:27.458" v="1168" actId="255"/>
        <pc:sldMkLst>
          <pc:docMk/>
          <pc:sldMk cId="669607443" sldId="274"/>
        </pc:sldMkLst>
        <pc:spChg chg="mod">
          <ac:chgData name="Parambrata Chatterjee" userId="cbda93734f02fe91" providerId="LiveId" clId="{5D4F85BE-96EA-4B96-A099-9375CB930CA4}" dt="2024-05-27T10:23:27.458" v="1168" actId="255"/>
          <ac:spMkLst>
            <pc:docMk/>
            <pc:sldMk cId="669607443" sldId="274"/>
            <ac:spMk id="2" creationId="{CE603253-6A95-24C9-66A1-421F506E4C48}"/>
          </ac:spMkLst>
        </pc:spChg>
        <pc:spChg chg="mod">
          <ac:chgData name="Parambrata Chatterjee" userId="cbda93734f02fe91" providerId="LiveId" clId="{5D4F85BE-96EA-4B96-A099-9375CB930CA4}" dt="2024-05-27T10:23:19.828" v="1167" actId="5793"/>
          <ac:spMkLst>
            <pc:docMk/>
            <pc:sldMk cId="669607443" sldId="274"/>
            <ac:spMk id="3" creationId="{68B2D596-0C33-57E5-952E-A0C92FCCDDD5}"/>
          </ac:spMkLst>
        </pc:spChg>
      </pc:sldChg>
      <pc:sldChg chg="del">
        <pc:chgData name="Parambrata Chatterjee" userId="cbda93734f02fe91" providerId="LiveId" clId="{5D4F85BE-96EA-4B96-A099-9375CB930CA4}" dt="2024-05-27T09:58:40.932" v="644" actId="47"/>
        <pc:sldMkLst>
          <pc:docMk/>
          <pc:sldMk cId="781157978" sldId="275"/>
        </pc:sldMkLst>
      </pc:sldChg>
      <pc:sldChg chg="del">
        <pc:chgData name="Parambrata Chatterjee" userId="cbda93734f02fe91" providerId="LiveId" clId="{5D4F85BE-96EA-4B96-A099-9375CB930CA4}" dt="2024-05-27T09:58:39.610" v="643" actId="47"/>
        <pc:sldMkLst>
          <pc:docMk/>
          <pc:sldMk cId="30597893" sldId="276"/>
        </pc:sldMkLst>
      </pc:sldChg>
      <pc:sldChg chg="modSp mod">
        <pc:chgData name="Parambrata Chatterjee" userId="cbda93734f02fe91" providerId="LiveId" clId="{5D4F85BE-96EA-4B96-A099-9375CB930CA4}" dt="2024-05-27T10:13:17.531" v="1040" actId="20577"/>
        <pc:sldMkLst>
          <pc:docMk/>
          <pc:sldMk cId="1907142770" sldId="277"/>
        </pc:sldMkLst>
        <pc:spChg chg="mod">
          <ac:chgData name="Parambrata Chatterjee" userId="cbda93734f02fe91" providerId="LiveId" clId="{5D4F85BE-96EA-4B96-A099-9375CB930CA4}" dt="2024-05-27T10:13:17.531" v="1040" actId="20577"/>
          <ac:spMkLst>
            <pc:docMk/>
            <pc:sldMk cId="1907142770" sldId="277"/>
            <ac:spMk id="5" creationId="{9170BE8D-4B23-3B11-E912-63B76EB39CB7}"/>
          </ac:spMkLst>
        </pc:spChg>
      </pc:sldChg>
      <pc:sldChg chg="modSp new mod modTransition">
        <pc:chgData name="Parambrata Chatterjee" userId="cbda93734f02fe91" providerId="LiveId" clId="{5D4F85BE-96EA-4B96-A099-9375CB930CA4}" dt="2024-05-27T10:31:13.952" v="1326" actId="20577"/>
        <pc:sldMkLst>
          <pc:docMk/>
          <pc:sldMk cId="1142197012" sldId="279"/>
        </pc:sldMkLst>
        <pc:spChg chg="mod">
          <ac:chgData name="Parambrata Chatterjee" userId="cbda93734f02fe91" providerId="LiveId" clId="{5D4F85BE-96EA-4B96-A099-9375CB930CA4}" dt="2024-05-27T10:28:18.547" v="1309" actId="115"/>
          <ac:spMkLst>
            <pc:docMk/>
            <pc:sldMk cId="1142197012" sldId="279"/>
            <ac:spMk id="2" creationId="{F6207798-E296-F941-A74D-D470F0FB5A87}"/>
          </ac:spMkLst>
        </pc:spChg>
        <pc:spChg chg="mod">
          <ac:chgData name="Parambrata Chatterjee" userId="cbda93734f02fe91" providerId="LiveId" clId="{5D4F85BE-96EA-4B96-A099-9375CB930CA4}" dt="2024-05-27T10:31:13.952" v="1326" actId="20577"/>
          <ac:spMkLst>
            <pc:docMk/>
            <pc:sldMk cId="1142197012" sldId="279"/>
            <ac:spMk id="3" creationId="{9DE0B660-22AD-CBE1-5751-0822105CB524}"/>
          </ac:spMkLst>
        </pc:spChg>
      </pc:sldChg>
      <pc:sldChg chg="modSp new del mod">
        <pc:chgData name="Parambrata Chatterjee" userId="cbda93734f02fe91" providerId="LiveId" clId="{5D4F85BE-96EA-4B96-A099-9375CB930CA4}" dt="2024-05-27T09:52:28.396" v="552" actId="47"/>
        <pc:sldMkLst>
          <pc:docMk/>
          <pc:sldMk cId="2858039189" sldId="280"/>
        </pc:sldMkLst>
        <pc:spChg chg="mod">
          <ac:chgData name="Parambrata Chatterjee" userId="cbda93734f02fe91" providerId="LiveId" clId="{5D4F85BE-96EA-4B96-A099-9375CB930CA4}" dt="2024-05-27T09:50:44.554" v="536" actId="255"/>
          <ac:spMkLst>
            <pc:docMk/>
            <pc:sldMk cId="2858039189" sldId="280"/>
            <ac:spMk id="2" creationId="{1246CED4-DDDA-81E2-5AD4-9F20C0CFA23F}"/>
          </ac:spMkLst>
        </pc:spChg>
        <pc:spChg chg="mod">
          <ac:chgData name="Parambrata Chatterjee" userId="cbda93734f02fe91" providerId="LiveId" clId="{5D4F85BE-96EA-4B96-A099-9375CB930CA4}" dt="2024-05-27T09:50:29.692" v="534" actId="113"/>
          <ac:spMkLst>
            <pc:docMk/>
            <pc:sldMk cId="2858039189" sldId="280"/>
            <ac:spMk id="3" creationId="{2D3AE5A8-15B2-5404-91C2-369C2C22EFAC}"/>
          </ac:spMkLst>
        </pc:spChg>
      </pc:sldChg>
      <pc:sldChg chg="modSp new mod modTransition">
        <pc:chgData name="Parambrata Chatterjee" userId="cbda93734f02fe91" providerId="LiveId" clId="{5D4F85BE-96EA-4B96-A099-9375CB930CA4}" dt="2024-05-27T10:29:59.318" v="1317"/>
        <pc:sldMkLst>
          <pc:docMk/>
          <pc:sldMk cId="932837866" sldId="281"/>
        </pc:sldMkLst>
        <pc:spChg chg="mod">
          <ac:chgData name="Parambrata Chatterjee" userId="cbda93734f02fe91" providerId="LiveId" clId="{5D4F85BE-96EA-4B96-A099-9375CB930CA4}" dt="2024-05-27T10:28:13.716" v="1308" actId="115"/>
          <ac:spMkLst>
            <pc:docMk/>
            <pc:sldMk cId="932837866" sldId="281"/>
            <ac:spMk id="2" creationId="{656E659D-C8C4-6FA5-2400-EAA675DB9463}"/>
          </ac:spMkLst>
        </pc:spChg>
        <pc:spChg chg="mod">
          <ac:chgData name="Parambrata Chatterjee" userId="cbda93734f02fe91" providerId="LiveId" clId="{5D4F85BE-96EA-4B96-A099-9375CB930CA4}" dt="2024-05-27T09:52:18.452" v="551" actId="27636"/>
          <ac:spMkLst>
            <pc:docMk/>
            <pc:sldMk cId="932837866" sldId="281"/>
            <ac:spMk id="3" creationId="{560C1264-9FDC-6E2A-D00F-2DDEE0B0F604}"/>
          </ac:spMkLst>
        </pc:spChg>
        <pc:spChg chg="mod">
          <ac:chgData name="Parambrata Chatterjee" userId="cbda93734f02fe91" providerId="LiveId" clId="{5D4F85BE-96EA-4B96-A099-9375CB930CA4}" dt="2024-05-27T09:52:42.824" v="553" actId="14100"/>
          <ac:spMkLst>
            <pc:docMk/>
            <pc:sldMk cId="932837866" sldId="281"/>
            <ac:spMk id="4" creationId="{B92C545B-CB7C-44C5-080A-65F6B196FFE3}"/>
          </ac:spMkLst>
        </pc:spChg>
      </pc:sldChg>
      <pc:sldChg chg="modSp new mod modTransition">
        <pc:chgData name="Parambrata Chatterjee" userId="cbda93734f02fe91" providerId="LiveId" clId="{5D4F85BE-96EA-4B96-A099-9375CB930CA4}" dt="2024-05-27T10:30:04.685" v="1318"/>
        <pc:sldMkLst>
          <pc:docMk/>
          <pc:sldMk cId="1167290951" sldId="282"/>
        </pc:sldMkLst>
        <pc:spChg chg="mod">
          <ac:chgData name="Parambrata Chatterjee" userId="cbda93734f02fe91" providerId="LiveId" clId="{5D4F85BE-96EA-4B96-A099-9375CB930CA4}" dt="2024-05-27T09:53:37.304" v="600" actId="20577"/>
          <ac:spMkLst>
            <pc:docMk/>
            <pc:sldMk cId="1167290951" sldId="282"/>
            <ac:spMk id="2" creationId="{00CCE6EA-4D1D-B608-E595-A5A33A279CE9}"/>
          </ac:spMkLst>
        </pc:spChg>
        <pc:spChg chg="mod">
          <ac:chgData name="Parambrata Chatterjee" userId="cbda93734f02fe91" providerId="LiveId" clId="{5D4F85BE-96EA-4B96-A099-9375CB930CA4}" dt="2024-05-27T09:56:35.441" v="622" actId="1076"/>
          <ac:spMkLst>
            <pc:docMk/>
            <pc:sldMk cId="1167290951" sldId="282"/>
            <ac:spMk id="3" creationId="{A9A50F3B-30D9-7D80-2B8A-39D9B3F6ED13}"/>
          </ac:spMkLst>
        </pc:spChg>
        <pc:spChg chg="mod">
          <ac:chgData name="Parambrata Chatterjee" userId="cbda93734f02fe91" providerId="LiveId" clId="{5D4F85BE-96EA-4B96-A099-9375CB930CA4}" dt="2024-05-27T09:56:45.403" v="625" actId="1076"/>
          <ac:spMkLst>
            <pc:docMk/>
            <pc:sldMk cId="1167290951" sldId="282"/>
            <ac:spMk id="4" creationId="{211C5459-38B6-ED28-F9C4-F4CAE26D232F}"/>
          </ac:spMkLst>
        </pc:spChg>
        <pc:spChg chg="mod">
          <ac:chgData name="Parambrata Chatterjee" userId="cbda93734f02fe91" providerId="LiveId" clId="{5D4F85BE-96EA-4B96-A099-9375CB930CA4}" dt="2024-05-27T09:56:39.331" v="623" actId="1076"/>
          <ac:spMkLst>
            <pc:docMk/>
            <pc:sldMk cId="1167290951" sldId="282"/>
            <ac:spMk id="5" creationId="{EFDEB4A8-B98F-09A2-0B7C-9ED634374903}"/>
          </ac:spMkLst>
        </pc:spChg>
        <pc:spChg chg="mod">
          <ac:chgData name="Parambrata Chatterjee" userId="cbda93734f02fe91" providerId="LiveId" clId="{5D4F85BE-96EA-4B96-A099-9375CB930CA4}" dt="2024-05-27T09:58:20.344" v="642" actId="20577"/>
          <ac:spMkLst>
            <pc:docMk/>
            <pc:sldMk cId="1167290951" sldId="282"/>
            <ac:spMk id="6" creationId="{D9213BC9-795F-D056-50E7-A224BBF2717D}"/>
          </ac:spMkLst>
        </pc:spChg>
      </pc:sldChg>
      <pc:sldChg chg="modSp new mod modTransition">
        <pc:chgData name="Parambrata Chatterjee" userId="cbda93734f02fe91" providerId="LiveId" clId="{5D4F85BE-96EA-4B96-A099-9375CB930CA4}" dt="2024-05-27T10:30:14.519" v="1319"/>
        <pc:sldMkLst>
          <pc:docMk/>
          <pc:sldMk cId="220709639" sldId="283"/>
        </pc:sldMkLst>
        <pc:spChg chg="mod">
          <ac:chgData name="Parambrata Chatterjee" userId="cbda93734f02fe91" providerId="LiveId" clId="{5D4F85BE-96EA-4B96-A099-9375CB930CA4}" dt="2024-05-27T09:59:35.908" v="675" actId="1076"/>
          <ac:spMkLst>
            <pc:docMk/>
            <pc:sldMk cId="220709639" sldId="283"/>
            <ac:spMk id="2" creationId="{EE171FF3-822B-F8B8-8E35-EE27C739E1ED}"/>
          </ac:spMkLst>
        </pc:spChg>
        <pc:spChg chg="mod">
          <ac:chgData name="Parambrata Chatterjee" userId="cbda93734f02fe91" providerId="LiveId" clId="{5D4F85BE-96EA-4B96-A099-9375CB930CA4}" dt="2024-05-27T10:08:11.744" v="739" actId="1076"/>
          <ac:spMkLst>
            <pc:docMk/>
            <pc:sldMk cId="220709639" sldId="283"/>
            <ac:spMk id="3" creationId="{219681BF-AE30-BCDF-5F41-1037E1B77724}"/>
          </ac:spMkLst>
        </pc:spChg>
      </pc:sldChg>
      <pc:sldChg chg="addSp delSp modSp new mod modTransition">
        <pc:chgData name="Parambrata Chatterjee" userId="cbda93734f02fe91" providerId="LiveId" clId="{5D4F85BE-96EA-4B96-A099-9375CB930CA4}" dt="2024-05-27T10:30:19.191" v="1320"/>
        <pc:sldMkLst>
          <pc:docMk/>
          <pc:sldMk cId="3752624085" sldId="284"/>
        </pc:sldMkLst>
        <pc:spChg chg="mod">
          <ac:chgData name="Parambrata Chatterjee" userId="cbda93734f02fe91" providerId="LiveId" clId="{5D4F85BE-96EA-4B96-A099-9375CB930CA4}" dt="2024-05-27T10:05:51.772" v="711" actId="255"/>
          <ac:spMkLst>
            <pc:docMk/>
            <pc:sldMk cId="3752624085" sldId="284"/>
            <ac:spMk id="2" creationId="{66C4CAF1-94EB-67FE-8612-5DFB17218976}"/>
          </ac:spMkLst>
        </pc:spChg>
        <pc:spChg chg="mod">
          <ac:chgData name="Parambrata Chatterjee" userId="cbda93734f02fe91" providerId="LiveId" clId="{5D4F85BE-96EA-4B96-A099-9375CB930CA4}" dt="2024-05-27T10:00:34.040" v="689" actId="14100"/>
          <ac:spMkLst>
            <pc:docMk/>
            <pc:sldMk cId="3752624085" sldId="284"/>
            <ac:spMk id="3" creationId="{A4E9FB23-602E-2C08-1F2F-DC75D98E6821}"/>
          </ac:spMkLst>
        </pc:spChg>
        <pc:graphicFrameChg chg="add del mod modGraphic">
          <ac:chgData name="Parambrata Chatterjee" userId="cbda93734f02fe91" providerId="LiveId" clId="{5D4F85BE-96EA-4B96-A099-9375CB930CA4}" dt="2024-05-27T10:02:00.575" v="693" actId="478"/>
          <ac:graphicFrameMkLst>
            <pc:docMk/>
            <pc:sldMk cId="3752624085" sldId="284"/>
            <ac:graphicFrameMk id="4" creationId="{F5493E21-0206-0F8F-660E-ACDFD4EA9EF9}"/>
          </ac:graphicFrameMkLst>
        </pc:graphicFrameChg>
        <pc:picChg chg="add del mod">
          <ac:chgData name="Parambrata Chatterjee" userId="cbda93734f02fe91" providerId="LiveId" clId="{5D4F85BE-96EA-4B96-A099-9375CB930CA4}" dt="2024-05-27T10:04:10.702" v="701" actId="478"/>
          <ac:picMkLst>
            <pc:docMk/>
            <pc:sldMk cId="3752624085" sldId="284"/>
            <ac:picMk id="6" creationId="{0BC8DD86-B0E6-73A7-3E86-F1A8FD506E6F}"/>
          </ac:picMkLst>
        </pc:picChg>
        <pc:picChg chg="add mod">
          <ac:chgData name="Parambrata Chatterjee" userId="cbda93734f02fe91" providerId="LiveId" clId="{5D4F85BE-96EA-4B96-A099-9375CB930CA4}" dt="2024-05-27T10:05:36.560" v="710" actId="14100"/>
          <ac:picMkLst>
            <pc:docMk/>
            <pc:sldMk cId="3752624085" sldId="284"/>
            <ac:picMk id="8" creationId="{E7D8F2F2-E24B-8652-1BB2-BA42EF981207}"/>
          </ac:picMkLst>
        </pc:picChg>
      </pc:sldChg>
      <pc:sldChg chg="modSp new mod modTransition">
        <pc:chgData name="Parambrata Chatterjee" userId="cbda93734f02fe91" providerId="LiveId" clId="{5D4F85BE-96EA-4B96-A099-9375CB930CA4}" dt="2024-05-27T10:30:24.057" v="1321"/>
        <pc:sldMkLst>
          <pc:docMk/>
          <pc:sldMk cId="610321256" sldId="285"/>
        </pc:sldMkLst>
        <pc:spChg chg="mod">
          <ac:chgData name="Parambrata Chatterjee" userId="cbda93734f02fe91" providerId="LiveId" clId="{5D4F85BE-96EA-4B96-A099-9375CB930CA4}" dt="2024-05-27T10:27:59.713" v="1307" actId="115"/>
          <ac:spMkLst>
            <pc:docMk/>
            <pc:sldMk cId="610321256" sldId="285"/>
            <ac:spMk id="2" creationId="{AE706FD8-C680-B65F-185A-1B013C59A637}"/>
          </ac:spMkLst>
        </pc:spChg>
        <pc:spChg chg="mod">
          <ac:chgData name="Parambrata Chatterjee" userId="cbda93734f02fe91" providerId="LiveId" clId="{5D4F85BE-96EA-4B96-A099-9375CB930CA4}" dt="2024-05-27T10:21:26.332" v="1129" actId="14100"/>
          <ac:spMkLst>
            <pc:docMk/>
            <pc:sldMk cId="610321256" sldId="285"/>
            <ac:spMk id="3" creationId="{20A4E572-39C2-2D51-EB9E-C2B1326955C5}"/>
          </ac:spMkLst>
        </pc:spChg>
      </pc:sldChg>
      <pc:sldChg chg="addSp modSp new mod modTransition">
        <pc:chgData name="Parambrata Chatterjee" userId="cbda93734f02fe91" providerId="LiveId" clId="{5D4F85BE-96EA-4B96-A099-9375CB930CA4}" dt="2024-05-27T10:36:02.006" v="1379"/>
        <pc:sldMkLst>
          <pc:docMk/>
          <pc:sldMk cId="4100912400" sldId="286"/>
        </pc:sldMkLst>
        <pc:picChg chg="add mod">
          <ac:chgData name="Parambrata Chatterjee" userId="cbda93734f02fe91" providerId="LiveId" clId="{5D4F85BE-96EA-4B96-A099-9375CB930CA4}" dt="2024-05-27T10:33:15.484" v="1341" actId="14100"/>
          <ac:picMkLst>
            <pc:docMk/>
            <pc:sldMk cId="4100912400" sldId="286"/>
            <ac:picMk id="3" creationId="{2A61C2F1-E349-E64B-1055-B1AAD7011599}"/>
          </ac:picMkLst>
        </pc:picChg>
        <pc:picChg chg="add mod">
          <ac:chgData name="Parambrata Chatterjee" userId="cbda93734f02fe91" providerId="LiveId" clId="{5D4F85BE-96EA-4B96-A099-9375CB930CA4}" dt="2024-05-27T10:33:15.916" v="1342" actId="1076"/>
          <ac:picMkLst>
            <pc:docMk/>
            <pc:sldMk cId="4100912400" sldId="286"/>
            <ac:picMk id="5" creationId="{12B841D3-3E48-9DD9-4EAF-63BEAB3C7272}"/>
          </ac:picMkLst>
        </pc:picChg>
      </pc:sldChg>
      <pc:sldChg chg="addSp modSp new mod modTransition">
        <pc:chgData name="Parambrata Chatterjee" userId="cbda93734f02fe91" providerId="LiveId" clId="{5D4F85BE-96EA-4B96-A099-9375CB930CA4}" dt="2024-05-27T10:36:06.449" v="1380"/>
        <pc:sldMkLst>
          <pc:docMk/>
          <pc:sldMk cId="1936140035" sldId="287"/>
        </pc:sldMkLst>
        <pc:picChg chg="add mod">
          <ac:chgData name="Parambrata Chatterjee" userId="cbda93734f02fe91" providerId="LiveId" clId="{5D4F85BE-96EA-4B96-A099-9375CB930CA4}" dt="2024-05-27T10:35:45.505" v="1376" actId="14100"/>
          <ac:picMkLst>
            <pc:docMk/>
            <pc:sldMk cId="1936140035" sldId="287"/>
            <ac:picMk id="3" creationId="{244A5CCB-060C-A6AC-570E-DDDF87F342FC}"/>
          </ac:picMkLst>
        </pc:picChg>
        <pc:picChg chg="add mod">
          <ac:chgData name="Parambrata Chatterjee" userId="cbda93734f02fe91" providerId="LiveId" clId="{5D4F85BE-96EA-4B96-A099-9375CB930CA4}" dt="2024-05-27T10:35:47.484" v="1377" actId="14100"/>
          <ac:picMkLst>
            <pc:docMk/>
            <pc:sldMk cId="1936140035" sldId="287"/>
            <ac:picMk id="5" creationId="{17FB2595-52EB-F0DD-77B6-39112C5F8A36}"/>
          </ac:picMkLst>
        </pc:picChg>
        <pc:picChg chg="add mod">
          <ac:chgData name="Parambrata Chatterjee" userId="cbda93734f02fe91" providerId="LiveId" clId="{5D4F85BE-96EA-4B96-A099-9375CB930CA4}" dt="2024-05-27T10:35:49.549" v="1378" actId="14100"/>
          <ac:picMkLst>
            <pc:docMk/>
            <pc:sldMk cId="1936140035" sldId="287"/>
            <ac:picMk id="7" creationId="{B5A5CC87-ACEA-2CBA-29B6-38739A35F34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9C6181-1E39-44D1-85F7-BBDE906C82F3}"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4098589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9C6181-1E39-44D1-85F7-BBDE906C82F3}"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80954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9C6181-1E39-44D1-85F7-BBDE906C82F3}"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1411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9C6181-1E39-44D1-85F7-BBDE906C82F3}"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892109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9C6181-1E39-44D1-85F7-BBDE906C82F3}"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4897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9C6181-1E39-44D1-85F7-BBDE906C82F3}"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3437993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C6181-1E39-44D1-85F7-BBDE906C82F3}"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998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C6181-1E39-44D1-85F7-BBDE906C82F3}"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192160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C6181-1E39-44D1-85F7-BBDE906C82F3}"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79794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9C6181-1E39-44D1-85F7-BBDE906C82F3}"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348252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9C6181-1E39-44D1-85F7-BBDE906C82F3}"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151546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9C6181-1E39-44D1-85F7-BBDE906C82F3}" type="datetimeFigureOut">
              <a:rPr lang="en-IN" smtClean="0"/>
              <a:t>27-05-2024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388402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9C6181-1E39-44D1-85F7-BBDE906C82F3}"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180442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C6181-1E39-44D1-85F7-BBDE906C82F3}" type="datetimeFigureOut">
              <a:rPr lang="en-IN" smtClean="0"/>
              <a:t>27-05-2024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222776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9C6181-1E39-44D1-85F7-BBDE906C82F3}"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286028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C873FF-B457-4CC4-90E3-BD632F3C99B5}" type="slidenum">
              <a:rPr lang="en-IN" smtClean="0"/>
              <a:t>‹#›</a:t>
            </a:fld>
            <a:endParaRPr lang="en-IN"/>
          </a:p>
        </p:txBody>
      </p:sp>
      <p:sp>
        <p:nvSpPr>
          <p:cNvPr id="5" name="Date Placeholder 4"/>
          <p:cNvSpPr>
            <a:spLocks noGrp="1"/>
          </p:cNvSpPr>
          <p:nvPr>
            <p:ph type="dt" sz="half" idx="10"/>
          </p:nvPr>
        </p:nvSpPr>
        <p:spPr/>
        <p:txBody>
          <a:bodyPr/>
          <a:lstStyle/>
          <a:p>
            <a:fld id="{A49C6181-1E39-44D1-85F7-BBDE906C82F3}" type="datetimeFigureOut">
              <a:rPr lang="en-IN" smtClean="0"/>
              <a:t>27-05-2024</a:t>
            </a:fld>
            <a:endParaRPr lang="en-IN"/>
          </a:p>
        </p:txBody>
      </p:sp>
    </p:spTree>
    <p:extLst>
      <p:ext uri="{BB962C8B-B14F-4D97-AF65-F5344CB8AC3E}">
        <p14:creationId xmlns:p14="http://schemas.microsoft.com/office/powerpoint/2010/main" val="408252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9C6181-1E39-44D1-85F7-BBDE906C82F3}" type="datetimeFigureOut">
              <a:rPr lang="en-IN" smtClean="0"/>
              <a:t>27-05-2024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C873FF-B457-4CC4-90E3-BD632F3C99B5}" type="slidenum">
              <a:rPr lang="en-IN" smtClean="0"/>
              <a:t>‹#›</a:t>
            </a:fld>
            <a:endParaRPr lang="en-IN"/>
          </a:p>
        </p:txBody>
      </p:sp>
    </p:spTree>
    <p:extLst>
      <p:ext uri="{BB962C8B-B14F-4D97-AF65-F5344CB8AC3E}">
        <p14:creationId xmlns:p14="http://schemas.microsoft.com/office/powerpoint/2010/main" val="12908626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turing.com/kb/an-introduction-to-naive-bayes-algorithm-for-beginners"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DA07-6820-4568-F08A-59A6FE64EBC9}"/>
              </a:ext>
            </a:extLst>
          </p:cNvPr>
          <p:cNvSpPr>
            <a:spLocks noGrp="1"/>
          </p:cNvSpPr>
          <p:nvPr>
            <p:ph type="title"/>
          </p:nvPr>
        </p:nvSpPr>
        <p:spPr>
          <a:xfrm>
            <a:off x="979397" y="56308"/>
            <a:ext cx="10668000" cy="531812"/>
          </a:xfrm>
        </p:spPr>
        <p:txBody>
          <a:bodyPr>
            <a:normAutofit/>
          </a:bodyPr>
          <a:lstStyle/>
          <a:p>
            <a:r>
              <a:rPr lang="en-IN" sz="2300" b="1" dirty="0">
                <a:solidFill>
                  <a:schemeClr val="tx1"/>
                </a:solidFill>
                <a:latin typeface="Times New Roman" panose="02020603050405020304" pitchFamily="18" charset="0"/>
                <a:cs typeface="Times New Roman" panose="02020603050405020304" pitchFamily="18" charset="0"/>
              </a:rPr>
              <a:t>FAKE NEWS CLASSIFICATION USING MACHINE LEARNING TECHNIQUES</a:t>
            </a:r>
          </a:p>
        </p:txBody>
      </p:sp>
      <p:sp>
        <p:nvSpPr>
          <p:cNvPr id="12" name="Rectangle 7">
            <a:extLst>
              <a:ext uri="{FF2B5EF4-FFF2-40B4-BE49-F238E27FC236}">
                <a16:creationId xmlns:a16="http://schemas.microsoft.com/office/drawing/2014/main" id="{1A22B700-100D-220E-C9B8-320C07AEBAE4}"/>
              </a:ext>
            </a:extLst>
          </p:cNvPr>
          <p:cNvSpPr>
            <a:spLocks noGrp="1" noChangeArrowheads="1"/>
          </p:cNvSpPr>
          <p:nvPr>
            <p:ph type="body" sz="half" idx="2"/>
          </p:nvPr>
        </p:nvSpPr>
        <p:spPr bwMode="auto">
          <a:xfrm>
            <a:off x="453231" y="3429000"/>
            <a:ext cx="4256813"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30325" algn="ctr"/>
              </a:tabLst>
              <a:defRPr>
                <a:solidFill>
                  <a:schemeClr val="tx1"/>
                </a:solidFill>
                <a:latin typeface="Arial" panose="020B0604020202020204" pitchFamily="34" charset="0"/>
              </a:defRPr>
            </a:lvl1pPr>
            <a:lvl2pPr eaLnBrk="0" fontAlgn="base" hangingPunct="0">
              <a:spcBef>
                <a:spcPct val="0"/>
              </a:spcBef>
              <a:spcAft>
                <a:spcPct val="0"/>
              </a:spcAft>
              <a:tabLst>
                <a:tab pos="1330325" algn="ctr"/>
              </a:tabLst>
              <a:defRPr>
                <a:solidFill>
                  <a:schemeClr val="tx1"/>
                </a:solidFill>
                <a:latin typeface="Arial" panose="020B0604020202020204" pitchFamily="34" charset="0"/>
              </a:defRPr>
            </a:lvl2pPr>
            <a:lvl3pPr eaLnBrk="0" fontAlgn="base" hangingPunct="0">
              <a:spcBef>
                <a:spcPct val="0"/>
              </a:spcBef>
              <a:spcAft>
                <a:spcPct val="0"/>
              </a:spcAft>
              <a:tabLst>
                <a:tab pos="1330325" algn="ctr"/>
              </a:tabLst>
              <a:defRPr>
                <a:solidFill>
                  <a:schemeClr val="tx1"/>
                </a:solidFill>
                <a:latin typeface="Arial" panose="020B0604020202020204" pitchFamily="34" charset="0"/>
              </a:defRPr>
            </a:lvl3pPr>
            <a:lvl4pPr eaLnBrk="0" fontAlgn="base" hangingPunct="0">
              <a:spcBef>
                <a:spcPct val="0"/>
              </a:spcBef>
              <a:spcAft>
                <a:spcPct val="0"/>
              </a:spcAft>
              <a:tabLst>
                <a:tab pos="1330325" algn="ctr"/>
              </a:tabLst>
              <a:defRPr>
                <a:solidFill>
                  <a:schemeClr val="tx1"/>
                </a:solidFill>
                <a:latin typeface="Arial" panose="020B0604020202020204" pitchFamily="34" charset="0"/>
              </a:defRPr>
            </a:lvl4pPr>
            <a:lvl5pPr eaLnBrk="0" fontAlgn="base" hangingPunct="0">
              <a:spcBef>
                <a:spcPct val="0"/>
              </a:spcBef>
              <a:spcAft>
                <a:spcPct val="0"/>
              </a:spcAft>
              <a:tabLst>
                <a:tab pos="1330325" algn="ctr"/>
              </a:tabLst>
              <a:defRPr>
                <a:solidFill>
                  <a:schemeClr val="tx1"/>
                </a:solidFill>
                <a:latin typeface="Arial" panose="020B0604020202020204" pitchFamily="34" charset="0"/>
              </a:defRPr>
            </a:lvl5pPr>
            <a:lvl6pPr eaLnBrk="0" fontAlgn="base" hangingPunct="0">
              <a:spcBef>
                <a:spcPct val="0"/>
              </a:spcBef>
              <a:spcAft>
                <a:spcPct val="0"/>
              </a:spcAft>
              <a:tabLst>
                <a:tab pos="1330325" algn="ctr"/>
              </a:tabLst>
              <a:defRPr>
                <a:solidFill>
                  <a:schemeClr val="tx1"/>
                </a:solidFill>
                <a:latin typeface="Arial" panose="020B0604020202020204" pitchFamily="34" charset="0"/>
              </a:defRPr>
            </a:lvl6pPr>
            <a:lvl7pPr eaLnBrk="0" fontAlgn="base" hangingPunct="0">
              <a:spcBef>
                <a:spcPct val="0"/>
              </a:spcBef>
              <a:spcAft>
                <a:spcPct val="0"/>
              </a:spcAft>
              <a:tabLst>
                <a:tab pos="1330325" algn="ctr"/>
              </a:tabLst>
              <a:defRPr>
                <a:solidFill>
                  <a:schemeClr val="tx1"/>
                </a:solidFill>
                <a:latin typeface="Arial" panose="020B0604020202020204" pitchFamily="34" charset="0"/>
              </a:defRPr>
            </a:lvl7pPr>
            <a:lvl8pPr eaLnBrk="0" fontAlgn="base" hangingPunct="0">
              <a:spcBef>
                <a:spcPct val="0"/>
              </a:spcBef>
              <a:spcAft>
                <a:spcPct val="0"/>
              </a:spcAft>
              <a:tabLst>
                <a:tab pos="1330325" algn="ctr"/>
              </a:tabLst>
              <a:defRPr>
                <a:solidFill>
                  <a:schemeClr val="tx1"/>
                </a:solidFill>
                <a:latin typeface="Arial" panose="020B0604020202020204" pitchFamily="34" charset="0"/>
              </a:defRPr>
            </a:lvl8pPr>
            <a:lvl9pPr eaLnBrk="0" fontAlgn="base" hangingPunct="0">
              <a:spcBef>
                <a:spcPct val="0"/>
              </a:spcBef>
              <a:spcAft>
                <a:spcPct val="0"/>
              </a:spcAft>
              <a:tabLst>
                <a:tab pos="1330325"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30325" algn="ctr"/>
              </a:tabLst>
            </a:pPr>
            <a:r>
              <a:rPr kumimoji="0" lang="en-US" altLang="en-US" sz="2400" b="1"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SUBMITTED B</a:t>
            </a:r>
            <a:r>
              <a:rPr lang="en-US" altLang="en-US" sz="2400" b="1" u="sng" dirty="0">
                <a:latin typeface="Times New Roman" panose="02020603050405020304" pitchFamily="18" charset="0"/>
                <a:ea typeface="Times New Roman" panose="02020603050405020304" pitchFamily="18" charset="0"/>
                <a:cs typeface="Times New Roman" panose="02020603050405020304" pitchFamily="18" charset="0"/>
              </a:rPr>
              <a:t>Y</a:t>
            </a: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lang="en-US" alt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lang="en-US" alt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lang="en-US" alt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lang="en-US" alt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lang="en-US" alt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Image result for logo makaut">
            <a:extLst>
              <a:ext uri="{FF2B5EF4-FFF2-40B4-BE49-F238E27FC236}">
                <a16:creationId xmlns:a16="http://schemas.microsoft.com/office/drawing/2014/main" id="{4F93D400-6BBF-14EA-29C4-A1C59C291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8"/>
            <a:ext cx="906463" cy="7778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E0E8AD95-12BE-FBC1-3241-92E685BDDE9D}"/>
              </a:ext>
            </a:extLst>
          </p:cNvPr>
          <p:cNvSpPr>
            <a:spLocks noChangeArrowheads="1"/>
          </p:cNvSpPr>
          <p:nvPr/>
        </p:nvSpPr>
        <p:spPr bwMode="auto">
          <a:xfrm>
            <a:off x="0" y="1311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3" name="Table 12">
            <a:extLst>
              <a:ext uri="{FF2B5EF4-FFF2-40B4-BE49-F238E27FC236}">
                <a16:creationId xmlns:a16="http://schemas.microsoft.com/office/drawing/2014/main" id="{84036D64-2D61-348A-B610-5E2BD21CCD07}"/>
              </a:ext>
            </a:extLst>
          </p:cNvPr>
          <p:cNvGraphicFramePr>
            <a:graphicFrameLocks noGrp="1"/>
          </p:cNvGraphicFramePr>
          <p:nvPr>
            <p:extLst>
              <p:ext uri="{D42A27DB-BD31-4B8C-83A1-F6EECF244321}">
                <p14:modId xmlns:p14="http://schemas.microsoft.com/office/powerpoint/2010/main" val="1867915458"/>
              </p:ext>
            </p:extLst>
          </p:nvPr>
        </p:nvGraphicFramePr>
        <p:xfrm>
          <a:off x="544603" y="3991669"/>
          <a:ext cx="4012010" cy="2529117"/>
        </p:xfrm>
        <a:graphic>
          <a:graphicData uri="http://schemas.openxmlformats.org/drawingml/2006/table">
            <a:tbl>
              <a:tblPr firstRow="1" bandRow="1">
                <a:tableStyleId>{5940675A-B579-460E-94D1-54222C63F5DA}</a:tableStyleId>
              </a:tblPr>
              <a:tblGrid>
                <a:gridCol w="2006005">
                  <a:extLst>
                    <a:ext uri="{9D8B030D-6E8A-4147-A177-3AD203B41FA5}">
                      <a16:colId xmlns:a16="http://schemas.microsoft.com/office/drawing/2014/main" val="3330292493"/>
                    </a:ext>
                  </a:extLst>
                </a:gridCol>
                <a:gridCol w="2006005">
                  <a:extLst>
                    <a:ext uri="{9D8B030D-6E8A-4147-A177-3AD203B41FA5}">
                      <a16:colId xmlns:a16="http://schemas.microsoft.com/office/drawing/2014/main" val="3227028233"/>
                    </a:ext>
                  </a:extLst>
                </a:gridCol>
              </a:tblGrid>
              <a:tr h="398904">
                <a:tc>
                  <a:txBody>
                    <a:bodyPr/>
                    <a:lstStyle/>
                    <a:p>
                      <a:pPr>
                        <a:tabLst>
                          <a:tab pos="1330325" algn="ctr"/>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Univ. Roll No.</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65237342"/>
                  </a:ext>
                </a:extLst>
              </a:tr>
              <a:tr h="398904">
                <a:tc>
                  <a:txBody>
                    <a:bodyPr/>
                    <a:lstStyle/>
                    <a:p>
                      <a:pPr algn="just"/>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Achisman Basu</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11600721003</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27619508"/>
                  </a:ext>
                </a:extLst>
              </a:tr>
              <a:tr h="398904">
                <a:tc>
                  <a:txBody>
                    <a:bodyPr/>
                    <a:lstStyle/>
                    <a:p>
                      <a:pPr algn="just"/>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Anushka Nath</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11600721012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1683897"/>
                  </a:ext>
                </a:extLst>
              </a:tr>
              <a:tr h="398904">
                <a:tc>
                  <a:txBody>
                    <a:bodyPr/>
                    <a:lstStyle/>
                    <a:p>
                      <a:pPr algn="just"/>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Nilanjan Dubey</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11600721028</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01102309"/>
                  </a:ext>
                </a:extLst>
              </a:tr>
              <a:tr h="269632">
                <a:tc>
                  <a:txBody>
                    <a:bodyPr/>
                    <a:lstStyle/>
                    <a:p>
                      <a:pPr algn="just"/>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Parambrata Chatterjee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11600721032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3502301"/>
                  </a:ext>
                </a:extLst>
              </a:tr>
              <a:tr h="445821">
                <a:tc>
                  <a:txBody>
                    <a:bodyPr/>
                    <a:lstStyle/>
                    <a:p>
                      <a:pPr algn="just"/>
                      <a:r>
                        <a:rPr lang="en-IN" sz="1600" dirty="0">
                          <a:effectLst/>
                          <a:latin typeface="Calibri" panose="020F0502020204030204" pitchFamily="34" charset="0"/>
                          <a:ea typeface="Times New Roman" panose="02020603050405020304" pitchFamily="18" charset="0"/>
                          <a:cs typeface="Times New Roman" panose="02020603050405020304" pitchFamily="18" charset="0"/>
                        </a:rPr>
                        <a:t>Sudeshna Ghosh</a:t>
                      </a:r>
                    </a:p>
                  </a:txBody>
                  <a:tcPr marL="68580" marR="68580" marT="0" marB="0"/>
                </a:tc>
                <a:tc>
                  <a:txBody>
                    <a:bodyPr/>
                    <a:lstStyle/>
                    <a:p>
                      <a:r>
                        <a:rPr lang="en-IN" sz="1600" dirty="0">
                          <a:effectLst/>
                          <a:latin typeface="Calibri" panose="020F0502020204030204" pitchFamily="34" charset="0"/>
                          <a:ea typeface="Times New Roman" panose="02020603050405020304" pitchFamily="18" charset="0"/>
                          <a:cs typeface="Times New Roman" panose="02020603050405020304" pitchFamily="18" charset="0"/>
                        </a:rPr>
                        <a:t>          11600721057</a:t>
                      </a:r>
                    </a:p>
                  </a:txBody>
                  <a:tcPr marL="68580" marR="68580" marT="0" marB="0"/>
                </a:tc>
                <a:extLst>
                  <a:ext uri="{0D108BD9-81ED-4DB2-BD59-A6C34878D82A}">
                    <a16:rowId xmlns:a16="http://schemas.microsoft.com/office/drawing/2014/main" val="128593569"/>
                  </a:ext>
                </a:extLst>
              </a:tr>
            </a:tbl>
          </a:graphicData>
        </a:graphic>
      </p:graphicFrame>
      <p:sp>
        <p:nvSpPr>
          <p:cNvPr id="15" name="TextBox 14">
            <a:extLst>
              <a:ext uri="{FF2B5EF4-FFF2-40B4-BE49-F238E27FC236}">
                <a16:creationId xmlns:a16="http://schemas.microsoft.com/office/drawing/2014/main" id="{6DEBE4B6-F8C7-26E0-C164-472302CF9B29}"/>
              </a:ext>
            </a:extLst>
          </p:cNvPr>
          <p:cNvSpPr txBox="1"/>
          <p:nvPr/>
        </p:nvSpPr>
        <p:spPr>
          <a:xfrm>
            <a:off x="544603" y="588120"/>
            <a:ext cx="10524565" cy="2125390"/>
          </a:xfrm>
          <a:prstGeom prst="rect">
            <a:avLst/>
          </a:prstGeom>
          <a:noFill/>
        </p:spPr>
        <p:txBody>
          <a:bodyPr wrap="square">
            <a:spAutoFit/>
          </a:bodyPr>
          <a:lstStyle/>
          <a:p>
            <a:pPr algn="ctr">
              <a:lnSpc>
                <a:spcPct val="150000"/>
              </a:lnSpc>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INFORMATION TECHNOLOGY</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MCKV INSTITUTE OF ENGINEERING</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(NAAC ACCREDIATED “A” GRADE AUTONOMOUS INSTITUTE)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243, G.T. ROAD(NORTH), LILUAH</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HOWRAH-711204</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4F6AE615-66A0-7B9A-9898-46937547B9EB}"/>
              </a:ext>
            </a:extLst>
          </p:cNvPr>
          <p:cNvPicPr>
            <a:picLocks noChangeAspect="1"/>
          </p:cNvPicPr>
          <p:nvPr/>
        </p:nvPicPr>
        <p:blipFill>
          <a:blip r:embed="rId3"/>
          <a:srcRect r="-3297"/>
          <a:stretch>
            <a:fillRect/>
          </a:stretch>
        </p:blipFill>
        <p:spPr bwMode="auto">
          <a:xfrm>
            <a:off x="5502275" y="2713510"/>
            <a:ext cx="1187450" cy="800100"/>
          </a:xfrm>
          <a:prstGeom prst="rect">
            <a:avLst/>
          </a:prstGeom>
          <a:noFill/>
          <a:ln w="9525">
            <a:noFill/>
            <a:miter lim="800000"/>
            <a:headEnd/>
            <a:tailEnd/>
          </a:ln>
        </p:spPr>
      </p:pic>
      <p:sp>
        <p:nvSpPr>
          <p:cNvPr id="20" name="TextBox 19">
            <a:extLst>
              <a:ext uri="{FF2B5EF4-FFF2-40B4-BE49-F238E27FC236}">
                <a16:creationId xmlns:a16="http://schemas.microsoft.com/office/drawing/2014/main" id="{5E8BF113-1F45-85AB-C383-C3EF124A2BFE}"/>
              </a:ext>
            </a:extLst>
          </p:cNvPr>
          <p:cNvSpPr txBox="1"/>
          <p:nvPr/>
        </p:nvSpPr>
        <p:spPr>
          <a:xfrm>
            <a:off x="7028330" y="5598509"/>
            <a:ext cx="6096000" cy="1092607"/>
          </a:xfrm>
          <a:prstGeom prst="rect">
            <a:avLst/>
          </a:prstGeom>
          <a:noFill/>
        </p:spPr>
        <p:txBody>
          <a:bodyPr wrap="square">
            <a:spAutoFit/>
          </a:bodyPr>
          <a:lstStyle/>
          <a:p>
            <a:pPr algn="ctr">
              <a:spcAft>
                <a:spcPts val="6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UNDER THE GUIDANCE OF</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DR. SHAMPA SENGUPTA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(Associate Professor)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005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9882-6A70-547B-4572-BF61B7C8E635}"/>
              </a:ext>
            </a:extLst>
          </p:cNvPr>
          <p:cNvSpPr>
            <a:spLocks noGrp="1"/>
          </p:cNvSpPr>
          <p:nvPr>
            <p:ph type="ctrTitle"/>
          </p:nvPr>
        </p:nvSpPr>
        <p:spPr>
          <a:xfrm>
            <a:off x="1524000" y="549556"/>
            <a:ext cx="9144000" cy="1011237"/>
          </a:xfrm>
        </p:spPr>
        <p:txBody>
          <a:bodyPr>
            <a:noAutofit/>
          </a:bodyPr>
          <a:lstStyle/>
          <a:p>
            <a:pPr algn="ctr"/>
            <a:r>
              <a:rPr lang="en-IN" sz="4400" b="1" u="sng" dirty="0">
                <a:solidFill>
                  <a:schemeClr val="tx1"/>
                </a:solidFill>
                <a:latin typeface="Times New Roman" panose="02020603050405020304" pitchFamily="18" charset="0"/>
                <a:cs typeface="Times New Roman" panose="02020603050405020304" pitchFamily="18" charset="0"/>
              </a:rPr>
              <a:t>Algorithm for Naive-Bayes Classifier</a:t>
            </a:r>
          </a:p>
        </p:txBody>
      </p:sp>
      <p:sp>
        <p:nvSpPr>
          <p:cNvPr id="3" name="Subtitle 2">
            <a:extLst>
              <a:ext uri="{FF2B5EF4-FFF2-40B4-BE49-F238E27FC236}">
                <a16:creationId xmlns:a16="http://schemas.microsoft.com/office/drawing/2014/main" id="{E98C34D1-4D1C-EBCF-2A44-D3F63DF2A6C6}"/>
              </a:ext>
            </a:extLst>
          </p:cNvPr>
          <p:cNvSpPr>
            <a:spLocks noGrp="1"/>
          </p:cNvSpPr>
          <p:nvPr>
            <p:ph type="subTitle" idx="1"/>
          </p:nvPr>
        </p:nvSpPr>
        <p:spPr>
          <a:xfrm>
            <a:off x="1524000" y="1925637"/>
            <a:ext cx="9144000" cy="4645491"/>
          </a:xfrm>
        </p:spPr>
        <p:txBody>
          <a:bodyPr>
            <a:normAutofit fontScale="92500" lnSpcReduction="10000"/>
          </a:bodyPr>
          <a:lstStyle/>
          <a:p>
            <a:pPr algn="just" fontAlgn="base"/>
            <a:r>
              <a:rPr lang="en-IN" sz="1800" b="1" dirty="0">
                <a:solidFill>
                  <a:srgbClr val="212121"/>
                </a:solidFill>
                <a:effectLst/>
                <a:latin typeface="Times New Roman" panose="02020603050405020304" pitchFamily="18" charset="0"/>
                <a:ea typeface="Times New Roman" panose="02020603050405020304" pitchFamily="18" charset="0"/>
              </a:rPr>
              <a:t>Step 1 - Import basic libraries</a:t>
            </a:r>
            <a:endParaRPr lang="en-IN" sz="1800" dirty="0">
              <a:effectLst/>
              <a:latin typeface="Times New Roman" panose="02020603050405020304" pitchFamily="18" charset="0"/>
              <a:ea typeface="Times New Roman" panose="02020603050405020304" pitchFamily="18" charset="0"/>
            </a:endParaRPr>
          </a:p>
          <a:p>
            <a:pPr algn="just" fontAlgn="base"/>
            <a:r>
              <a:rPr lang="en-IN" sz="1800" b="1" dirty="0">
                <a:solidFill>
                  <a:srgbClr val="212121"/>
                </a:solidFill>
                <a:effectLst/>
                <a:latin typeface="Times New Roman" panose="02020603050405020304" pitchFamily="18" charset="0"/>
                <a:ea typeface="Times New Roman" panose="02020603050405020304" pitchFamily="18" charset="0"/>
              </a:rPr>
              <a:t>Step 2 - Importing the dataset</a:t>
            </a:r>
            <a:endParaRPr lang="en-IN" sz="1800" dirty="0">
              <a:effectLst/>
              <a:latin typeface="Times New Roman" panose="02020603050405020304" pitchFamily="18" charset="0"/>
              <a:ea typeface="Times New Roman" panose="02020603050405020304" pitchFamily="18" charset="0"/>
            </a:endParaRPr>
          </a:p>
          <a:p>
            <a:pPr algn="just" fontAlgn="base"/>
            <a:r>
              <a:rPr lang="en-IN" sz="1800" b="1" dirty="0">
                <a:solidFill>
                  <a:srgbClr val="212121"/>
                </a:solidFill>
                <a:effectLst/>
                <a:latin typeface="Times New Roman" panose="02020603050405020304" pitchFamily="18" charset="0"/>
                <a:ea typeface="Times New Roman" panose="02020603050405020304" pitchFamily="18" charset="0"/>
              </a:rPr>
              <a:t>Step 3 - Data preprocessing</a:t>
            </a:r>
            <a:endParaRPr lang="en-IN" sz="1800" dirty="0">
              <a:effectLst/>
              <a:latin typeface="Times New Roman" panose="02020603050405020304" pitchFamily="18" charset="0"/>
              <a:ea typeface="Times New Roman" panose="02020603050405020304" pitchFamily="18" charset="0"/>
            </a:endParaRPr>
          </a:p>
          <a:p>
            <a:pPr algn="just" fontAlgn="base"/>
            <a:r>
              <a:rPr lang="en-IN" sz="1800" dirty="0">
                <a:solidFill>
                  <a:srgbClr val="212121"/>
                </a:solidFill>
                <a:effectLst/>
                <a:latin typeface="Times New Roman" panose="02020603050405020304" pitchFamily="18" charset="0"/>
                <a:ea typeface="Times New Roman" panose="02020603050405020304" pitchFamily="18" charset="0"/>
              </a:rPr>
              <a:t>In this step, we have to split the dataset into a training dataset (70%) and a testing dataset (30%). Next, we have to do some basic feature scaling with the help of a standard scaler. It will transform the dataset in a way where the mean value will be 0, and the standard deviation will be 1.</a:t>
            </a:r>
            <a:endParaRPr lang="en-IN" sz="1800" dirty="0">
              <a:effectLst/>
              <a:latin typeface="Times New Roman" panose="02020603050405020304" pitchFamily="18" charset="0"/>
              <a:ea typeface="Times New Roman" panose="02020603050405020304" pitchFamily="18" charset="0"/>
            </a:endParaRPr>
          </a:p>
          <a:p>
            <a:pPr algn="just" fontAlgn="base"/>
            <a:r>
              <a:rPr lang="en-IN" sz="1800" b="1" dirty="0">
                <a:solidFill>
                  <a:srgbClr val="212121"/>
                </a:solidFill>
                <a:effectLst/>
                <a:latin typeface="Times New Roman" panose="02020603050405020304" pitchFamily="18" charset="0"/>
                <a:ea typeface="Times New Roman" panose="02020603050405020304" pitchFamily="18" charset="0"/>
              </a:rPr>
              <a:t>Step 4 - Training the model</a:t>
            </a:r>
            <a:endParaRPr lang="en-IN" sz="1800" dirty="0">
              <a:effectLst/>
              <a:latin typeface="Times New Roman" panose="02020603050405020304" pitchFamily="18" charset="0"/>
              <a:ea typeface="Times New Roman" panose="02020603050405020304" pitchFamily="18" charset="0"/>
            </a:endParaRPr>
          </a:p>
          <a:p>
            <a:pPr algn="just" fontAlgn="base"/>
            <a:r>
              <a:rPr lang="en-IN" sz="1800" b="1" dirty="0">
                <a:solidFill>
                  <a:srgbClr val="212121"/>
                </a:solidFill>
                <a:effectLst/>
                <a:latin typeface="Times New Roman" panose="02020603050405020304" pitchFamily="18" charset="0"/>
                <a:ea typeface="Times New Roman" panose="02020603050405020304" pitchFamily="18" charset="0"/>
              </a:rPr>
              <a:t>Step 5 - Testing and evaluation of the model</a:t>
            </a:r>
            <a:endParaRPr lang="en-IN" sz="1800" dirty="0">
              <a:effectLst/>
              <a:latin typeface="Times New Roman" panose="02020603050405020304" pitchFamily="18" charset="0"/>
              <a:ea typeface="Times New Roman" panose="02020603050405020304" pitchFamily="18" charset="0"/>
            </a:endParaRPr>
          </a:p>
          <a:p>
            <a:pPr algn="just" fontAlgn="base"/>
            <a:r>
              <a:rPr lang="en-IN" sz="1800" dirty="0">
                <a:solidFill>
                  <a:srgbClr val="212121"/>
                </a:solidFill>
                <a:effectLst/>
                <a:latin typeface="Times New Roman" panose="02020603050405020304" pitchFamily="18" charset="0"/>
                <a:ea typeface="Times New Roman" panose="02020603050405020304" pitchFamily="18" charset="0"/>
              </a:rPr>
              <a:t>A confusion matrix helps to understand the quality of the model. It describes the production of a classification model on a set of test data for which we know the true values. Every row in a confusion matrix portrays an actual class, and every column portrays the predicted class.</a:t>
            </a:r>
            <a:endParaRPr lang="en-IN" sz="1800" dirty="0">
              <a:effectLst/>
              <a:latin typeface="Times New Roman" panose="02020603050405020304" pitchFamily="18" charset="0"/>
              <a:ea typeface="Times New Roman" panose="02020603050405020304" pitchFamily="18" charset="0"/>
            </a:endParaRPr>
          </a:p>
          <a:p>
            <a:pPr algn="just" fontAlgn="base"/>
            <a:r>
              <a:rPr lang="en-IN" sz="1800" b="1" dirty="0">
                <a:solidFill>
                  <a:srgbClr val="212121"/>
                </a:solidFill>
                <a:effectLst/>
                <a:latin typeface="Times New Roman" panose="02020603050405020304" pitchFamily="18" charset="0"/>
                <a:ea typeface="Times New Roman" panose="02020603050405020304" pitchFamily="18" charset="0"/>
              </a:rPr>
              <a:t>Step 6 - Visualizing the model</a:t>
            </a:r>
            <a:endParaRPr lang="en-IN" sz="1800" dirty="0">
              <a:effectLst/>
              <a:latin typeface="Times New Roman" panose="02020603050405020304" pitchFamily="18" charset="0"/>
              <a:ea typeface="Times New Roman" panose="02020603050405020304" pitchFamily="18" charset="0"/>
            </a:endParaRPr>
          </a:p>
          <a:p>
            <a:pPr algn="just" fontAlgn="base"/>
            <a:r>
              <a:rPr lang="en-IN" sz="1800" dirty="0">
                <a:solidFill>
                  <a:srgbClr val="212121"/>
                </a:solidFill>
                <a:effectLst/>
                <a:latin typeface="Times New Roman" panose="02020603050405020304" pitchFamily="18" charset="0"/>
                <a:ea typeface="Times New Roman" panose="02020603050405020304" pitchFamily="18" charset="0"/>
              </a:rPr>
              <a:t>However, in some cases, these steps might not be absolutely necessary. But the above-mentioned example provides a clear idea and information about how data points can be classified.</a:t>
            </a:r>
            <a:endParaRPr lang="en-IN" sz="18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370204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07798-E296-F941-A74D-D470F0FB5A87}"/>
              </a:ext>
            </a:extLst>
          </p:cNvPr>
          <p:cNvSpPr>
            <a:spLocks noGrp="1"/>
          </p:cNvSpPr>
          <p:nvPr>
            <p:ph type="ctrTitle"/>
          </p:nvPr>
        </p:nvSpPr>
        <p:spPr>
          <a:xfrm>
            <a:off x="1507067" y="510988"/>
            <a:ext cx="8712698" cy="787684"/>
          </a:xfrm>
        </p:spPr>
        <p:txBody>
          <a:bodyPr/>
          <a:lstStyle/>
          <a:p>
            <a:pPr algn="just"/>
            <a:r>
              <a:rPr lang="en-US" sz="4400" b="1" u="sng" dirty="0">
                <a:solidFill>
                  <a:schemeClr val="tx1"/>
                </a:solidFill>
                <a:latin typeface="Times New Roman" panose="02020603050405020304" pitchFamily="18" charset="0"/>
                <a:cs typeface="Times New Roman" panose="02020603050405020304" pitchFamily="18" charset="0"/>
              </a:rPr>
              <a:t>Algorithm for Logistic Regression</a:t>
            </a:r>
            <a:endParaRPr lang="en-IN" sz="4400" b="1"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DE0B660-22AD-CBE1-5751-0822105CB524}"/>
              </a:ext>
            </a:extLst>
          </p:cNvPr>
          <p:cNvSpPr>
            <a:spLocks noGrp="1"/>
          </p:cNvSpPr>
          <p:nvPr>
            <p:ph type="subTitle" idx="1"/>
          </p:nvPr>
        </p:nvSpPr>
        <p:spPr>
          <a:xfrm>
            <a:off x="1507066" y="1954307"/>
            <a:ext cx="8434793" cy="3980328"/>
          </a:xfrm>
        </p:spPr>
        <p:txBody>
          <a:bodyPr>
            <a:normAutofit/>
          </a:bodyPr>
          <a:lstStyle/>
          <a:p>
            <a:pPr algn="just"/>
            <a:r>
              <a:rPr lang="en-US" sz="1800" b="1" i="0" u="none" strike="noStrike" baseline="0" dirty="0">
                <a:solidFill>
                  <a:srgbClr val="000000"/>
                </a:solidFill>
                <a:latin typeface="Times New Roman" panose="02020603050405020304" pitchFamily="18" charset="0"/>
              </a:rPr>
              <a:t>Step 1: Data Pre-processing </a:t>
            </a:r>
          </a:p>
          <a:p>
            <a:pPr algn="just"/>
            <a:endParaRPr lang="en-US" sz="1800" b="1" i="0" u="none" strike="noStrike" baseline="0" dirty="0">
              <a:solidFill>
                <a:srgbClr val="000000"/>
              </a:solidFill>
              <a:latin typeface="Times New Roman" panose="02020603050405020304" pitchFamily="18" charset="0"/>
            </a:endParaRPr>
          </a:p>
          <a:p>
            <a:pPr algn="just"/>
            <a:r>
              <a:rPr lang="en-US" sz="1800" b="1" i="0" u="none" strike="noStrike" baseline="0" dirty="0">
                <a:solidFill>
                  <a:srgbClr val="000000"/>
                </a:solidFill>
                <a:latin typeface="Times New Roman" panose="02020603050405020304" pitchFamily="18" charset="0"/>
              </a:rPr>
              <a:t>Step 2: Fitting Logistic Regression to the Training set </a:t>
            </a:r>
          </a:p>
          <a:p>
            <a:pPr algn="just"/>
            <a:endParaRPr lang="en-US" sz="1800" b="1" i="0" u="none" strike="noStrike" baseline="0" dirty="0">
              <a:solidFill>
                <a:srgbClr val="000000"/>
              </a:solidFill>
              <a:latin typeface="Times New Roman" panose="02020603050405020304" pitchFamily="18" charset="0"/>
            </a:endParaRPr>
          </a:p>
          <a:p>
            <a:pPr algn="just"/>
            <a:r>
              <a:rPr lang="en-US" sz="1800" b="1" i="0" u="none" strike="noStrike" baseline="0" dirty="0">
                <a:solidFill>
                  <a:srgbClr val="000000"/>
                </a:solidFill>
                <a:latin typeface="Times New Roman" panose="02020603050405020304" pitchFamily="18" charset="0"/>
              </a:rPr>
              <a:t>Step 3: Predicting the test result </a:t>
            </a:r>
          </a:p>
          <a:p>
            <a:pPr algn="just"/>
            <a:endParaRPr lang="en-US" sz="1800" b="1" i="0" u="none" strike="noStrike" baseline="0" dirty="0">
              <a:solidFill>
                <a:srgbClr val="000000"/>
              </a:solidFill>
              <a:latin typeface="Times New Roman" panose="02020603050405020304" pitchFamily="18" charset="0"/>
            </a:endParaRPr>
          </a:p>
          <a:p>
            <a:pPr algn="just"/>
            <a:r>
              <a:rPr lang="en-US" sz="1800" b="1" i="0" u="none" strike="noStrike" baseline="0" dirty="0">
                <a:solidFill>
                  <a:srgbClr val="000000"/>
                </a:solidFill>
                <a:latin typeface="Times New Roman" panose="02020603050405020304" pitchFamily="18" charset="0"/>
              </a:rPr>
              <a:t>Step 4: Test accuracy of the result(Creation of Confusion matrix) </a:t>
            </a:r>
          </a:p>
          <a:p>
            <a:pPr algn="just"/>
            <a:endParaRPr lang="en-US" sz="1800" b="1" i="0" u="none" strike="noStrike" baseline="0" dirty="0">
              <a:solidFill>
                <a:srgbClr val="000000"/>
              </a:solidFill>
              <a:latin typeface="Times New Roman" panose="02020603050405020304" pitchFamily="18" charset="0"/>
            </a:endParaRPr>
          </a:p>
          <a:p>
            <a:pPr algn="just"/>
            <a:r>
              <a:rPr lang="en-US" sz="1800" b="1" i="0" u="none" strike="noStrike" baseline="0" dirty="0">
                <a:solidFill>
                  <a:srgbClr val="000000"/>
                </a:solidFill>
                <a:latin typeface="Times New Roman" panose="02020603050405020304" pitchFamily="18" charset="0"/>
              </a:rPr>
              <a:t>Step 5: Visualizing the test set result</a:t>
            </a:r>
            <a:r>
              <a:rPr lang="en-US" sz="1800" b="1" i="0" u="none" strike="noStrike" baseline="0" dirty="0">
                <a:solidFill>
                  <a:srgbClr val="000000"/>
                </a:solidFill>
                <a:latin typeface="Segoe UI" panose="020B0502040204020203" pitchFamily="34" charset="0"/>
              </a:rPr>
              <a:t>. </a:t>
            </a:r>
            <a:endParaRPr lang="en-IN" b="1" dirty="0"/>
          </a:p>
        </p:txBody>
      </p:sp>
    </p:spTree>
    <p:extLst>
      <p:ext uri="{BB962C8B-B14F-4D97-AF65-F5344CB8AC3E}">
        <p14:creationId xmlns:p14="http://schemas.microsoft.com/office/powerpoint/2010/main" val="11421970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659D-C8C4-6FA5-2400-EAA675DB9463}"/>
              </a:ext>
            </a:extLst>
          </p:cNvPr>
          <p:cNvSpPr>
            <a:spLocks noGrp="1"/>
          </p:cNvSpPr>
          <p:nvPr>
            <p:ph type="title"/>
          </p:nvPr>
        </p:nvSpPr>
        <p:spPr>
          <a:xfrm>
            <a:off x="630525" y="349623"/>
            <a:ext cx="8934816" cy="756024"/>
          </a:xfrm>
        </p:spPr>
        <p:txBody>
          <a:bodyPr>
            <a:normAutofit/>
          </a:bodyPr>
          <a:lstStyle/>
          <a:p>
            <a:r>
              <a:rPr lang="en-US" sz="4000" b="1" i="0" u="sng" strike="noStrike" baseline="0" dirty="0">
                <a:solidFill>
                  <a:srgbClr val="202020"/>
                </a:solidFill>
                <a:latin typeface="Times New Roman" panose="02020603050405020304" pitchFamily="18" charset="0"/>
              </a:rPr>
              <a:t>Algorithm for Fake News Detection </a:t>
            </a:r>
            <a:endParaRPr lang="en-IN" sz="4000" u="sng" dirty="0"/>
          </a:p>
        </p:txBody>
      </p:sp>
      <p:sp>
        <p:nvSpPr>
          <p:cNvPr id="3" name="Content Placeholder 2">
            <a:extLst>
              <a:ext uri="{FF2B5EF4-FFF2-40B4-BE49-F238E27FC236}">
                <a16:creationId xmlns:a16="http://schemas.microsoft.com/office/drawing/2014/main" id="{560C1264-9FDC-6E2A-D00F-2DDEE0B0F604}"/>
              </a:ext>
            </a:extLst>
          </p:cNvPr>
          <p:cNvSpPr>
            <a:spLocks noGrp="1"/>
          </p:cNvSpPr>
          <p:nvPr>
            <p:ph sz="half" idx="1"/>
          </p:nvPr>
        </p:nvSpPr>
        <p:spPr>
          <a:xfrm>
            <a:off x="677334" y="1649600"/>
            <a:ext cx="4184035" cy="4391761"/>
          </a:xfrm>
        </p:spPr>
        <p:txBody>
          <a:bodyPr>
            <a:normAutofit fontScale="92500" lnSpcReduction="20000"/>
          </a:bodyPr>
          <a:lstStyle/>
          <a:p>
            <a:pPr algn="just"/>
            <a:r>
              <a:rPr lang="en-US" sz="1800" b="1" i="0" u="none" strike="noStrike" baseline="0" dirty="0">
                <a:solidFill>
                  <a:srgbClr val="000000"/>
                </a:solidFill>
                <a:latin typeface="Times New Roman" panose="02020603050405020304" pitchFamily="18" charset="0"/>
              </a:rPr>
              <a:t>Step 1: Import the libraries </a:t>
            </a:r>
          </a:p>
          <a:p>
            <a:pPr algn="just"/>
            <a:r>
              <a:rPr lang="en-US" sz="1800" b="1" i="0" u="none" strike="noStrike" baseline="0" dirty="0">
                <a:solidFill>
                  <a:srgbClr val="000000"/>
                </a:solidFill>
                <a:latin typeface="Times New Roman" panose="02020603050405020304" pitchFamily="18" charset="0"/>
              </a:rPr>
              <a:t>Step 2: Load the datasets </a:t>
            </a:r>
          </a:p>
          <a:p>
            <a:pPr algn="just"/>
            <a:r>
              <a:rPr lang="en-IN" sz="1800" b="1" i="0" u="none" strike="noStrike" baseline="0" dirty="0">
                <a:solidFill>
                  <a:srgbClr val="000000"/>
                </a:solidFill>
                <a:latin typeface="Times New Roman" panose="02020603050405020304" pitchFamily="18" charset="0"/>
              </a:rPr>
              <a:t>Step 3: Add Labels </a:t>
            </a:r>
          </a:p>
          <a:p>
            <a:pPr algn="just"/>
            <a:r>
              <a:rPr lang="en-US" sz="1800" b="1" i="0" u="none" strike="noStrike" baseline="0" dirty="0">
                <a:solidFill>
                  <a:srgbClr val="000000"/>
                </a:solidFill>
                <a:latin typeface="Times New Roman" panose="02020603050405020304" pitchFamily="18" charset="0"/>
              </a:rPr>
              <a:t>Step 4: Remove last 10 rows for manual testing </a:t>
            </a:r>
          </a:p>
          <a:p>
            <a:pPr algn="just"/>
            <a:r>
              <a:rPr lang="en-US" sz="1800" b="1" i="0" u="none" strike="noStrike" baseline="0" dirty="0">
                <a:solidFill>
                  <a:srgbClr val="000000"/>
                </a:solidFill>
                <a:latin typeface="Times New Roman" panose="02020603050405020304" pitchFamily="18" charset="0"/>
              </a:rPr>
              <a:t>Step 5: Combine manual testing data </a:t>
            </a:r>
          </a:p>
          <a:p>
            <a:pPr algn="just"/>
            <a:r>
              <a:rPr lang="en-US" sz="1800" b="1" i="0" u="none" strike="noStrike" baseline="0" dirty="0">
                <a:solidFill>
                  <a:srgbClr val="000000"/>
                </a:solidFill>
                <a:latin typeface="Times New Roman" panose="02020603050405020304" pitchFamily="18" charset="0"/>
              </a:rPr>
              <a:t>Step 6: Concatenate the datasets </a:t>
            </a:r>
          </a:p>
          <a:p>
            <a:pPr algn="just"/>
            <a:r>
              <a:rPr lang="en-US" sz="1800" b="1" i="0" u="none" strike="noStrike" baseline="0" dirty="0">
                <a:solidFill>
                  <a:srgbClr val="000000"/>
                </a:solidFill>
                <a:latin typeface="Times New Roman" panose="02020603050405020304" pitchFamily="18" charset="0"/>
              </a:rPr>
              <a:t>Step 7: Drop unnecessary columns </a:t>
            </a:r>
          </a:p>
          <a:p>
            <a:pPr algn="just"/>
            <a:r>
              <a:rPr lang="en-IN" sz="1800" b="1" i="0" u="none" strike="noStrike" baseline="0" dirty="0">
                <a:solidFill>
                  <a:srgbClr val="000000"/>
                </a:solidFill>
                <a:latin typeface="Times New Roman" panose="02020603050405020304" pitchFamily="18" charset="0"/>
              </a:rPr>
              <a:t>Step 8: Data Preprocessing </a:t>
            </a:r>
          </a:p>
          <a:p>
            <a:pPr algn="just"/>
            <a:r>
              <a:rPr lang="en-US" sz="1800" b="1" i="0" u="none" strike="noStrike" baseline="0" dirty="0">
                <a:solidFill>
                  <a:srgbClr val="000000"/>
                </a:solidFill>
                <a:latin typeface="Times New Roman" panose="02020603050405020304" pitchFamily="18" charset="0"/>
              </a:rPr>
              <a:t>Step 9: Split data into features and target </a:t>
            </a:r>
          </a:p>
          <a:p>
            <a:pPr algn="just"/>
            <a:r>
              <a:rPr lang="en-US" sz="1800" b="1" i="0" u="none" strike="noStrike" baseline="0" dirty="0">
                <a:solidFill>
                  <a:srgbClr val="202020"/>
                </a:solidFill>
                <a:latin typeface="Times New Roman" panose="02020603050405020304" pitchFamily="18" charset="0"/>
              </a:rPr>
              <a:t>Step 10: Split data into train and test sets </a:t>
            </a:r>
            <a:endParaRPr lang="en-US" sz="1800" b="1" i="0" u="none" strike="noStrike" baseline="0" dirty="0">
              <a:solidFill>
                <a:srgbClr val="000000"/>
              </a:solidFill>
              <a:latin typeface="Times New Roman" panose="02020603050405020304" pitchFamily="18" charset="0"/>
            </a:endParaRPr>
          </a:p>
          <a:p>
            <a:pPr algn="just"/>
            <a:r>
              <a:rPr lang="en-US" sz="1800" b="1" i="0" u="none" strike="noStrike" baseline="0" dirty="0">
                <a:solidFill>
                  <a:srgbClr val="000000"/>
                </a:solidFill>
                <a:latin typeface="Times New Roman" panose="02020603050405020304" pitchFamily="18" charset="0"/>
              </a:rPr>
              <a:t>Step 11: Vectorize the text data </a:t>
            </a:r>
          </a:p>
          <a:p>
            <a:endParaRPr lang="en-IN" dirty="0"/>
          </a:p>
        </p:txBody>
      </p:sp>
      <p:sp>
        <p:nvSpPr>
          <p:cNvPr id="4" name="Content Placeholder 3">
            <a:extLst>
              <a:ext uri="{FF2B5EF4-FFF2-40B4-BE49-F238E27FC236}">
                <a16:creationId xmlns:a16="http://schemas.microsoft.com/office/drawing/2014/main" id="{B92C545B-CB7C-44C5-080A-65F6B196FFE3}"/>
              </a:ext>
            </a:extLst>
          </p:cNvPr>
          <p:cNvSpPr>
            <a:spLocks noGrp="1"/>
          </p:cNvSpPr>
          <p:nvPr>
            <p:ph sz="half" idx="2"/>
          </p:nvPr>
        </p:nvSpPr>
        <p:spPr>
          <a:xfrm>
            <a:off x="5097933" y="1649600"/>
            <a:ext cx="4184034" cy="4391761"/>
          </a:xfrm>
        </p:spPr>
        <p:txBody>
          <a:bodyPr>
            <a:normAutofit fontScale="92500" lnSpcReduction="20000"/>
          </a:bodyPr>
          <a:lstStyle/>
          <a:p>
            <a:pPr algn="just"/>
            <a:r>
              <a:rPr lang="en-US" sz="1800" b="1" i="0" u="none" strike="noStrike" baseline="0" dirty="0">
                <a:solidFill>
                  <a:srgbClr val="000000"/>
                </a:solidFill>
                <a:latin typeface="Times New Roman" panose="02020603050405020304" pitchFamily="18" charset="0"/>
              </a:rPr>
              <a:t>Step 12: Apply Logistic Regression </a:t>
            </a:r>
          </a:p>
          <a:p>
            <a:pPr algn="just"/>
            <a:r>
              <a:rPr lang="en-US" sz="1800" b="1" i="0" u="none" strike="noStrike" baseline="0" dirty="0">
                <a:solidFill>
                  <a:srgbClr val="202020"/>
                </a:solidFill>
                <a:latin typeface="Times New Roman" panose="02020603050405020304" pitchFamily="18" charset="0"/>
              </a:rPr>
              <a:t>Step 13: Apply Naïve- Bayes Classifier </a:t>
            </a:r>
            <a:endParaRPr lang="en-US" sz="1800" b="1" i="0" u="none" strike="noStrike" baseline="0" dirty="0">
              <a:solidFill>
                <a:srgbClr val="000000"/>
              </a:solidFill>
              <a:latin typeface="Times New Roman" panose="02020603050405020304" pitchFamily="18" charset="0"/>
            </a:endParaRPr>
          </a:p>
          <a:p>
            <a:pPr algn="just"/>
            <a:r>
              <a:rPr lang="en-US" sz="1800" b="1" i="0" u="none" strike="noStrike" baseline="0" dirty="0">
                <a:solidFill>
                  <a:srgbClr val="000000"/>
                </a:solidFill>
                <a:latin typeface="Times New Roman" panose="02020603050405020304" pitchFamily="18" charset="0"/>
              </a:rPr>
              <a:t>Step 14: Compare the two classifiers </a:t>
            </a:r>
          </a:p>
          <a:p>
            <a:pPr algn="just"/>
            <a:r>
              <a:rPr lang="en-US" sz="1800" b="1" i="0" u="none" strike="noStrike" baseline="0" dirty="0">
                <a:solidFill>
                  <a:srgbClr val="000000"/>
                </a:solidFill>
                <a:latin typeface="Times New Roman" panose="02020603050405020304" pitchFamily="18" charset="0"/>
              </a:rPr>
              <a:t>Step 15: Plot Accuracy comparison </a:t>
            </a:r>
          </a:p>
          <a:p>
            <a:pPr algn="just"/>
            <a:r>
              <a:rPr lang="en-IN" sz="1800" b="1" i="0" u="none" strike="noStrike" baseline="0" dirty="0">
                <a:solidFill>
                  <a:srgbClr val="202020"/>
                </a:solidFill>
                <a:latin typeface="Times New Roman" panose="02020603050405020304" pitchFamily="18" charset="0"/>
              </a:rPr>
              <a:t>Step 16: </a:t>
            </a:r>
            <a:r>
              <a:rPr lang="en-IN" sz="1800" b="1" i="0" u="none" strike="noStrike" baseline="0" dirty="0">
                <a:solidFill>
                  <a:srgbClr val="000000"/>
                </a:solidFill>
                <a:latin typeface="Times New Roman" panose="02020603050405020304" pitchFamily="18" charset="0"/>
              </a:rPr>
              <a:t>Plot classification report metrics comparison for Logistic Regression </a:t>
            </a:r>
          </a:p>
          <a:p>
            <a:pPr algn="just"/>
            <a:r>
              <a:rPr lang="en-US" sz="1800" b="1" i="0" u="none" strike="noStrike" baseline="0" dirty="0">
                <a:solidFill>
                  <a:srgbClr val="000000"/>
                </a:solidFill>
                <a:latin typeface="Times New Roman" panose="02020603050405020304" pitchFamily="18" charset="0"/>
              </a:rPr>
              <a:t>Step 17: Plot classification report metrics comparison for Naïve-Bayes </a:t>
            </a:r>
          </a:p>
          <a:p>
            <a:pPr algn="just"/>
            <a:r>
              <a:rPr lang="en-US" sz="1800" b="1" i="0" u="none" strike="noStrike" baseline="0" dirty="0">
                <a:solidFill>
                  <a:srgbClr val="000000"/>
                </a:solidFill>
                <a:latin typeface="Times New Roman" panose="02020603050405020304" pitchFamily="18" charset="0"/>
              </a:rPr>
              <a:t>Step 18: Manual Testing function </a:t>
            </a:r>
          </a:p>
          <a:p>
            <a:pPr algn="just"/>
            <a:r>
              <a:rPr lang="en-US" sz="1800" b="1" i="0" u="none" strike="noStrike" baseline="0" dirty="0">
                <a:solidFill>
                  <a:srgbClr val="000000"/>
                </a:solidFill>
                <a:latin typeface="Times New Roman" panose="02020603050405020304" pitchFamily="18" charset="0"/>
              </a:rPr>
              <a:t>Step 19: Helper function for output label </a:t>
            </a:r>
          </a:p>
          <a:p>
            <a:pPr algn="just"/>
            <a:r>
              <a:rPr lang="en-IN" sz="1800" b="1" i="0" u="none" strike="noStrike" baseline="0" dirty="0">
                <a:solidFill>
                  <a:srgbClr val="000000"/>
                </a:solidFill>
                <a:latin typeface="Times New Roman" panose="02020603050405020304" pitchFamily="18" charset="0"/>
              </a:rPr>
              <a:t>Step 20: Manual Testing </a:t>
            </a:r>
          </a:p>
          <a:p>
            <a:pPr algn="just"/>
            <a:r>
              <a:rPr lang="en-US" sz="1800" b="1" i="0" u="none" strike="noStrike" baseline="0" dirty="0">
                <a:solidFill>
                  <a:srgbClr val="000000"/>
                </a:solidFill>
                <a:latin typeface="Times New Roman" panose="02020603050405020304" pitchFamily="18" charset="0"/>
              </a:rPr>
              <a:t>Step 21: Apply the concepts of Big Data</a:t>
            </a:r>
            <a:endParaRPr lang="en-IN" dirty="0"/>
          </a:p>
        </p:txBody>
      </p:sp>
    </p:spTree>
    <p:extLst>
      <p:ext uri="{BB962C8B-B14F-4D97-AF65-F5344CB8AC3E}">
        <p14:creationId xmlns:p14="http://schemas.microsoft.com/office/powerpoint/2010/main" val="9328378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113F-56C7-AC34-D4B1-5CA46DDCFCF8}"/>
              </a:ext>
            </a:extLst>
          </p:cNvPr>
          <p:cNvSpPr>
            <a:spLocks noGrp="1"/>
          </p:cNvSpPr>
          <p:nvPr>
            <p:ph type="ctrTitle"/>
          </p:nvPr>
        </p:nvSpPr>
        <p:spPr>
          <a:xfrm>
            <a:off x="1524000" y="143435"/>
            <a:ext cx="9144000" cy="977153"/>
          </a:xfrm>
        </p:spPr>
        <p:txBody>
          <a:bodyPr>
            <a:normAutofit fontScale="90000"/>
          </a:bodyPr>
          <a:lstStyle/>
          <a:p>
            <a:pPr algn="ctr"/>
            <a:r>
              <a:rPr lang="en-IN" sz="4000" b="1" u="sng" dirty="0">
                <a:solidFill>
                  <a:srgbClr val="212121"/>
                </a:solidFill>
                <a:effectLst/>
                <a:latin typeface="Times New Roman" panose="02020603050405020304" pitchFamily="18" charset="0"/>
                <a:ea typeface="Times New Roman" panose="02020603050405020304" pitchFamily="18" charset="0"/>
              </a:rPr>
              <a:t>Advantages &amp; Disadvantages of a Naive Bayes Classifier</a:t>
            </a:r>
            <a:endParaRPr lang="en-IN" sz="4000" u="sng" dirty="0"/>
          </a:p>
        </p:txBody>
      </p:sp>
      <p:sp>
        <p:nvSpPr>
          <p:cNvPr id="3" name="Subtitle 2">
            <a:extLst>
              <a:ext uri="{FF2B5EF4-FFF2-40B4-BE49-F238E27FC236}">
                <a16:creationId xmlns:a16="http://schemas.microsoft.com/office/drawing/2014/main" id="{04C94B36-44D1-B14A-FACA-CE59460791B9}"/>
              </a:ext>
            </a:extLst>
          </p:cNvPr>
          <p:cNvSpPr>
            <a:spLocks noGrp="1"/>
          </p:cNvSpPr>
          <p:nvPr>
            <p:ph type="subTitle" idx="1"/>
          </p:nvPr>
        </p:nvSpPr>
        <p:spPr>
          <a:xfrm>
            <a:off x="1879224" y="1721223"/>
            <a:ext cx="3705788" cy="4370894"/>
          </a:xfrm>
        </p:spPr>
        <p:txBody>
          <a:bodyPr>
            <a:noAutofit/>
          </a:bodyPr>
          <a:lstStyle/>
          <a:p>
            <a:pPr marL="285750" lvl="0" indent="-285750" algn="just" fontAlgn="base">
              <a:buSzPts val="1000"/>
              <a:buFont typeface="Arial" panose="020B0604020202020204" pitchFamily="34" charset="0"/>
              <a:buChar char="•"/>
              <a:tabLst>
                <a:tab pos="457200" algn="l"/>
              </a:tabLst>
            </a:pPr>
            <a:r>
              <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oesn’t require larger amounts of training data.</a:t>
            </a:r>
          </a:p>
          <a:p>
            <a:pPr marL="285750" lvl="0" indent="-285750" algn="just" fontAlgn="base">
              <a:buSzPts val="1000"/>
              <a:buFont typeface="Arial" panose="020B0604020202020204" pitchFamily="34" charset="0"/>
              <a:buChar char="•"/>
              <a:tabLst>
                <a:tab pos="457200" algn="l"/>
              </a:tabLst>
            </a:pPr>
            <a:r>
              <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traightforward to implement.</a:t>
            </a:r>
          </a:p>
          <a:p>
            <a:pPr marL="285750" lvl="0" indent="-285750" algn="just" fontAlgn="base">
              <a:buSzPts val="1000"/>
              <a:buFont typeface="Arial" panose="020B0604020202020204" pitchFamily="34" charset="0"/>
              <a:buChar char="•"/>
              <a:tabLst>
                <a:tab pos="457200" algn="l"/>
              </a:tabLst>
            </a:pP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Convergence is quicker than other models, which are discriminative.</a:t>
            </a:r>
          </a:p>
          <a:p>
            <a:pPr marL="285750" lvl="0" indent="-285750" algn="just" fontAlgn="base">
              <a:buSzPts val="1000"/>
              <a:buFont typeface="Arial" panose="020B0604020202020204" pitchFamily="34" charset="0"/>
              <a:buChar char="•"/>
              <a:tabLst>
                <a:tab pos="457200" algn="l"/>
              </a:tabLst>
            </a:pPr>
            <a:r>
              <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ighly scalable with several data points and predictors.</a:t>
            </a:r>
          </a:p>
          <a:p>
            <a:pPr marL="285750" lvl="0" indent="-285750" algn="just" fontAlgn="base">
              <a:buSzPts val="1000"/>
              <a:buFont typeface="Arial" panose="020B0604020202020204" pitchFamily="34" charset="0"/>
              <a:buChar char="•"/>
              <a:tabLst>
                <a:tab pos="457200" algn="l"/>
              </a:tabLst>
            </a:pPr>
            <a:r>
              <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Ha</a:t>
            </a: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ndle both continuous and categorical data.</a:t>
            </a:r>
          </a:p>
          <a:p>
            <a:pPr marL="285750" lvl="0" indent="-285750" algn="just" fontAlgn="base">
              <a:buSzPts val="1000"/>
              <a:buFont typeface="Arial" panose="020B0604020202020204" pitchFamily="34" charset="0"/>
              <a:buChar char="•"/>
              <a:tabLst>
                <a:tab pos="457200" algn="l"/>
              </a:tabLst>
            </a:pPr>
            <a:r>
              <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ot sensitive to irrelevant data and doesn’t follow the assumptions it holds.</a:t>
            </a:r>
          </a:p>
          <a:p>
            <a:pPr marL="285750" lvl="0" indent="-285750" algn="just" fontAlgn="base">
              <a:buSzPts val="1000"/>
              <a:buFont typeface="Arial" panose="020B0604020202020204" pitchFamily="34" charset="0"/>
              <a:buChar char="•"/>
              <a:tabLst>
                <a:tab pos="457200" algn="l"/>
              </a:tabLst>
            </a:pPr>
            <a:r>
              <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 in real-time predictions.</a:t>
            </a:r>
          </a:p>
        </p:txBody>
      </p:sp>
      <p:sp>
        <p:nvSpPr>
          <p:cNvPr id="5" name="TextBox 4">
            <a:extLst>
              <a:ext uri="{FF2B5EF4-FFF2-40B4-BE49-F238E27FC236}">
                <a16:creationId xmlns:a16="http://schemas.microsoft.com/office/drawing/2014/main" id="{2B51AFFF-4D6F-FC83-DAB0-11D75589A951}"/>
              </a:ext>
            </a:extLst>
          </p:cNvPr>
          <p:cNvSpPr txBox="1"/>
          <p:nvPr/>
        </p:nvSpPr>
        <p:spPr>
          <a:xfrm>
            <a:off x="6454591" y="1721223"/>
            <a:ext cx="3092821" cy="4185761"/>
          </a:xfrm>
          <a:prstGeom prst="rect">
            <a:avLst/>
          </a:prstGeom>
          <a:noFill/>
        </p:spPr>
        <p:txBody>
          <a:bodyPr wrap="square">
            <a:spAutoFit/>
          </a:bodyPr>
          <a:lstStyle/>
          <a:p>
            <a:pPr marL="285750" indent="-285750" algn="l">
              <a:spcBef>
                <a:spcPts val="1000"/>
              </a:spcBef>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Sensitivity to Feature Scales.</a:t>
            </a:r>
          </a:p>
          <a:p>
            <a:pPr marL="285750" indent="-285750" algn="l">
              <a:spcBef>
                <a:spcPts val="1000"/>
              </a:spcBef>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Difficulty with Continuous and Numeric Data.</a:t>
            </a:r>
          </a:p>
          <a:p>
            <a:pPr marL="285750" indent="-285750" algn="l">
              <a:spcBef>
                <a:spcPts val="1000"/>
              </a:spcBef>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Lack of Model Interpretability.</a:t>
            </a:r>
          </a:p>
          <a:p>
            <a:pPr marL="285750" indent="-285750" algn="l">
              <a:spcBef>
                <a:spcPts val="1000"/>
              </a:spcBef>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Limited Expressiveness.</a:t>
            </a:r>
          </a:p>
          <a:p>
            <a:pPr marL="285750" indent="-285750" algn="l">
              <a:spcBef>
                <a:spcPts val="1000"/>
              </a:spcBef>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Data Scarcity Issues.</a:t>
            </a:r>
          </a:p>
          <a:p>
            <a:pPr marL="285750" indent="-285750" algn="l">
              <a:spcBef>
                <a:spcPts val="1000"/>
              </a:spcBef>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Not Suitable for Imbalanced Datasets.</a:t>
            </a:r>
          </a:p>
          <a:p>
            <a:pPr marL="285750" indent="-285750" algn="l">
              <a:spcBef>
                <a:spcPts val="1000"/>
              </a:spcBef>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Difficulty with Capturing Non-Linear Relationships</a:t>
            </a:r>
            <a:r>
              <a:rPr lang="en-US" sz="1800" b="0" i="0" dirty="0">
                <a:effectLst/>
                <a:latin typeface="Söhne"/>
              </a:rPr>
              <a:t>.</a:t>
            </a:r>
            <a:endParaRPr lang="en-IN" dirty="0"/>
          </a:p>
        </p:txBody>
      </p:sp>
      <p:sp>
        <p:nvSpPr>
          <p:cNvPr id="7" name="TextBox 6">
            <a:extLst>
              <a:ext uri="{FF2B5EF4-FFF2-40B4-BE49-F238E27FC236}">
                <a16:creationId xmlns:a16="http://schemas.microsoft.com/office/drawing/2014/main" id="{A5E16531-7FC2-CE6D-92D5-10D61577C2A0}"/>
              </a:ext>
            </a:extLst>
          </p:cNvPr>
          <p:cNvSpPr txBox="1"/>
          <p:nvPr/>
        </p:nvSpPr>
        <p:spPr>
          <a:xfrm>
            <a:off x="2888875" y="1236239"/>
            <a:ext cx="6550959" cy="400110"/>
          </a:xfrm>
          <a:prstGeom prst="rect">
            <a:avLst/>
          </a:prstGeom>
          <a:noFill/>
        </p:spPr>
        <p:txBody>
          <a:bodyPr wrap="square">
            <a:spAutoFit/>
          </a:bodyPr>
          <a:lstStyle/>
          <a:p>
            <a:pPr algn="l"/>
            <a:r>
              <a:rPr lang="en-US" sz="2000" b="1" i="0" dirty="0">
                <a:solidFill>
                  <a:schemeClr val="tx1"/>
                </a:solidFill>
                <a:effectLst/>
                <a:latin typeface="Times New Roman" panose="02020603050405020304" pitchFamily="18" charset="0"/>
                <a:cs typeface="Times New Roman" panose="02020603050405020304" pitchFamily="18" charset="0"/>
              </a:rPr>
              <a:t>Advantages	</a:t>
            </a:r>
            <a:r>
              <a:rPr lang="en-US" sz="1800" b="0" i="0" dirty="0">
                <a:solidFill>
                  <a:schemeClr val="tx1"/>
                </a:solidFill>
                <a:effectLst/>
                <a:latin typeface="Söhne"/>
              </a:rPr>
              <a:t>					</a:t>
            </a:r>
            <a:r>
              <a:rPr lang="en-US" sz="2000" b="1" i="0" dirty="0">
                <a:solidFill>
                  <a:schemeClr val="tx1"/>
                </a:solidFill>
                <a:effectLst/>
                <a:latin typeface="Times New Roman" panose="02020603050405020304" pitchFamily="18" charset="0"/>
                <a:cs typeface="Times New Roman" panose="02020603050405020304" pitchFamily="18" charset="0"/>
              </a:rPr>
              <a:t>	Disadvantages</a:t>
            </a:r>
          </a:p>
        </p:txBody>
      </p:sp>
    </p:spTree>
    <p:extLst>
      <p:ext uri="{BB962C8B-B14F-4D97-AF65-F5344CB8AC3E}">
        <p14:creationId xmlns:p14="http://schemas.microsoft.com/office/powerpoint/2010/main" val="712784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E6EA-4D1D-B608-E595-A5A33A279CE9}"/>
              </a:ext>
            </a:extLst>
          </p:cNvPr>
          <p:cNvSpPr>
            <a:spLocks noGrp="1"/>
          </p:cNvSpPr>
          <p:nvPr>
            <p:ph type="title"/>
          </p:nvPr>
        </p:nvSpPr>
        <p:spPr>
          <a:xfrm>
            <a:off x="790049" y="156238"/>
            <a:ext cx="8596668" cy="1320800"/>
          </a:xfrm>
        </p:spPr>
        <p:txBody>
          <a:bodyPr/>
          <a:lstStyle/>
          <a:p>
            <a:pPr algn="ctr"/>
            <a:r>
              <a:rPr lang="en-IN" sz="3600" b="1" u="sng" dirty="0">
                <a:solidFill>
                  <a:srgbClr val="212121"/>
                </a:solidFill>
                <a:effectLst/>
                <a:latin typeface="Times New Roman" panose="02020603050405020304" pitchFamily="18" charset="0"/>
                <a:ea typeface="Times New Roman" panose="02020603050405020304" pitchFamily="18" charset="0"/>
              </a:rPr>
              <a:t>Advantages &amp; Disadvantages of Logistic Regression</a:t>
            </a:r>
            <a:endParaRPr lang="en-IN" dirty="0"/>
          </a:p>
        </p:txBody>
      </p:sp>
      <p:sp>
        <p:nvSpPr>
          <p:cNvPr id="3" name="Text Placeholder 2">
            <a:extLst>
              <a:ext uri="{FF2B5EF4-FFF2-40B4-BE49-F238E27FC236}">
                <a16:creationId xmlns:a16="http://schemas.microsoft.com/office/drawing/2014/main" id="{A9A50F3B-30D9-7D80-2B8A-39D9B3F6ED13}"/>
              </a:ext>
            </a:extLst>
          </p:cNvPr>
          <p:cNvSpPr>
            <a:spLocks noGrp="1"/>
          </p:cNvSpPr>
          <p:nvPr>
            <p:ph type="body" idx="1"/>
          </p:nvPr>
        </p:nvSpPr>
        <p:spPr>
          <a:xfrm>
            <a:off x="675743" y="1477528"/>
            <a:ext cx="4185623" cy="576262"/>
          </a:xfrm>
        </p:spPr>
        <p:txBody>
          <a:bodyPr/>
          <a:lstStyle/>
          <a:p>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000" b="0" i="0" dirty="0">
                <a:solidFill>
                  <a:schemeClr val="tx1"/>
                </a:solidFill>
                <a:effectLst/>
                <a:latin typeface="Söhne"/>
              </a:rPr>
              <a:t>					</a:t>
            </a:r>
            <a:r>
              <a:rPr lang="en-US" sz="2400" b="1" i="0" dirty="0">
                <a:solidFill>
                  <a:schemeClr val="tx1"/>
                </a:solidFill>
                <a:effectLst/>
                <a:latin typeface="Times New Roman" panose="02020603050405020304" pitchFamily="18" charset="0"/>
                <a:cs typeface="Times New Roman" panose="02020603050405020304" pitchFamily="18" charset="0"/>
              </a:rPr>
              <a:t>	</a:t>
            </a:r>
          </a:p>
          <a:p>
            <a:pPr algn="ctr"/>
            <a:r>
              <a:rPr lang="en-US" sz="2400" b="1" i="0" dirty="0">
                <a:solidFill>
                  <a:schemeClr val="tx1"/>
                </a:solidFill>
                <a:effectLst/>
                <a:latin typeface="Times New Roman" panose="02020603050405020304" pitchFamily="18" charset="0"/>
                <a:cs typeface="Times New Roman" panose="02020603050405020304" pitchFamily="18" charset="0"/>
              </a:rPr>
              <a:t>Advantages</a:t>
            </a:r>
            <a:endParaRPr lang="en-IN" dirty="0"/>
          </a:p>
        </p:txBody>
      </p:sp>
      <p:sp>
        <p:nvSpPr>
          <p:cNvPr id="4" name="Content Placeholder 3">
            <a:extLst>
              <a:ext uri="{FF2B5EF4-FFF2-40B4-BE49-F238E27FC236}">
                <a16:creationId xmlns:a16="http://schemas.microsoft.com/office/drawing/2014/main" id="{211C5459-38B6-ED28-F9C4-F4CAE26D232F}"/>
              </a:ext>
            </a:extLst>
          </p:cNvPr>
          <p:cNvSpPr>
            <a:spLocks noGrp="1"/>
          </p:cNvSpPr>
          <p:nvPr>
            <p:ph sz="half" idx="2"/>
          </p:nvPr>
        </p:nvSpPr>
        <p:spPr>
          <a:xfrm>
            <a:off x="675743" y="2219922"/>
            <a:ext cx="4185623" cy="4001583"/>
          </a:xfrm>
        </p:spPr>
        <p:txBody>
          <a:bodyPr>
            <a:normAutofit lnSpcReduction="10000"/>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Easier to implement machine learning methods </a:t>
            </a:r>
          </a:p>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Suitable for linearly separable datasets </a:t>
            </a:r>
          </a:p>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Provides valuable insights </a:t>
            </a:r>
          </a:p>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Probabilistic interpretation </a:t>
            </a:r>
          </a:p>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Less prone to overfitting </a:t>
            </a:r>
          </a:p>
          <a:p>
            <a:endParaRPr lang="en-IN" dirty="0"/>
          </a:p>
        </p:txBody>
      </p:sp>
      <p:sp>
        <p:nvSpPr>
          <p:cNvPr id="5" name="Text Placeholder 4">
            <a:extLst>
              <a:ext uri="{FF2B5EF4-FFF2-40B4-BE49-F238E27FC236}">
                <a16:creationId xmlns:a16="http://schemas.microsoft.com/office/drawing/2014/main" id="{EFDEB4A8-B98F-09A2-0B7C-9ED634374903}"/>
              </a:ext>
            </a:extLst>
          </p:cNvPr>
          <p:cNvSpPr>
            <a:spLocks noGrp="1"/>
          </p:cNvSpPr>
          <p:nvPr>
            <p:ph type="body" sz="quarter" idx="3"/>
          </p:nvPr>
        </p:nvSpPr>
        <p:spPr>
          <a:xfrm>
            <a:off x="5031232" y="1495947"/>
            <a:ext cx="4185618" cy="576262"/>
          </a:xfrm>
        </p:spPr>
        <p:txBody>
          <a:bodyPr/>
          <a:lstStyle/>
          <a:p>
            <a:pPr algn="ctr"/>
            <a:r>
              <a:rPr lang="en-US" sz="2400" b="1" i="0" dirty="0">
                <a:solidFill>
                  <a:schemeClr val="tx1"/>
                </a:solidFill>
                <a:effectLst/>
                <a:latin typeface="Times New Roman" panose="02020603050405020304" pitchFamily="18" charset="0"/>
                <a:cs typeface="Times New Roman" panose="02020603050405020304" pitchFamily="18" charset="0"/>
              </a:rPr>
              <a:t>Disadvantages</a:t>
            </a:r>
            <a:endParaRPr lang="en-IN" dirty="0"/>
          </a:p>
        </p:txBody>
      </p:sp>
      <p:sp>
        <p:nvSpPr>
          <p:cNvPr id="6" name="Content Placeholder 5">
            <a:extLst>
              <a:ext uri="{FF2B5EF4-FFF2-40B4-BE49-F238E27FC236}">
                <a16:creationId xmlns:a16="http://schemas.microsoft.com/office/drawing/2014/main" id="{D9213BC9-795F-D056-50E7-A224BBF2717D}"/>
              </a:ext>
            </a:extLst>
          </p:cNvPr>
          <p:cNvSpPr>
            <a:spLocks noGrp="1"/>
          </p:cNvSpPr>
          <p:nvPr>
            <p:ph sz="quarter" idx="4"/>
          </p:nvPr>
        </p:nvSpPr>
        <p:spPr>
          <a:xfrm>
            <a:off x="5088383" y="2219922"/>
            <a:ext cx="4185617" cy="4001582"/>
          </a:xfrm>
        </p:spPr>
        <p:txBody>
          <a:bodyPr>
            <a:normAutofit lnSpcReduction="10000"/>
          </a:body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273139"/>
                </a:solidFill>
                <a:latin typeface="Times New Roman" panose="02020603050405020304" pitchFamily="18" charset="0"/>
              </a:rPr>
              <a:t>Assumption of linearity</a:t>
            </a:r>
            <a:endParaRPr lang="en-IN" sz="1800" b="1" i="0" u="none" strike="noStrike" baseline="0" dirty="0">
              <a:solidFill>
                <a:srgbClr val="273139"/>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273139"/>
                </a:solidFill>
                <a:latin typeface="Times New Roman" panose="02020603050405020304" pitchFamily="18" charset="0"/>
              </a:rPr>
              <a:t>Limited expressiveness</a:t>
            </a:r>
            <a:endParaRPr lang="en-IN" b="1" dirty="0">
              <a:solidFill>
                <a:srgbClr val="273139"/>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273139"/>
                </a:solidFill>
                <a:latin typeface="Times New Roman" panose="02020603050405020304" pitchFamily="18" charset="0"/>
              </a:rPr>
              <a:t>Sensitivity to outliers </a:t>
            </a:r>
            <a:endParaRPr lang="en-IN" sz="18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273139"/>
                </a:solidFill>
                <a:latin typeface="Times New Roman" panose="02020603050405020304" pitchFamily="18" charset="0"/>
              </a:rPr>
              <a:t>Not suitable for complex relationships</a:t>
            </a:r>
            <a:endParaRPr lang="en-US" sz="18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273139"/>
                </a:solidFill>
                <a:latin typeface="Times New Roman" panose="02020603050405020304" pitchFamily="18" charset="0"/>
              </a:rPr>
              <a:t>Binary outcome limitation </a:t>
            </a:r>
            <a:endParaRPr lang="en-IN"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11672909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09F0-6127-0AFB-34AE-54A7DA35195E}"/>
              </a:ext>
            </a:extLst>
          </p:cNvPr>
          <p:cNvSpPr>
            <a:spLocks noGrp="1"/>
          </p:cNvSpPr>
          <p:nvPr>
            <p:ph type="ctrTitle"/>
          </p:nvPr>
        </p:nvSpPr>
        <p:spPr>
          <a:xfrm>
            <a:off x="1524000" y="1567049"/>
            <a:ext cx="9144000" cy="524435"/>
          </a:xfrm>
        </p:spPr>
        <p:txBody>
          <a:bodyPr>
            <a:normAutofit fontScale="90000"/>
          </a:bodyPr>
          <a:lstStyle/>
          <a:p>
            <a:pPr algn="ctr"/>
            <a:r>
              <a:rPr lang="en-IN" sz="4400" b="1" u="sng"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Applications that use Naive Bayes Classifier</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959440A7-734C-A849-06F2-93C585873171}"/>
              </a:ext>
            </a:extLst>
          </p:cNvPr>
          <p:cNvSpPr>
            <a:spLocks noGrp="1"/>
          </p:cNvSpPr>
          <p:nvPr>
            <p:ph type="subTitle" idx="1"/>
          </p:nvPr>
        </p:nvSpPr>
        <p:spPr>
          <a:xfrm>
            <a:off x="1524000" y="1396720"/>
            <a:ext cx="9144000" cy="5201303"/>
          </a:xfrm>
        </p:spPr>
        <p:txBody>
          <a:bodyPr>
            <a:normAutofit lnSpcReduction="10000"/>
          </a:bodyPr>
          <a:lstStyle/>
          <a:p>
            <a:pPr marL="342900" lvl="0" indent="-342900" algn="just" fontAlgn="base">
              <a:buSzPts val="1000"/>
              <a:buFont typeface="Symbol" panose="05050102010706020507" pitchFamily="18" charset="2"/>
              <a:buChar char=""/>
              <a:tabLst>
                <a:tab pos="457200" algn="l"/>
              </a:tabLst>
            </a:pPr>
            <a:r>
              <a:rPr lang="en-IN"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Text classification</a:t>
            </a:r>
          </a:p>
          <a:p>
            <a:pPr lvl="0" algn="just" fontAlgn="base">
              <a:buSzPts val="1000"/>
              <a:tabLst>
                <a:tab pos="457200" algn="l"/>
              </a:tabLst>
            </a:pPr>
            <a:r>
              <a:rPr lang="en-IN"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Fake News Classification</a:t>
            </a:r>
          </a:p>
          <a:p>
            <a:pPr marL="228600" algn="just" fontAlgn="base"/>
            <a:r>
              <a:rPr lang="en-IN"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Sentiment analysis</a:t>
            </a:r>
          </a:p>
          <a:p>
            <a:pPr lvl="0" algn="just" fontAlgn="base">
              <a:buSzPts val="1000"/>
              <a:tabLst>
                <a:tab pos="457200"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Recommendation system</a:t>
            </a:r>
          </a:p>
          <a:p>
            <a:pPr lvl="0" algn="just" fontAlgn="base">
              <a:buSzPts val="1000"/>
              <a:tabLst>
                <a:tab pos="457200" algn="l"/>
              </a:tabLst>
            </a:pPr>
            <a:r>
              <a:rPr lang="en-IN"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Spam filtering</a:t>
            </a:r>
          </a:p>
          <a:p>
            <a:pPr algn="just" fontAlgn="base"/>
            <a:r>
              <a:rPr lang="en-IN"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Medical diagnosis.</a:t>
            </a:r>
          </a:p>
          <a:p>
            <a:pPr marL="342900" lvl="0" indent="-342900" algn="just" fontAlgn="base">
              <a:buSzPts val="1000"/>
              <a:buFont typeface="Symbol" panose="05050102010706020507" pitchFamily="18" charset="2"/>
              <a:buChar char=""/>
              <a:tabLst>
                <a:tab pos="457200" algn="l"/>
              </a:tabLst>
            </a:pPr>
            <a:endParaRPr lang="en-IN"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Credit Scoring</a:t>
            </a:r>
          </a:p>
          <a:p>
            <a:pPr marL="457200" algn="just"/>
            <a:r>
              <a:rPr lang="en-IN" sz="1800" b="1"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9" name="TextBox 18">
            <a:extLst>
              <a:ext uri="{FF2B5EF4-FFF2-40B4-BE49-F238E27FC236}">
                <a16:creationId xmlns:a16="http://schemas.microsoft.com/office/drawing/2014/main" id="{371FBF38-D5B0-E167-394E-406741672D3F}"/>
              </a:ext>
            </a:extLst>
          </p:cNvPr>
          <p:cNvSpPr txBox="1"/>
          <p:nvPr/>
        </p:nvSpPr>
        <p:spPr>
          <a:xfrm>
            <a:off x="3919814" y="5186080"/>
            <a:ext cx="6100482" cy="463397"/>
          </a:xfrm>
          <a:prstGeom prst="rect">
            <a:avLst/>
          </a:prstGeom>
          <a:noFill/>
        </p:spPr>
        <p:txBody>
          <a:bodyPr wrap="square">
            <a:spAutoFit/>
          </a:bodyPr>
          <a:lstStyle/>
          <a:p>
            <a:pPr algn="ctr">
              <a:lnSpc>
                <a:spcPct val="150000"/>
              </a:lnSpc>
            </a:pPr>
            <a:r>
              <a:rPr lang="en-IN" sz="1800" b="1" i="1"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figure: </a:t>
            </a:r>
            <a:r>
              <a:rPr lang="en-IN" sz="1800" b="1" i="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Bayes Theory from a ML standpoint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EFFA0F4-9EEE-B022-9DB4-F3B6A133CC96}"/>
              </a:ext>
            </a:extLst>
          </p:cNvPr>
          <p:cNvSpPr/>
          <p:nvPr/>
        </p:nvSpPr>
        <p:spPr>
          <a:xfrm>
            <a:off x="4939550" y="1567049"/>
            <a:ext cx="4061011" cy="34666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21" name="Picture 20">
            <a:extLst>
              <a:ext uri="{FF2B5EF4-FFF2-40B4-BE49-F238E27FC236}">
                <a16:creationId xmlns:a16="http://schemas.microsoft.com/office/drawing/2014/main" id="{1AB8C2AD-5DE7-9C62-DAEE-A369C70F851C}"/>
              </a:ext>
            </a:extLst>
          </p:cNvPr>
          <p:cNvPicPr>
            <a:picLocks noChangeAspect="1"/>
          </p:cNvPicPr>
          <p:nvPr/>
        </p:nvPicPr>
        <p:blipFill>
          <a:blip r:embed="rId2"/>
          <a:stretch>
            <a:fillRect/>
          </a:stretch>
        </p:blipFill>
        <p:spPr>
          <a:xfrm>
            <a:off x="5307104" y="1822490"/>
            <a:ext cx="3325905" cy="3108149"/>
          </a:xfrm>
          <a:prstGeom prst="rect">
            <a:avLst/>
          </a:prstGeom>
        </p:spPr>
      </p:pic>
    </p:spTree>
    <p:extLst>
      <p:ext uri="{BB962C8B-B14F-4D97-AF65-F5344CB8AC3E}">
        <p14:creationId xmlns:p14="http://schemas.microsoft.com/office/powerpoint/2010/main" val="1864833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1FF3-822B-F8B8-8E35-EE27C739E1ED}"/>
              </a:ext>
            </a:extLst>
          </p:cNvPr>
          <p:cNvSpPr>
            <a:spLocks noGrp="1"/>
          </p:cNvSpPr>
          <p:nvPr>
            <p:ph type="ctrTitle"/>
          </p:nvPr>
        </p:nvSpPr>
        <p:spPr>
          <a:xfrm>
            <a:off x="1094691" y="46038"/>
            <a:ext cx="8407898" cy="1325565"/>
          </a:xfrm>
        </p:spPr>
        <p:txBody>
          <a:bodyPr/>
          <a:lstStyle/>
          <a:p>
            <a:pPr algn="ctr"/>
            <a:r>
              <a:rPr lang="en-IN" sz="4000" b="1" u="sng"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Applications that use Logistic Regression</a:t>
            </a:r>
            <a:endParaRPr lang="en-IN" sz="4000" dirty="0"/>
          </a:p>
        </p:txBody>
      </p:sp>
      <p:sp>
        <p:nvSpPr>
          <p:cNvPr id="3" name="Subtitle 2">
            <a:extLst>
              <a:ext uri="{FF2B5EF4-FFF2-40B4-BE49-F238E27FC236}">
                <a16:creationId xmlns:a16="http://schemas.microsoft.com/office/drawing/2014/main" id="{219681BF-AE30-BCDF-5F41-1037E1B77724}"/>
              </a:ext>
            </a:extLst>
          </p:cNvPr>
          <p:cNvSpPr>
            <a:spLocks noGrp="1"/>
          </p:cNvSpPr>
          <p:nvPr>
            <p:ph type="subTitle" idx="1"/>
          </p:nvPr>
        </p:nvSpPr>
        <p:spPr>
          <a:xfrm>
            <a:off x="1507067" y="1766047"/>
            <a:ext cx="7766936" cy="4096871"/>
          </a:xfrm>
        </p:spPr>
        <p:txBody>
          <a:bodyPr>
            <a:normAutofit/>
          </a:bodyPr>
          <a:lstStyle/>
          <a:p>
            <a:pPr marL="285750" indent="-285750" algn="just">
              <a:buFont typeface="Arial" panose="020B0604020202020204" pitchFamily="34" charset="0"/>
              <a:buChar char="•"/>
            </a:pPr>
            <a:endParaRPr lang="en-IN" sz="1800" b="0" i="0" u="none" strike="noStrike" baseline="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solidFill>
                  <a:srgbClr val="161616"/>
                </a:solidFill>
                <a:latin typeface="Times New Roman" panose="02020603050405020304" pitchFamily="18" charset="0"/>
              </a:rPr>
              <a:t>Fraud detection</a:t>
            </a:r>
            <a:endParaRPr lang="en-US" dirty="0">
              <a:solidFill>
                <a:srgbClr val="000000"/>
              </a:solidFill>
              <a:latin typeface="Times New Roman" panose="02020603050405020304" pitchFamily="18" charset="0"/>
            </a:endParaRPr>
          </a:p>
          <a:p>
            <a:pPr marL="285750" indent="-285750" algn="just">
              <a:buFont typeface="Arial" panose="020B0604020202020204" pitchFamily="34" charset="0"/>
              <a:buChar char="•"/>
            </a:pPr>
            <a:endParaRPr lang="en-IN" sz="1800" b="0" i="0" u="none" strike="noStrike" baseline="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solidFill>
                  <a:srgbClr val="161616"/>
                </a:solidFill>
                <a:latin typeface="Times New Roman" panose="02020603050405020304" pitchFamily="18" charset="0"/>
              </a:rPr>
              <a:t> Disease prediction</a:t>
            </a:r>
          </a:p>
          <a:p>
            <a:pPr marL="285750" indent="-285750" algn="just">
              <a:buFont typeface="Arial" panose="020B0604020202020204" pitchFamily="34" charset="0"/>
              <a:buChar char="•"/>
            </a:pPr>
            <a:endParaRPr lang="en-US" sz="1800" b="0" i="0" u="none" strike="noStrike" baseline="0" dirty="0">
              <a:solidFill>
                <a:srgbClr val="161616"/>
              </a:solidFill>
              <a:latin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solidFill>
                  <a:srgbClr val="202020"/>
                </a:solidFill>
                <a:latin typeface="Times New Roman" panose="02020603050405020304" pitchFamily="18" charset="0"/>
              </a:rPr>
              <a:t> </a:t>
            </a:r>
            <a:r>
              <a:rPr lang="en-US" sz="1800" b="0" i="0" u="none" strike="noStrike" baseline="0" dirty="0">
                <a:solidFill>
                  <a:srgbClr val="161616"/>
                </a:solidFill>
                <a:latin typeface="Times New Roman" panose="02020603050405020304" pitchFamily="18" charset="0"/>
              </a:rPr>
              <a:t>Churn prediction</a:t>
            </a:r>
          </a:p>
          <a:p>
            <a:pPr marL="285750" indent="-285750" algn="just">
              <a:buFont typeface="Arial" panose="020B0604020202020204" pitchFamily="34" charset="0"/>
              <a:buChar char="•"/>
            </a:pPr>
            <a:endParaRPr lang="en-US" sz="1800" b="0" i="0" u="none" strike="noStrike" baseline="0" dirty="0">
              <a:solidFill>
                <a:srgbClr val="161616"/>
              </a:solidFill>
              <a:latin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solidFill>
                  <a:srgbClr val="202020"/>
                </a:solidFill>
                <a:latin typeface="Times New Roman" panose="02020603050405020304" pitchFamily="18" charset="0"/>
              </a:rPr>
              <a:t> Crime Prediction</a:t>
            </a:r>
            <a:endParaRPr lang="en-US" sz="1800" b="0" i="0" u="none" strike="noStrike" baseline="0" dirty="0">
              <a:solidFill>
                <a:srgbClr val="000000"/>
              </a:solidFill>
              <a:latin typeface="Times New Roman" panose="02020603050405020304" pitchFamily="18" charset="0"/>
            </a:endParaRPr>
          </a:p>
          <a:p>
            <a:pPr marL="285750" indent="-285750" algn="just">
              <a:buFont typeface="Arial" panose="020B0604020202020204" pitchFamily="34" charset="0"/>
              <a:buChar char="•"/>
            </a:pPr>
            <a:endParaRPr lang="en-IN" sz="1800" b="0" i="0" u="none" strike="noStrike" baseline="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solidFill>
                  <a:srgbClr val="202020"/>
                </a:solidFill>
                <a:latin typeface="Times New Roman" panose="02020603050405020304" pitchFamily="18" charset="0"/>
              </a:rPr>
              <a:t> Species Distribution Modelling</a:t>
            </a:r>
            <a:endParaRPr lang="en-US" sz="1800" b="0" i="0" u="none" strike="noStrike" baseline="0" dirty="0">
              <a:solidFill>
                <a:srgbClr val="000000"/>
              </a:solidFill>
              <a:latin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207096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CAF1-94EB-67FE-8612-5DFB17218976}"/>
              </a:ext>
            </a:extLst>
          </p:cNvPr>
          <p:cNvSpPr>
            <a:spLocks noGrp="1"/>
          </p:cNvSpPr>
          <p:nvPr>
            <p:ph type="ctrTitle"/>
          </p:nvPr>
        </p:nvSpPr>
        <p:spPr>
          <a:xfrm>
            <a:off x="574737" y="1564947"/>
            <a:ext cx="9259546" cy="742860"/>
          </a:xfrm>
        </p:spPr>
        <p:txBody>
          <a:bodyPr/>
          <a:lstStyle/>
          <a:p>
            <a:pPr algn="ctr"/>
            <a:br>
              <a:rPr lang="en-IN" sz="4000" b="1" i="0" u="sng" strike="noStrike" baseline="0" dirty="0">
                <a:solidFill>
                  <a:srgbClr val="000000"/>
                </a:solidFill>
              </a:rPr>
            </a:br>
            <a:r>
              <a:rPr lang="en-IN" sz="4000" b="1" i="0" u="sng" strike="noStrike" baseline="0" dirty="0">
                <a:solidFill>
                  <a:srgbClr val="000000"/>
                </a:solidFill>
              </a:rPr>
              <a:t>Naïve Bayes Classifier VS Logistic Regression </a:t>
            </a:r>
            <a:br>
              <a:rPr lang="en-IN" sz="4000" b="1" i="0" u="sng" strike="noStrike" baseline="0" dirty="0">
                <a:solidFill>
                  <a:srgbClr val="000000"/>
                </a:solidFill>
              </a:rPr>
            </a:br>
            <a:endParaRPr lang="en-IN" sz="4000" b="1" u="sng" dirty="0"/>
          </a:p>
        </p:txBody>
      </p:sp>
      <p:sp>
        <p:nvSpPr>
          <p:cNvPr id="3" name="Subtitle 2">
            <a:extLst>
              <a:ext uri="{FF2B5EF4-FFF2-40B4-BE49-F238E27FC236}">
                <a16:creationId xmlns:a16="http://schemas.microsoft.com/office/drawing/2014/main" id="{A4E9FB23-602E-2C08-1F2F-DC75D98E6821}"/>
              </a:ext>
            </a:extLst>
          </p:cNvPr>
          <p:cNvSpPr>
            <a:spLocks noGrp="1"/>
          </p:cNvSpPr>
          <p:nvPr>
            <p:ph type="subTitle" idx="1"/>
          </p:nvPr>
        </p:nvSpPr>
        <p:spPr>
          <a:xfrm>
            <a:off x="1507067" y="1936377"/>
            <a:ext cx="7766936" cy="3211356"/>
          </a:xfrm>
        </p:spPr>
        <p:txBody>
          <a:bodyPr/>
          <a:lstStyle/>
          <a:p>
            <a:endParaRPr lang="en-IN" dirty="0"/>
          </a:p>
        </p:txBody>
      </p:sp>
      <p:pic>
        <p:nvPicPr>
          <p:cNvPr id="8" name="Picture 7">
            <a:extLst>
              <a:ext uri="{FF2B5EF4-FFF2-40B4-BE49-F238E27FC236}">
                <a16:creationId xmlns:a16="http://schemas.microsoft.com/office/drawing/2014/main" id="{E7D8F2F2-E24B-8652-1BB2-BA42EF981207}"/>
              </a:ext>
            </a:extLst>
          </p:cNvPr>
          <p:cNvPicPr>
            <a:picLocks noChangeAspect="1"/>
          </p:cNvPicPr>
          <p:nvPr/>
        </p:nvPicPr>
        <p:blipFill>
          <a:blip r:embed="rId2"/>
          <a:stretch>
            <a:fillRect/>
          </a:stretch>
        </p:blipFill>
        <p:spPr>
          <a:xfrm>
            <a:off x="829263" y="1843877"/>
            <a:ext cx="8852619" cy="4646570"/>
          </a:xfrm>
          <a:prstGeom prst="rect">
            <a:avLst/>
          </a:prstGeom>
        </p:spPr>
      </p:pic>
    </p:spTree>
    <p:extLst>
      <p:ext uri="{BB962C8B-B14F-4D97-AF65-F5344CB8AC3E}">
        <p14:creationId xmlns:p14="http://schemas.microsoft.com/office/powerpoint/2010/main" val="37526240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6FD8-C680-B65F-185A-1B013C59A637}"/>
              </a:ext>
            </a:extLst>
          </p:cNvPr>
          <p:cNvSpPr>
            <a:spLocks noGrp="1"/>
          </p:cNvSpPr>
          <p:nvPr>
            <p:ph type="ctrTitle"/>
          </p:nvPr>
        </p:nvSpPr>
        <p:spPr>
          <a:xfrm>
            <a:off x="1102659" y="600636"/>
            <a:ext cx="8291357" cy="751044"/>
          </a:xfrm>
        </p:spPr>
        <p:txBody>
          <a:bodyPr/>
          <a:lstStyle/>
          <a:p>
            <a:pPr algn="ctr"/>
            <a:r>
              <a:rPr lang="en-US" sz="4400" b="1" u="sng" dirty="0">
                <a:solidFill>
                  <a:schemeClr val="tx1"/>
                </a:solidFill>
                <a:latin typeface="Times New Roman" panose="02020603050405020304" pitchFamily="18" charset="0"/>
                <a:cs typeface="Times New Roman" panose="02020603050405020304" pitchFamily="18" charset="0"/>
              </a:rPr>
              <a:t>How Big Data is implemented?</a:t>
            </a:r>
            <a:endParaRPr lang="en-IN" sz="4400" b="1"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0A4E572-39C2-2D51-EB9E-C2B1326955C5}"/>
              </a:ext>
            </a:extLst>
          </p:cNvPr>
          <p:cNvSpPr>
            <a:spLocks noGrp="1"/>
          </p:cNvSpPr>
          <p:nvPr>
            <p:ph type="subTitle" idx="1"/>
          </p:nvPr>
        </p:nvSpPr>
        <p:spPr>
          <a:xfrm>
            <a:off x="1102659" y="2196354"/>
            <a:ext cx="9242611" cy="4141693"/>
          </a:xfrm>
        </p:spPr>
        <p:txBody>
          <a:bodyPr/>
          <a:lstStyle/>
          <a:p>
            <a:pPr marL="285750" indent="-285750" algn="just">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Setup the </a:t>
            </a:r>
            <a:r>
              <a:rPr lang="en-IN" b="1" dirty="0" err="1">
                <a:solidFill>
                  <a:schemeClr val="tx1"/>
                </a:solidFill>
                <a:latin typeface="Times New Roman" panose="02020603050405020304" pitchFamily="18" charset="0"/>
                <a:cs typeface="Times New Roman" panose="02020603050405020304" pitchFamily="18" charset="0"/>
              </a:rPr>
              <a:t>MRJob</a:t>
            </a:r>
            <a:r>
              <a:rPr lang="en-IN" b="1" dirty="0">
                <a:solidFill>
                  <a:schemeClr val="tx1"/>
                </a:solidFill>
                <a:latin typeface="Times New Roman" panose="02020603050405020304" pitchFamily="18" charset="0"/>
                <a:cs typeface="Times New Roman" panose="02020603050405020304" pitchFamily="18" charset="0"/>
              </a:rPr>
              <a:t> Class</a:t>
            </a:r>
          </a:p>
          <a:p>
            <a:pPr marL="285750" indent="-285750" algn="just">
              <a:buFont typeface="Arial" panose="020B0604020202020204" pitchFamily="34" charset="0"/>
              <a:buChar char="•"/>
            </a:pPr>
            <a:endParaRPr lang="en-IN" b="1"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Define the Mapper Function</a:t>
            </a:r>
          </a:p>
          <a:p>
            <a:pPr marL="285750" indent="-285750" algn="just">
              <a:buFont typeface="Arial" panose="020B0604020202020204" pitchFamily="34" charset="0"/>
              <a:buChar char="•"/>
            </a:pPr>
            <a:endParaRPr lang="en-US" b="1"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Define the Reducer Function</a:t>
            </a:r>
          </a:p>
          <a:p>
            <a:pPr marL="285750" indent="-285750" algn="just">
              <a:buFont typeface="Arial" panose="020B0604020202020204" pitchFamily="34" charset="0"/>
              <a:buChar char="•"/>
            </a:pPr>
            <a:endParaRPr lang="en-US" b="1"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Define Preprocessing Function</a:t>
            </a:r>
          </a:p>
          <a:p>
            <a:pPr marL="285750" indent="-285750" algn="just">
              <a:buFont typeface="Arial" panose="020B0604020202020204" pitchFamily="34" charset="0"/>
              <a:buChar char="•"/>
            </a:pPr>
            <a:endParaRPr lang="en-US" b="1"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Run the </a:t>
            </a:r>
            <a:r>
              <a:rPr lang="en-IN" b="1" dirty="0" err="1">
                <a:solidFill>
                  <a:schemeClr val="tx1"/>
                </a:solidFill>
                <a:latin typeface="Times New Roman" panose="02020603050405020304" pitchFamily="18" charset="0"/>
                <a:cs typeface="Times New Roman" panose="02020603050405020304" pitchFamily="18" charset="0"/>
              </a:rPr>
              <a:t>MRJob</a:t>
            </a:r>
            <a:endParaRPr lang="en-US" b="1"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endParaRPr>
          </a:p>
          <a:p>
            <a:pPr algn="just"/>
            <a:endParaRPr lang="en-US" dirty="0">
              <a:solidFill>
                <a:schemeClr val="tx1"/>
              </a:solidFill>
            </a:endParaRPr>
          </a:p>
          <a:p>
            <a:pPr algn="just"/>
            <a:endParaRPr lang="en-IN" dirty="0">
              <a:solidFill>
                <a:schemeClr val="tx1"/>
              </a:solidFill>
            </a:endParaRPr>
          </a:p>
        </p:txBody>
      </p:sp>
    </p:spTree>
    <p:extLst>
      <p:ext uri="{BB962C8B-B14F-4D97-AF65-F5344CB8AC3E}">
        <p14:creationId xmlns:p14="http://schemas.microsoft.com/office/powerpoint/2010/main" val="6103212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F5CCD5-7D98-419F-4F25-84791569A969}"/>
              </a:ext>
            </a:extLst>
          </p:cNvPr>
          <p:cNvSpPr txBox="1"/>
          <p:nvPr/>
        </p:nvSpPr>
        <p:spPr>
          <a:xfrm>
            <a:off x="3110753" y="126536"/>
            <a:ext cx="6096000" cy="923330"/>
          </a:xfrm>
          <a:prstGeom prst="rect">
            <a:avLst/>
          </a:prstGeom>
          <a:noFill/>
        </p:spPr>
        <p:txBody>
          <a:bodyPr wrap="square">
            <a:spAutoFit/>
          </a:bodyPr>
          <a:lstStyle/>
          <a:p>
            <a:pPr algn="ctr"/>
            <a:r>
              <a:rPr lang="en-IN" sz="5400" b="1" u="sng" dirty="0">
                <a:effectLst/>
                <a:latin typeface="Times New Roman" panose="02020603050405020304" pitchFamily="18" charset="0"/>
                <a:ea typeface="Times New Roman" panose="02020603050405020304" pitchFamily="18" charset="0"/>
              </a:rPr>
              <a:t>Result Analysis</a:t>
            </a:r>
            <a:endParaRPr lang="en-IN" sz="5400" u="sng" dirty="0"/>
          </a:p>
        </p:txBody>
      </p:sp>
      <p:sp>
        <p:nvSpPr>
          <p:cNvPr id="5" name="TextBox 4">
            <a:extLst>
              <a:ext uri="{FF2B5EF4-FFF2-40B4-BE49-F238E27FC236}">
                <a16:creationId xmlns:a16="http://schemas.microsoft.com/office/drawing/2014/main" id="{9170BE8D-4B23-3B11-E912-63B76EB39CB7}"/>
              </a:ext>
            </a:extLst>
          </p:cNvPr>
          <p:cNvSpPr txBox="1"/>
          <p:nvPr/>
        </p:nvSpPr>
        <p:spPr>
          <a:xfrm>
            <a:off x="479612" y="1376151"/>
            <a:ext cx="11358282" cy="4708981"/>
          </a:xfrm>
          <a:prstGeom prst="rect">
            <a:avLst/>
          </a:prstGeom>
          <a:noFill/>
        </p:spPr>
        <p:txBody>
          <a:bodyPr wrap="square">
            <a:spAutoFit/>
          </a:bodyPr>
          <a:lstStyle/>
          <a:p>
            <a:pPr marL="285750" indent="-285750" algn="just">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proposed fake news classification system was implemented using a machine learning approach. A comprehensive dataset of news articles from Indian news sources was collected, which included both real and fake news articles. The collected dataset was pre-processed by removing stop words and punctuation marks, and relevant features were extracted using word frequency and NLP. We used Naïve-Bayes for this project, and Logistic Regression for comparing the results accuracy in the big data environment.</a:t>
            </a:r>
          </a:p>
          <a:p>
            <a:pPr marL="285750" indent="-285750" algn="just">
              <a:buFont typeface="Wingdings" panose="05000000000000000000" pitchFamily="2" charset="2"/>
              <a:buChar char="q"/>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results of the proposed fake news classification system indicate that the use of machine learning algorithms can be effective in identifying fake news articles. The high accuracy achieved by the system shows that it has the potential to be a useful tool in combatting the spread of misinformation and fake news.</a:t>
            </a:r>
          </a:p>
          <a:p>
            <a:pPr marL="285750" indent="-285750" algn="just">
              <a:buFont typeface="Wingdings" panose="05000000000000000000" pitchFamily="2" charset="2"/>
              <a:buChar char="q"/>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However, there are some limitations to the proposed system. The performance of the system may be impacted by the quality and quantity of the training data, as well as the choice of machine learning algorithm. Additionally, the system may not be able to detect sophisticated fake news articles that are designed to mimic real news articles.</a:t>
            </a:r>
          </a:p>
          <a:p>
            <a:pPr marL="285750" indent="-285750" algn="just">
              <a:buFont typeface="Wingdings" panose="05000000000000000000" pitchFamily="2" charset="2"/>
              <a:buChar char="q"/>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Despite these limitations, the proposed system represents an important step forward in the development of tools for combatting fake news. Future research could explore ways to improve the performance of the system, such as by incorporating more sophisticated features or by using more advanced machine learning techniques.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142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69B4-DCC4-29BF-BCC4-DD15E12F8967}"/>
              </a:ext>
            </a:extLst>
          </p:cNvPr>
          <p:cNvSpPr>
            <a:spLocks noGrp="1"/>
          </p:cNvSpPr>
          <p:nvPr>
            <p:ph type="ctrTitle"/>
          </p:nvPr>
        </p:nvSpPr>
        <p:spPr>
          <a:xfrm>
            <a:off x="1524000" y="0"/>
            <a:ext cx="9144000" cy="742295"/>
          </a:xfrm>
        </p:spPr>
        <p:txBody>
          <a:bodyPr>
            <a:noAutofit/>
          </a:bodyPr>
          <a:lstStyle/>
          <a:p>
            <a:pPr algn="ctr"/>
            <a:r>
              <a:rPr lang="en-IN" sz="4400" b="1" u="sng" dirty="0">
                <a:solidFill>
                  <a:schemeClr val="tx1"/>
                </a:solidFill>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id="{663078C8-0D61-85E3-D0D7-C5F0CC67D13A}"/>
              </a:ext>
            </a:extLst>
          </p:cNvPr>
          <p:cNvSpPr>
            <a:spLocks noGrp="1"/>
          </p:cNvSpPr>
          <p:nvPr>
            <p:ph type="subTitle" idx="1"/>
          </p:nvPr>
        </p:nvSpPr>
        <p:spPr>
          <a:xfrm>
            <a:off x="1524000" y="742295"/>
            <a:ext cx="9144000" cy="5999164"/>
          </a:xfrm>
        </p:spPr>
        <p:txBody>
          <a:bodyPr>
            <a:normAutofit fontScale="70000" lnSpcReduction="20000"/>
          </a:bodyPr>
          <a:lstStyle/>
          <a:p>
            <a:pPr marL="342900" indent="-342900" algn="l">
              <a:buFont typeface="Wingdings" panose="05000000000000000000" pitchFamily="2" charset="2"/>
              <a:buChar char="v"/>
            </a:pPr>
            <a:r>
              <a:rPr lang="en-IN" sz="2100" dirty="0">
                <a:solidFill>
                  <a:schemeClr val="tx1"/>
                </a:solidFill>
              </a:rPr>
              <a:t>Abstract</a:t>
            </a:r>
          </a:p>
          <a:p>
            <a:pPr marL="342900" indent="-342900" algn="l">
              <a:buFont typeface="Wingdings" panose="05000000000000000000" pitchFamily="2" charset="2"/>
              <a:buChar char="v"/>
            </a:pPr>
            <a:r>
              <a:rPr lang="en-IN" sz="2100" dirty="0">
                <a:solidFill>
                  <a:schemeClr val="tx1"/>
                </a:solidFill>
              </a:rPr>
              <a:t>Introduction</a:t>
            </a:r>
          </a:p>
          <a:p>
            <a:pPr marL="342900" indent="-342900" algn="l">
              <a:buFont typeface="Wingdings" panose="05000000000000000000" pitchFamily="2" charset="2"/>
              <a:buChar char="v"/>
            </a:pPr>
            <a:r>
              <a:rPr lang="en-IN" sz="2100" dirty="0">
                <a:solidFill>
                  <a:schemeClr val="tx1"/>
                </a:solidFill>
              </a:rPr>
              <a:t>Literature Survey</a:t>
            </a:r>
          </a:p>
          <a:p>
            <a:pPr marL="342900" indent="-342900" algn="l">
              <a:buFont typeface="Wingdings" panose="05000000000000000000" pitchFamily="2" charset="2"/>
              <a:buChar char="v"/>
            </a:pPr>
            <a:r>
              <a:rPr lang="en-IN" sz="2100" dirty="0">
                <a:solidFill>
                  <a:schemeClr val="tx1"/>
                </a:solidFill>
              </a:rPr>
              <a:t>Proposed Methodology</a:t>
            </a:r>
          </a:p>
          <a:p>
            <a:pPr marL="342900" indent="-342900" algn="l">
              <a:buFont typeface="Wingdings" panose="05000000000000000000" pitchFamily="2" charset="2"/>
              <a:buChar char="v"/>
            </a:pPr>
            <a:r>
              <a:rPr lang="en-IN" sz="2100" dirty="0">
                <a:solidFill>
                  <a:schemeClr val="tx1"/>
                </a:solidFill>
              </a:rPr>
              <a:t>Working of System</a:t>
            </a:r>
          </a:p>
          <a:p>
            <a:pPr marL="342900" indent="-342900" algn="l">
              <a:buFont typeface="Wingdings" panose="05000000000000000000" pitchFamily="2" charset="2"/>
              <a:buChar char="v"/>
            </a:pPr>
            <a:r>
              <a:rPr lang="en-IN" sz="2100" dirty="0">
                <a:solidFill>
                  <a:schemeClr val="tx1"/>
                </a:solidFill>
                <a:latin typeface="+mj-lt"/>
                <a:cs typeface="Times New Roman" panose="02020603050405020304" pitchFamily="18" charset="0"/>
              </a:rPr>
              <a:t>Algorithm for Naïve-Bayes Classifier</a:t>
            </a:r>
          </a:p>
          <a:p>
            <a:pPr marL="342900" indent="-342900" algn="l">
              <a:buFont typeface="Wingdings" panose="05000000000000000000" pitchFamily="2" charset="2"/>
              <a:buChar char="v"/>
            </a:pPr>
            <a:r>
              <a:rPr lang="en-IN" sz="2100" dirty="0">
                <a:solidFill>
                  <a:schemeClr val="tx1"/>
                </a:solidFill>
                <a:latin typeface="+mj-lt"/>
                <a:cs typeface="Times New Roman" panose="02020603050405020304" pitchFamily="18" charset="0"/>
              </a:rPr>
              <a:t>Algorithm for Logistic Regression</a:t>
            </a:r>
          </a:p>
          <a:p>
            <a:pPr marL="342900" indent="-342900" algn="l">
              <a:buFont typeface="Wingdings" panose="05000000000000000000" pitchFamily="2" charset="2"/>
              <a:buChar char="v"/>
            </a:pPr>
            <a:r>
              <a:rPr lang="en-IN" sz="2100" dirty="0">
                <a:solidFill>
                  <a:schemeClr val="tx1"/>
                </a:solidFill>
                <a:latin typeface="+mj-lt"/>
                <a:cs typeface="Times New Roman" panose="02020603050405020304" pitchFamily="18" charset="0"/>
              </a:rPr>
              <a:t>Algorithm for Fake News Detection</a:t>
            </a:r>
          </a:p>
          <a:p>
            <a:pPr marL="342900" indent="-342900" algn="l">
              <a:buFont typeface="Wingdings" panose="05000000000000000000" pitchFamily="2" charset="2"/>
              <a:buChar char="v"/>
            </a:pPr>
            <a:r>
              <a:rPr lang="en-IN" sz="2100" dirty="0">
                <a:solidFill>
                  <a:schemeClr val="tx1"/>
                </a:solidFill>
              </a:rPr>
              <a:t>Advantages &amp; Disadvantages of Naïve-Bayes Classifier</a:t>
            </a:r>
          </a:p>
          <a:p>
            <a:pPr marL="342900" indent="-342900" algn="l">
              <a:buFont typeface="Wingdings" panose="05000000000000000000" pitchFamily="2" charset="2"/>
              <a:buChar char="v"/>
            </a:pPr>
            <a:r>
              <a:rPr lang="en-IN" sz="2100" b="0" i="0" u="none" strike="noStrike" baseline="0" dirty="0">
                <a:solidFill>
                  <a:srgbClr val="000000"/>
                </a:solidFill>
                <a:latin typeface="+mj-lt"/>
              </a:rPr>
              <a:t>Advantages</a:t>
            </a:r>
            <a:r>
              <a:rPr lang="en-IN" sz="2100" b="0" i="0" u="none" strike="noStrike" baseline="0" dirty="0">
                <a:solidFill>
                  <a:srgbClr val="000000"/>
                </a:solidFill>
                <a:latin typeface="Times New Roman" panose="02020603050405020304" pitchFamily="18" charset="0"/>
              </a:rPr>
              <a:t> </a:t>
            </a:r>
            <a:r>
              <a:rPr lang="en-IN" sz="2100" b="0" i="0" u="none" strike="noStrike" baseline="0" dirty="0">
                <a:solidFill>
                  <a:srgbClr val="000000"/>
                </a:solidFill>
                <a:latin typeface="+mj-lt"/>
              </a:rPr>
              <a:t>&amp; Disadvantages of Logistic Regression</a:t>
            </a:r>
            <a:endParaRPr lang="en-IN" sz="2100" b="0" i="0" u="none" strike="noStrike" baseline="0" dirty="0">
              <a:solidFill>
                <a:srgbClr val="000000"/>
              </a:solidFill>
              <a:latin typeface="Times New Roman" panose="02020603050405020304" pitchFamily="18" charset="0"/>
            </a:endParaRPr>
          </a:p>
          <a:p>
            <a:pPr marL="342900" indent="-342900" algn="l">
              <a:buFont typeface="Wingdings" panose="05000000000000000000" pitchFamily="2" charset="2"/>
              <a:buChar char="v"/>
            </a:pPr>
            <a:r>
              <a:rPr lang="en-IN" sz="2100" dirty="0">
                <a:solidFill>
                  <a:schemeClr val="tx1"/>
                </a:solidFill>
              </a:rPr>
              <a:t>Applications that uses Naïve-Bayes Classifier</a:t>
            </a:r>
          </a:p>
          <a:p>
            <a:pPr marL="342900" indent="-342900" algn="l">
              <a:buFont typeface="Wingdings" panose="05000000000000000000" pitchFamily="2" charset="2"/>
              <a:buChar char="v"/>
            </a:pPr>
            <a:r>
              <a:rPr lang="en-IN" sz="2100" dirty="0">
                <a:solidFill>
                  <a:schemeClr val="tx1"/>
                </a:solidFill>
              </a:rPr>
              <a:t>Applications that uses Logistic Regression</a:t>
            </a:r>
          </a:p>
          <a:p>
            <a:pPr marL="342900" indent="-342900" algn="l">
              <a:buFont typeface="Wingdings" panose="05000000000000000000" pitchFamily="2" charset="2"/>
              <a:buChar char="v"/>
            </a:pPr>
            <a:r>
              <a:rPr lang="en-IN" sz="2100" dirty="0">
                <a:solidFill>
                  <a:schemeClr val="tx1"/>
                </a:solidFill>
              </a:rPr>
              <a:t>Naïve-Bayes vs Logistic Regression</a:t>
            </a:r>
          </a:p>
          <a:p>
            <a:pPr marL="342900" indent="-342900" algn="l">
              <a:buFont typeface="Wingdings" panose="05000000000000000000" pitchFamily="2" charset="2"/>
              <a:buChar char="v"/>
            </a:pPr>
            <a:r>
              <a:rPr lang="en-IN" sz="2100" dirty="0">
                <a:solidFill>
                  <a:schemeClr val="tx1"/>
                </a:solidFill>
              </a:rPr>
              <a:t>How Big Data is Implemented?</a:t>
            </a:r>
          </a:p>
          <a:p>
            <a:pPr marL="342900" indent="-342900" algn="l">
              <a:buFont typeface="Wingdings" panose="05000000000000000000" pitchFamily="2" charset="2"/>
              <a:buChar char="v"/>
            </a:pPr>
            <a:r>
              <a:rPr lang="en-IN" sz="2100" dirty="0">
                <a:solidFill>
                  <a:schemeClr val="tx1"/>
                </a:solidFill>
              </a:rPr>
              <a:t>Result Analysis</a:t>
            </a:r>
          </a:p>
          <a:p>
            <a:pPr marL="342900" indent="-342900" algn="l">
              <a:buFont typeface="Wingdings" panose="05000000000000000000" pitchFamily="2" charset="2"/>
              <a:buChar char="v"/>
            </a:pPr>
            <a:r>
              <a:rPr lang="en-IN" sz="2100" dirty="0">
                <a:solidFill>
                  <a:schemeClr val="tx1"/>
                </a:solidFill>
              </a:rPr>
              <a:t>Conclusion</a:t>
            </a:r>
          </a:p>
          <a:p>
            <a:pPr marL="342900" indent="-342900" algn="l">
              <a:buFont typeface="Wingdings" panose="05000000000000000000" pitchFamily="2" charset="2"/>
              <a:buChar char="v"/>
            </a:pPr>
            <a:r>
              <a:rPr lang="en-IN" sz="2100" dirty="0">
                <a:solidFill>
                  <a:schemeClr val="tx1"/>
                </a:solidFill>
              </a:rPr>
              <a:t>Future Work</a:t>
            </a:r>
          </a:p>
          <a:p>
            <a:pPr marL="342900" indent="-342900" algn="l">
              <a:buFont typeface="Wingdings" panose="05000000000000000000" pitchFamily="2" charset="2"/>
              <a:buChar char="v"/>
            </a:pPr>
            <a:r>
              <a:rPr lang="en-IN" sz="2100" dirty="0">
                <a:solidFill>
                  <a:schemeClr val="tx1"/>
                </a:solidFill>
              </a:rPr>
              <a:t>Acknowledgement</a:t>
            </a:r>
          </a:p>
          <a:p>
            <a:pPr marL="342900" indent="-342900" algn="l">
              <a:buFont typeface="Wingdings" panose="05000000000000000000" pitchFamily="2" charset="2"/>
              <a:buChar char="v"/>
            </a:pPr>
            <a:r>
              <a:rPr lang="en-IN" sz="2100" dirty="0">
                <a:solidFill>
                  <a:schemeClr val="tx1"/>
                </a:solidFill>
              </a:rPr>
              <a:t>References</a:t>
            </a:r>
          </a:p>
          <a:p>
            <a:pPr marL="342900" indent="-342900" algn="l">
              <a:buFont typeface="Wingdings" panose="05000000000000000000" pitchFamily="2" charset="2"/>
              <a:buChar char="v"/>
            </a:pPr>
            <a:endParaRPr lang="en-IN" dirty="0"/>
          </a:p>
          <a:p>
            <a:pPr marL="342900" indent="-342900" algn="l">
              <a:buFont typeface="Wingdings" panose="05000000000000000000" pitchFamily="2" charset="2"/>
              <a:buChar char="v"/>
            </a:pPr>
            <a:endParaRPr lang="en-IN" dirty="0"/>
          </a:p>
        </p:txBody>
      </p:sp>
    </p:spTree>
    <p:extLst>
      <p:ext uri="{BB962C8B-B14F-4D97-AF65-F5344CB8AC3E}">
        <p14:creationId xmlns:p14="http://schemas.microsoft.com/office/powerpoint/2010/main" val="2042445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61C2F1-E349-E64B-1055-B1AAD7011599}"/>
              </a:ext>
            </a:extLst>
          </p:cNvPr>
          <p:cNvPicPr>
            <a:picLocks noChangeAspect="1"/>
          </p:cNvPicPr>
          <p:nvPr/>
        </p:nvPicPr>
        <p:blipFill>
          <a:blip r:embed="rId2"/>
          <a:stretch>
            <a:fillRect/>
          </a:stretch>
        </p:blipFill>
        <p:spPr>
          <a:xfrm>
            <a:off x="0" y="0"/>
            <a:ext cx="5970494" cy="6858000"/>
          </a:xfrm>
          <a:prstGeom prst="rect">
            <a:avLst/>
          </a:prstGeom>
        </p:spPr>
      </p:pic>
      <p:pic>
        <p:nvPicPr>
          <p:cNvPr id="5" name="Picture 4">
            <a:extLst>
              <a:ext uri="{FF2B5EF4-FFF2-40B4-BE49-F238E27FC236}">
                <a16:creationId xmlns:a16="http://schemas.microsoft.com/office/drawing/2014/main" id="{12B841D3-3E48-9DD9-4EAF-63BEAB3C7272}"/>
              </a:ext>
            </a:extLst>
          </p:cNvPr>
          <p:cNvPicPr>
            <a:picLocks noChangeAspect="1"/>
          </p:cNvPicPr>
          <p:nvPr/>
        </p:nvPicPr>
        <p:blipFill>
          <a:blip r:embed="rId3"/>
          <a:stretch>
            <a:fillRect/>
          </a:stretch>
        </p:blipFill>
        <p:spPr>
          <a:xfrm>
            <a:off x="5970493" y="0"/>
            <a:ext cx="6221507" cy="6858000"/>
          </a:xfrm>
          <a:prstGeom prst="rect">
            <a:avLst/>
          </a:prstGeom>
        </p:spPr>
      </p:pic>
    </p:spTree>
    <p:extLst>
      <p:ext uri="{BB962C8B-B14F-4D97-AF65-F5344CB8AC3E}">
        <p14:creationId xmlns:p14="http://schemas.microsoft.com/office/powerpoint/2010/main" val="41009124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4A5CCB-060C-A6AC-570E-DDDF87F342FC}"/>
              </a:ext>
            </a:extLst>
          </p:cNvPr>
          <p:cNvPicPr>
            <a:picLocks noChangeAspect="1"/>
          </p:cNvPicPr>
          <p:nvPr/>
        </p:nvPicPr>
        <p:blipFill>
          <a:blip r:embed="rId2"/>
          <a:stretch>
            <a:fillRect/>
          </a:stretch>
        </p:blipFill>
        <p:spPr>
          <a:xfrm>
            <a:off x="0" y="0"/>
            <a:ext cx="6606988" cy="4365812"/>
          </a:xfrm>
          <a:prstGeom prst="rect">
            <a:avLst/>
          </a:prstGeom>
        </p:spPr>
      </p:pic>
      <p:pic>
        <p:nvPicPr>
          <p:cNvPr id="5" name="Picture 4">
            <a:extLst>
              <a:ext uri="{FF2B5EF4-FFF2-40B4-BE49-F238E27FC236}">
                <a16:creationId xmlns:a16="http://schemas.microsoft.com/office/drawing/2014/main" id="{17FB2595-52EB-F0DD-77B6-39112C5F8A36}"/>
              </a:ext>
            </a:extLst>
          </p:cNvPr>
          <p:cNvPicPr>
            <a:picLocks noChangeAspect="1"/>
          </p:cNvPicPr>
          <p:nvPr/>
        </p:nvPicPr>
        <p:blipFill>
          <a:blip r:embed="rId3"/>
          <a:stretch>
            <a:fillRect/>
          </a:stretch>
        </p:blipFill>
        <p:spPr>
          <a:xfrm>
            <a:off x="6606989" y="0"/>
            <a:ext cx="5580834" cy="4365812"/>
          </a:xfrm>
          <a:prstGeom prst="rect">
            <a:avLst/>
          </a:prstGeom>
        </p:spPr>
      </p:pic>
      <p:pic>
        <p:nvPicPr>
          <p:cNvPr id="7" name="Picture 6">
            <a:extLst>
              <a:ext uri="{FF2B5EF4-FFF2-40B4-BE49-F238E27FC236}">
                <a16:creationId xmlns:a16="http://schemas.microsoft.com/office/drawing/2014/main" id="{B5A5CC87-ACEA-2CBA-29B6-38739A35F343}"/>
              </a:ext>
            </a:extLst>
          </p:cNvPr>
          <p:cNvPicPr>
            <a:picLocks noChangeAspect="1"/>
          </p:cNvPicPr>
          <p:nvPr/>
        </p:nvPicPr>
        <p:blipFill>
          <a:blip r:embed="rId4"/>
          <a:stretch>
            <a:fillRect/>
          </a:stretch>
        </p:blipFill>
        <p:spPr>
          <a:xfrm>
            <a:off x="4178" y="4365812"/>
            <a:ext cx="12187822" cy="2492187"/>
          </a:xfrm>
          <a:prstGeom prst="rect">
            <a:avLst/>
          </a:prstGeom>
        </p:spPr>
      </p:pic>
    </p:spTree>
    <p:extLst>
      <p:ext uri="{BB962C8B-B14F-4D97-AF65-F5344CB8AC3E}">
        <p14:creationId xmlns:p14="http://schemas.microsoft.com/office/powerpoint/2010/main" val="19361400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9343-EDE9-6D60-CF47-438929B8DE79}"/>
              </a:ext>
            </a:extLst>
          </p:cNvPr>
          <p:cNvSpPr>
            <a:spLocks noGrp="1"/>
          </p:cNvSpPr>
          <p:nvPr>
            <p:ph type="ctrTitle"/>
          </p:nvPr>
        </p:nvSpPr>
        <p:spPr>
          <a:xfrm>
            <a:off x="1524000" y="181069"/>
            <a:ext cx="9144000" cy="1655762"/>
          </a:xfrm>
        </p:spPr>
        <p:txBody>
          <a:bodyPr>
            <a:normAutofit/>
          </a:bodyPr>
          <a:lstStyle/>
          <a:p>
            <a:pPr algn="ctr"/>
            <a:r>
              <a:rPr lang="en-IN" sz="48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en-IN" sz="4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4800" dirty="0"/>
          </a:p>
        </p:txBody>
      </p:sp>
      <p:sp>
        <p:nvSpPr>
          <p:cNvPr id="3" name="Subtitle 2">
            <a:extLst>
              <a:ext uri="{FF2B5EF4-FFF2-40B4-BE49-F238E27FC236}">
                <a16:creationId xmlns:a16="http://schemas.microsoft.com/office/drawing/2014/main" id="{F7037DAE-F9DB-9A7B-8D54-57DFDA00422D}"/>
              </a:ext>
            </a:extLst>
          </p:cNvPr>
          <p:cNvSpPr>
            <a:spLocks noGrp="1"/>
          </p:cNvSpPr>
          <p:nvPr>
            <p:ph type="subTitle" idx="1"/>
          </p:nvPr>
        </p:nvSpPr>
        <p:spPr>
          <a:xfrm>
            <a:off x="1524000" y="1255059"/>
            <a:ext cx="9144000" cy="5421872"/>
          </a:xfrm>
        </p:spPr>
        <p:txBody>
          <a:bodyPr>
            <a:normAutofit/>
          </a:bodyPr>
          <a:lstStyle/>
          <a:p>
            <a:pPr marL="285750" indent="-285750" algn="just">
              <a:buFont typeface="Wingdings" panose="05000000000000000000" pitchFamily="2" charset="2"/>
              <a:buChar char="q"/>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conclusion, Naive Bayes classifiers and Logistic Regression offer a balance between simplicity, efficiency, and interpretability for fake news detection. Understanding their strengths and limitations is crucial for effective deployment in real-world applications. </a:t>
            </a:r>
          </a:p>
          <a:p>
            <a:pPr marL="285750" indent="-285750" algn="just">
              <a:buFont typeface="Wingdings" panose="05000000000000000000" pitchFamily="2" charset="2"/>
              <a:buChar char="q"/>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system represents a valuable contribution to the development of tools for combating fake news. As the spread of misinformation and fake news continues to be a major problem in our society, there is a growing need for effective solutions to address this issue. </a:t>
            </a:r>
          </a:p>
          <a:p>
            <a:pPr marL="285750" indent="-285750" algn="just">
              <a:buFont typeface="Wingdings" panose="05000000000000000000" pitchFamily="2" charset="2"/>
              <a:buChar char="q"/>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system, along with other similar systems being developed, has the potential to be an important tool for media and news organizations, policymakers, and social media platforms to combat the spread of fake news and promote a more informed and responsible society. </a:t>
            </a:r>
            <a:endPar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Our project can ring the initial alert for fake news. This is a very complex problem but we tried to address it as much as we could. Projects like this one with more advanced features should be integrated on social media to prevent the spread of fake news.</a:t>
            </a:r>
            <a:endPar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Fake news detection using machine learning algorithms is a promising approach to combating fake news. Machine learning algorithms can analyse large datasets, through the concepts of Big Data that is applied in our project and identify patterns that are commonly found in fake news articles.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675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3253-6A95-24C9-66A1-421F506E4C48}"/>
              </a:ext>
            </a:extLst>
          </p:cNvPr>
          <p:cNvSpPr>
            <a:spLocks noGrp="1"/>
          </p:cNvSpPr>
          <p:nvPr>
            <p:ph type="ctrTitle"/>
          </p:nvPr>
        </p:nvSpPr>
        <p:spPr>
          <a:xfrm>
            <a:off x="1524000" y="360364"/>
            <a:ext cx="9144000" cy="993308"/>
          </a:xfrm>
        </p:spPr>
        <p:txBody>
          <a:bodyPr>
            <a:normAutofit/>
          </a:bodyPr>
          <a:lstStyle/>
          <a:p>
            <a:pPr algn="ctr"/>
            <a:r>
              <a:rPr lang="en-IN" sz="5200" b="1" u="sng" dirty="0">
                <a:solidFill>
                  <a:schemeClr val="tx1"/>
                </a:solidFill>
                <a:latin typeface="Times New Roman" panose="02020603050405020304" pitchFamily="18" charset="0"/>
                <a:cs typeface="Times New Roman" panose="02020603050405020304" pitchFamily="18" charset="0"/>
              </a:rPr>
              <a:t>Future Work</a:t>
            </a:r>
          </a:p>
        </p:txBody>
      </p:sp>
      <p:sp>
        <p:nvSpPr>
          <p:cNvPr id="3" name="Subtitle 2">
            <a:extLst>
              <a:ext uri="{FF2B5EF4-FFF2-40B4-BE49-F238E27FC236}">
                <a16:creationId xmlns:a16="http://schemas.microsoft.com/office/drawing/2014/main" id="{68B2D596-0C33-57E5-952E-A0C92FCCDDD5}"/>
              </a:ext>
            </a:extLst>
          </p:cNvPr>
          <p:cNvSpPr>
            <a:spLocks noGrp="1"/>
          </p:cNvSpPr>
          <p:nvPr>
            <p:ph type="subTitle" idx="1"/>
          </p:nvPr>
        </p:nvSpPr>
        <p:spPr>
          <a:xfrm>
            <a:off x="1524000" y="1918448"/>
            <a:ext cx="9144000" cy="4437528"/>
          </a:xfrm>
        </p:spPr>
        <p:txBody>
          <a:bodyPr>
            <a:normAutofit/>
          </a:bodyPr>
          <a:lstStyle/>
          <a:p>
            <a:pPr algn="just"/>
            <a:r>
              <a:rPr lang="en-US" sz="3200" b="0" i="0" u="none" strike="noStrike" baseline="0" dirty="0">
                <a:solidFill>
                  <a:srgbClr val="000000"/>
                </a:solidFill>
                <a:latin typeface="Times New Roman" panose="02020603050405020304" pitchFamily="18" charset="0"/>
              </a:rPr>
              <a:t>Till the time being we have implemented the machine learning algorithms to classify a news from any dataset as real or fake, but for big data environment will implemented it through mapper and reducer but in future we will use some of the bench mark data for implementation. </a:t>
            </a:r>
            <a:endParaRPr lang="en-IN"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607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075FB-D269-7043-73AE-694178C42734}"/>
              </a:ext>
            </a:extLst>
          </p:cNvPr>
          <p:cNvSpPr>
            <a:spLocks noGrp="1"/>
          </p:cNvSpPr>
          <p:nvPr>
            <p:ph type="ctrTitle"/>
          </p:nvPr>
        </p:nvSpPr>
        <p:spPr>
          <a:xfrm>
            <a:off x="1524000" y="109351"/>
            <a:ext cx="9144000" cy="1091919"/>
          </a:xfrm>
        </p:spPr>
        <p:txBody>
          <a:bodyPr/>
          <a:lstStyle/>
          <a:p>
            <a:pPr algn="ctr"/>
            <a:r>
              <a:rPr lang="en-IN" sz="4400" b="1" u="sng" dirty="0">
                <a:solidFill>
                  <a:schemeClr val="tx1"/>
                </a:solidFill>
                <a:latin typeface="Times New Roman" panose="02020603050405020304" pitchFamily="18" charset="0"/>
                <a:cs typeface="Times New Roman" panose="02020603050405020304" pitchFamily="18" charset="0"/>
              </a:rPr>
              <a:t>ACKNOWLEDGEMENT</a:t>
            </a:r>
          </a:p>
        </p:txBody>
      </p:sp>
      <p:sp>
        <p:nvSpPr>
          <p:cNvPr id="3" name="Subtitle 2">
            <a:extLst>
              <a:ext uri="{FF2B5EF4-FFF2-40B4-BE49-F238E27FC236}">
                <a16:creationId xmlns:a16="http://schemas.microsoft.com/office/drawing/2014/main" id="{FFFDE5A8-2207-84DE-A628-288A6BB9B933}"/>
              </a:ext>
            </a:extLst>
          </p:cNvPr>
          <p:cNvSpPr>
            <a:spLocks noGrp="1"/>
          </p:cNvSpPr>
          <p:nvPr>
            <p:ph type="subTitle" idx="1"/>
          </p:nvPr>
        </p:nvSpPr>
        <p:spPr>
          <a:xfrm>
            <a:off x="1524000" y="1407459"/>
            <a:ext cx="9144000" cy="5154705"/>
          </a:xfrm>
        </p:spPr>
        <p:txBody>
          <a:bodyPr/>
          <a:lstStyle/>
          <a:p>
            <a:pPr marR="64135"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our great privilege to express our profound and sincere gratitude to our Project Supervisor,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Shampa Sengupta for providing us a very cooperative and precious guidance at every stage of the present project work being carried out under her supervision. Her valuable advice and instructions in carrying out the present study has been a very rewarding and pleasurable experience that has greatly benefited us throughout the course of work.</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would like to convey our sincere gratitude towards Head of the Department of Information Technology of MCKV INSTITUTE OF ENGINEERING for providing us the requisite support for timely completion of our work. We would also like to pay our heartiest thanks and gratitude to all the teachers of the INFORMATION TECHNOLOGY for various suggestions being provided in attaining success in our work</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864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936-991B-F3F2-9A0F-2B1BA145F550}"/>
              </a:ext>
            </a:extLst>
          </p:cNvPr>
          <p:cNvSpPr>
            <a:spLocks noGrp="1"/>
          </p:cNvSpPr>
          <p:nvPr>
            <p:ph type="ctrTitle"/>
          </p:nvPr>
        </p:nvSpPr>
        <p:spPr>
          <a:xfrm>
            <a:off x="1524000" y="369328"/>
            <a:ext cx="9144000" cy="760225"/>
          </a:xfrm>
        </p:spPr>
        <p:txBody>
          <a:bodyPr>
            <a:normAutofit fontScale="90000"/>
          </a:bodyPr>
          <a:lstStyle/>
          <a:p>
            <a:pPr algn="ctr"/>
            <a:r>
              <a:rPr lang="en-IN" sz="4800" b="1" u="sng" dirty="0">
                <a:solidFill>
                  <a:schemeClr val="tx1"/>
                </a:solidFill>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id="{48A7662C-F3BF-C0F3-EAEB-3125261C1F28}"/>
              </a:ext>
            </a:extLst>
          </p:cNvPr>
          <p:cNvSpPr>
            <a:spLocks noGrp="1"/>
          </p:cNvSpPr>
          <p:nvPr>
            <p:ph type="subTitle" idx="1"/>
          </p:nvPr>
        </p:nvSpPr>
        <p:spPr>
          <a:xfrm>
            <a:off x="1524000" y="1524000"/>
            <a:ext cx="9144000" cy="5513294"/>
          </a:xfrm>
        </p:spPr>
        <p:txBody>
          <a:bodyPr>
            <a:normAutofit/>
          </a:bodyPr>
          <a:lstStyle/>
          <a:p>
            <a:pPr marL="342900" indent="-342900" algn="just">
              <a:buFont typeface="Wingdings" panose="05000000000000000000" pitchFamily="2" charset="2"/>
              <a:buChar char="q"/>
            </a:pP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"Fake News Detection on Social Media: A Data Mining Perspective" by </a:t>
            </a:r>
            <a:r>
              <a:rPr lang="en-IN" sz="19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Shu, K., </a:t>
            </a:r>
            <a:r>
              <a:rPr lang="en-IN" sz="19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Sliva</a:t>
            </a:r>
            <a:r>
              <a:rPr lang="en-IN" sz="19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 Wang, S., Tang, J., &amp; Liu, H.</a:t>
            </a:r>
          </a:p>
          <a:p>
            <a:pPr algn="just"/>
            <a:endParaRPr lang="en-IN" sz="19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"Combating Fake News: A Survey on Identification and Mitigation Techniques" by </a:t>
            </a:r>
            <a:r>
              <a:rPr lang="en-IN" sz="19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Karimi, S., &amp; Black, A. P.</a:t>
            </a:r>
          </a:p>
          <a:p>
            <a:pPr algn="just"/>
            <a:endParaRPr lang="en-IN" sz="19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"Fake News Detection: A Deep Learning Approach" </a:t>
            </a:r>
            <a:r>
              <a:rPr lang="en-IN" sz="19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 Gupta, A., &amp; </a:t>
            </a:r>
            <a:r>
              <a:rPr lang="en-IN" sz="19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Kumaraguru</a:t>
            </a:r>
            <a:r>
              <a:rPr lang="en-IN" sz="19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a:t>
            </a:r>
          </a:p>
          <a:p>
            <a:pPr algn="just"/>
            <a:endParaRPr lang="en-IN" sz="19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IN" sz="19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https://www.turing.com/kb/an-introduction-to-naive-bayes-algorithm-for-beginners</a:t>
            </a:r>
            <a:endParaRPr lang="en-IN" sz="1900" u="sng"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IN" sz="19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1800" b="0" i="0" u="none" strike="noStrike" baseline="0" dirty="0">
                <a:solidFill>
                  <a:srgbClr val="000000"/>
                </a:solidFill>
                <a:latin typeface="Times New Roman" panose="02020603050405020304" pitchFamily="18" charset="0"/>
              </a:rPr>
              <a:t>The title A scoping review of the relationship of big data analytics with context-based fake news detection on digital media in data age by </a:t>
            </a:r>
            <a:r>
              <a:rPr lang="en-US" sz="1800" b="1" i="0" u="none" strike="noStrike" baseline="0" dirty="0">
                <a:solidFill>
                  <a:srgbClr val="000000"/>
                </a:solidFill>
                <a:latin typeface="Times New Roman" panose="02020603050405020304" pitchFamily="18" charset="0"/>
              </a:rPr>
              <a:t>K Shahzad, SA Khan, S Ahmad, An Iqbal – Sustainability in the year 2022 </a:t>
            </a:r>
            <a:endParaRPr lang="en-IN" sz="19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IN" sz="19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0718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67E0-C1C4-953B-4AEE-C6B90BE49201}"/>
              </a:ext>
            </a:extLst>
          </p:cNvPr>
          <p:cNvSpPr>
            <a:spLocks noGrp="1"/>
          </p:cNvSpPr>
          <p:nvPr>
            <p:ph type="title"/>
          </p:nvPr>
        </p:nvSpPr>
        <p:spPr>
          <a:xfrm>
            <a:off x="838200" y="2542707"/>
            <a:ext cx="10515600" cy="1325563"/>
          </a:xfrm>
        </p:spPr>
        <p:txBody>
          <a:bodyPr>
            <a:noAutofit/>
          </a:bodyPr>
          <a:lstStyle/>
          <a:p>
            <a:pPr algn="ctr"/>
            <a:r>
              <a:rPr lang="en-IN" sz="9600" b="1" dirty="0">
                <a:solidFill>
                  <a:schemeClr val="tx1"/>
                </a:solidFill>
              </a:rPr>
              <a:t>Thank You!</a:t>
            </a:r>
          </a:p>
        </p:txBody>
      </p:sp>
    </p:spTree>
    <p:extLst>
      <p:ext uri="{BB962C8B-B14F-4D97-AF65-F5344CB8AC3E}">
        <p14:creationId xmlns:p14="http://schemas.microsoft.com/office/powerpoint/2010/main" val="358492240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F74D-8D0B-AEAB-6E86-03A5BFA2B89E}"/>
              </a:ext>
            </a:extLst>
          </p:cNvPr>
          <p:cNvSpPr>
            <a:spLocks noGrp="1"/>
          </p:cNvSpPr>
          <p:nvPr>
            <p:ph type="ctrTitle"/>
          </p:nvPr>
        </p:nvSpPr>
        <p:spPr>
          <a:xfrm>
            <a:off x="2617694" y="898245"/>
            <a:ext cx="7404847" cy="939519"/>
          </a:xfrm>
        </p:spPr>
        <p:txBody>
          <a:bodyPr>
            <a:normAutofit fontScale="90000"/>
          </a:bodyPr>
          <a:lstStyle/>
          <a:p>
            <a:pPr algn="ctr"/>
            <a:r>
              <a:rPr lang="en-IN" sz="6000" b="1" u="sng"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br>
              <a:rPr lang="en-IN" sz="60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IN" b="1" dirty="0"/>
          </a:p>
        </p:txBody>
      </p:sp>
      <p:sp>
        <p:nvSpPr>
          <p:cNvPr id="3" name="Subtitle 2">
            <a:extLst>
              <a:ext uri="{FF2B5EF4-FFF2-40B4-BE49-F238E27FC236}">
                <a16:creationId xmlns:a16="http://schemas.microsoft.com/office/drawing/2014/main" id="{B0CE5223-2463-075B-294D-0B75236327AF}"/>
              </a:ext>
            </a:extLst>
          </p:cNvPr>
          <p:cNvSpPr>
            <a:spLocks noGrp="1"/>
          </p:cNvSpPr>
          <p:nvPr>
            <p:ph type="subTitle" idx="1"/>
          </p:nvPr>
        </p:nvSpPr>
        <p:spPr>
          <a:xfrm>
            <a:off x="1362635" y="1030941"/>
            <a:ext cx="9386047" cy="5764305"/>
          </a:xfrm>
        </p:spPr>
        <p:txBody>
          <a:bodyPr>
            <a:normAutofit fontScale="92500" lnSpcReduction="10000"/>
          </a:bodyPr>
          <a:lstStyle/>
          <a:p>
            <a:pPr algn="just">
              <a:lnSpc>
                <a:spcPct val="150000"/>
              </a:lnSpc>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Internet is one of the important inventions and a large number of persons are its users. People use this media for different purposes. There are different social media platforms that are accessible to these users. Any user can make a post or spread the news through these online platforms. These platforms do not verify the users or their posts. So, some of the users try to spread fake news through these platforms. This fake news can be a propaganda against an individual, society, organization or political party. A human being is unable to detect all these fake news. So, there is a need for machine learning model that can detect this fake news automatically. </a:t>
            </a:r>
          </a:p>
          <a:p>
            <a:pPr algn="just">
              <a:lnSpc>
                <a:spcPct val="150000"/>
              </a:lnSpc>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Our objective is to build a classification model which accurately classify a piece of news as real or fake. This method will use Naive Bayes classification model to predict whether a news is real or fake as this classifier will work better on text data and we will perform this in the big data environment. The other machine learning techniques will also be used to compare the results. So fake news classification problem can be addressed with different machine learning methods. We used Python as a language to implement the proposed method. We applied the proposed method on some benchmark dataset to classify the news as real or fake. </a:t>
            </a:r>
            <a:r>
              <a:rPr lang="en-IN" sz="26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5600484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0C89-44AF-A6FD-F2F4-DB47CC081AE7}"/>
              </a:ext>
            </a:extLst>
          </p:cNvPr>
          <p:cNvSpPr>
            <a:spLocks noGrp="1"/>
          </p:cNvSpPr>
          <p:nvPr>
            <p:ph type="ctrTitle"/>
          </p:nvPr>
        </p:nvSpPr>
        <p:spPr>
          <a:xfrm>
            <a:off x="1524000" y="476905"/>
            <a:ext cx="9144000" cy="814013"/>
          </a:xfrm>
        </p:spPr>
        <p:txBody>
          <a:bodyPr>
            <a:normAutofit fontScale="90000"/>
          </a:bodyPr>
          <a:lstStyle/>
          <a:p>
            <a:pPr algn="ctr"/>
            <a:r>
              <a:rPr lang="en-IN" b="1" u="sng" dirty="0">
                <a:solidFill>
                  <a:schemeClr val="tx1"/>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BD2D140B-F5D7-7D06-EF5F-284D724CEA2F}"/>
              </a:ext>
            </a:extLst>
          </p:cNvPr>
          <p:cNvSpPr>
            <a:spLocks noGrp="1"/>
          </p:cNvSpPr>
          <p:nvPr>
            <p:ph type="subTitle" idx="1"/>
          </p:nvPr>
        </p:nvSpPr>
        <p:spPr>
          <a:xfrm>
            <a:off x="1524000" y="1506071"/>
            <a:ext cx="9144000" cy="4518211"/>
          </a:xfrm>
        </p:spPr>
        <p:txBody>
          <a:bodyPr>
            <a:normAutofit/>
          </a:bodyPr>
          <a:lstStyle/>
          <a:p>
            <a:pPr marL="342900" indent="-342900" algn="just">
              <a:lnSpc>
                <a:spcPct val="120000"/>
              </a:lnSpc>
              <a:buFont typeface="Wingdings" panose="05000000000000000000" pitchFamily="2" charset="2"/>
              <a:buChar char="q"/>
            </a:pPr>
            <a:r>
              <a:rPr lang="en-IN" sz="1800" spc="15" dirty="0">
                <a:solidFill>
                  <a:srgbClr val="000000"/>
                </a:solidFill>
                <a:effectLst/>
                <a:latin typeface="Times New Roman" panose="02020603050405020304" pitchFamily="18" charset="0"/>
                <a:ea typeface="Times New Roman" panose="02020603050405020304" pitchFamily="18" charset="0"/>
              </a:rPr>
              <a:t>Fake news is untrue information presented as news. It often has the aim of damaging the reputation of a person or entity or making money through advertising revenue. Once common in print, the prevalence of fake news has increased with the rise of social media, especially the Facebook News Feed.</a:t>
            </a:r>
          </a:p>
          <a:p>
            <a:pPr marL="342900" indent="-342900" algn="just">
              <a:lnSpc>
                <a:spcPct val="120000"/>
              </a:lnSpc>
              <a:buFont typeface="Wingdings" panose="05000000000000000000" pitchFamily="2" charset="2"/>
              <a:buChar char="q"/>
            </a:pPr>
            <a:r>
              <a:rPr lang="en-IN"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Fake news can be intimidating as they attract more audience than normal. People use them because this can be a very good marketing strategy. But the money earned might not live up to fact that it can harm people.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response to this challenge, researchers have developed various techniques to automatically detect and classify fake news articles. One promising approach is to use machine learning algorithms that can learn from large amounts of data to accurately classify news articles as either fake or real.</a:t>
            </a:r>
            <a:endParaRPr lang="en-IN" sz="1800" dirty="0"/>
          </a:p>
        </p:txBody>
      </p:sp>
    </p:spTree>
    <p:extLst>
      <p:ext uri="{BB962C8B-B14F-4D97-AF65-F5344CB8AC3E}">
        <p14:creationId xmlns:p14="http://schemas.microsoft.com/office/powerpoint/2010/main" val="2528279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744D-D9F9-01D7-4854-9113D09E1127}"/>
              </a:ext>
            </a:extLst>
          </p:cNvPr>
          <p:cNvSpPr>
            <a:spLocks noGrp="1"/>
          </p:cNvSpPr>
          <p:nvPr>
            <p:ph type="ctrTitle"/>
          </p:nvPr>
        </p:nvSpPr>
        <p:spPr>
          <a:xfrm>
            <a:off x="1524000" y="887506"/>
            <a:ext cx="9144000" cy="829235"/>
          </a:xfrm>
        </p:spPr>
        <p:txBody>
          <a:bodyPr>
            <a:normAutofit fontScale="90000"/>
          </a:bodyPr>
          <a:lstStyle/>
          <a:p>
            <a:pPr algn="ctr"/>
            <a:r>
              <a:rPr lang="en-IN" sz="4800" b="1" u="sng"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LITERATURE SURVEY</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4206630E-351B-7ED4-08BE-24419973BFD2}"/>
              </a:ext>
            </a:extLst>
          </p:cNvPr>
          <p:cNvSpPr>
            <a:spLocks noGrp="1"/>
          </p:cNvSpPr>
          <p:nvPr>
            <p:ph type="subTitle" idx="1"/>
          </p:nvPr>
        </p:nvSpPr>
        <p:spPr>
          <a:xfrm>
            <a:off x="1524000" y="1048871"/>
            <a:ext cx="9144000" cy="5477436"/>
          </a:xfrm>
        </p:spPr>
        <p:txBody>
          <a:bodyPr>
            <a:normAutofit fontScale="85000" lnSpcReduction="20000"/>
          </a:bodyPr>
          <a:lstStyle/>
          <a:p>
            <a:pPr marL="285750" indent="-285750" algn="just">
              <a:lnSpc>
                <a:spcPct val="150000"/>
              </a:lnSpc>
              <a:buFont typeface="Wingdings" panose="05000000000000000000" pitchFamily="2" charset="2"/>
              <a:buChar char="q"/>
            </a:pPr>
            <a:r>
              <a:rPr lang="en-IN" sz="19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title "Fake News Detection on Social Media: A Data Mining Perspective" by Shu, K., </a:t>
            </a:r>
            <a:r>
              <a:rPr lang="en-IN" sz="1900" spc="1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Sliva</a:t>
            </a:r>
            <a:r>
              <a:rPr lang="en-IN" sz="19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Wang, S., Tang, J., &amp; Liu, H. was published at ACM SIGKDD International Conference on Knowledge Discovery and Data Mining (KDD) on 2017. The paper proposed a system for fake news detection on social media using a data mining approach. Features include linguistic patterns, user engagement, and propagation patterns.</a:t>
            </a:r>
          </a:p>
          <a:p>
            <a:pPr marL="285750" indent="-285750" algn="just">
              <a:lnSpc>
                <a:spcPct val="150000"/>
              </a:lnSpc>
              <a:buFont typeface="Wingdings" panose="05000000000000000000" pitchFamily="2" charset="2"/>
              <a:buChar char="q"/>
            </a:pPr>
            <a:r>
              <a:rPr lang="en-IN" sz="19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title "Combating Fake News: A Survey on Identification and Mitigation Techniques" by Karimi, S., &amp; Black, A. P. was published at ACM Computing Surveys on 2020, proposing an overview of various techniques for identifying and mitigating fake news, including machine learning, NLP, and social network analysis</a:t>
            </a:r>
            <a:r>
              <a:rPr lang="en-IN" sz="19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q"/>
            </a:pPr>
            <a:r>
              <a:rPr lang="en-IN" sz="19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title "Fake News Detection: A Deep Learning Approach" by Gupta, A., &amp; </a:t>
            </a:r>
            <a:r>
              <a:rPr lang="en-IN" sz="1900" spc="1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Kumaraguru</a:t>
            </a:r>
            <a:r>
              <a:rPr lang="en-IN" sz="19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 was Published at </a:t>
            </a:r>
            <a:r>
              <a:rPr lang="en-IN" sz="1900" spc="1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IN" sz="19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preprint arXiv:1708.01967, on 2018 which presented a deep learning approach for fake news detection, using CNNs and RNNs for feature extraction and classification.</a:t>
            </a:r>
          </a:p>
          <a:p>
            <a:pPr marL="285750" indent="-285750" algn="just">
              <a:lnSpc>
                <a:spcPct val="150000"/>
              </a:lnSpc>
              <a:buFont typeface="Wingdings" panose="05000000000000000000" pitchFamily="2" charset="2"/>
              <a:buChar char="q"/>
            </a:pPr>
            <a:r>
              <a:rPr lang="en-US" sz="1900" b="0" i="0" u="none" strike="noStrike" baseline="0" dirty="0">
                <a:solidFill>
                  <a:srgbClr val="000000"/>
                </a:solidFill>
                <a:latin typeface="Times New Roman" panose="02020603050405020304" pitchFamily="18" charset="0"/>
                <a:cs typeface="Times New Roman" panose="02020603050405020304" pitchFamily="18" charset="0"/>
              </a:rPr>
              <a:t>The title “ A scoping review of the relationship of big data analytics with context-based fake news detection on digital media in data age” by K Shahzad, SA Khan, S Ahmad, An Iqbal – Sustainability in the year 2022 </a:t>
            </a: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3350553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3F37-BB2E-24A1-AD87-A2A8F9AA822E}"/>
              </a:ext>
            </a:extLst>
          </p:cNvPr>
          <p:cNvSpPr>
            <a:spLocks noGrp="1"/>
          </p:cNvSpPr>
          <p:nvPr>
            <p:ph type="ctrTitle"/>
          </p:nvPr>
        </p:nvSpPr>
        <p:spPr>
          <a:xfrm>
            <a:off x="1524000" y="188259"/>
            <a:ext cx="9144000" cy="1631576"/>
          </a:xfrm>
        </p:spPr>
        <p:txBody>
          <a:bodyPr>
            <a:noAutofit/>
          </a:bodyPr>
          <a:lstStyle/>
          <a:p>
            <a:pPr algn="ctr"/>
            <a:r>
              <a:rPr lang="en-IN" sz="4800" b="1" u="sng"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PROPOSED METHODOLOGY</a:t>
            </a:r>
            <a:br>
              <a:rPr lang="en-IN" sz="5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5400" dirty="0"/>
          </a:p>
        </p:txBody>
      </p:sp>
      <p:sp>
        <p:nvSpPr>
          <p:cNvPr id="4" name="Rectangle 2">
            <a:extLst>
              <a:ext uri="{FF2B5EF4-FFF2-40B4-BE49-F238E27FC236}">
                <a16:creationId xmlns:a16="http://schemas.microsoft.com/office/drawing/2014/main" id="{A451817E-7EBC-F5FD-C879-B9E91AF5D976}"/>
              </a:ext>
            </a:extLst>
          </p:cNvPr>
          <p:cNvSpPr>
            <a:spLocks noChangeArrowheads="1"/>
          </p:cNvSpPr>
          <p:nvPr/>
        </p:nvSpPr>
        <p:spPr bwMode="auto">
          <a:xfrm>
            <a:off x="1775012" y="1388948"/>
            <a:ext cx="660603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FLOWCHART Of Fake News Detection:</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
            <a:extLst>
              <a:ext uri="{FF2B5EF4-FFF2-40B4-BE49-F238E27FC236}">
                <a16:creationId xmlns:a16="http://schemas.microsoft.com/office/drawing/2014/main" id="{CDFFF098-51C3-6737-84B4-93FED09C5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04098"/>
            <a:ext cx="6400800" cy="44063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C49A9A90-EBE6-7E96-BC4F-6F38A14A62BD}"/>
              </a:ext>
            </a:extLst>
          </p:cNvPr>
          <p:cNvCxnSpPr>
            <a:cxnSpLocks/>
          </p:cNvCxnSpPr>
          <p:nvPr/>
        </p:nvCxnSpPr>
        <p:spPr>
          <a:xfrm>
            <a:off x="8104094" y="4141694"/>
            <a:ext cx="8068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C25C9AF-1BC6-0ED4-B0B4-078B9A1F0CB2}"/>
              </a:ext>
            </a:extLst>
          </p:cNvPr>
          <p:cNvCxnSpPr>
            <a:cxnSpLocks/>
          </p:cNvCxnSpPr>
          <p:nvPr/>
        </p:nvCxnSpPr>
        <p:spPr>
          <a:xfrm>
            <a:off x="1317812" y="2250722"/>
            <a:ext cx="6786282"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9BDB445-0208-B8C3-82C3-9884393A34E6}"/>
              </a:ext>
            </a:extLst>
          </p:cNvPr>
          <p:cNvCxnSpPr/>
          <p:nvPr/>
        </p:nvCxnSpPr>
        <p:spPr>
          <a:xfrm>
            <a:off x="1299882" y="2250722"/>
            <a:ext cx="0" cy="4338337"/>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673FD7DE-12F2-72AC-F9E1-7E4465084373}"/>
              </a:ext>
            </a:extLst>
          </p:cNvPr>
          <p:cNvCxnSpPr/>
          <p:nvPr/>
        </p:nvCxnSpPr>
        <p:spPr>
          <a:xfrm>
            <a:off x="1317812" y="6580094"/>
            <a:ext cx="6786282"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BCF2CBB-52C6-A9FF-C4F0-C4EB35688EFB}"/>
              </a:ext>
            </a:extLst>
          </p:cNvPr>
          <p:cNvCxnSpPr/>
          <p:nvPr/>
        </p:nvCxnSpPr>
        <p:spPr>
          <a:xfrm flipV="1">
            <a:off x="8104094" y="2250722"/>
            <a:ext cx="0" cy="4338337"/>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293B56C-80EA-CB5F-37BE-1257F42BE051}"/>
              </a:ext>
            </a:extLst>
          </p:cNvPr>
          <p:cNvSpPr txBox="1"/>
          <p:nvPr/>
        </p:nvSpPr>
        <p:spPr>
          <a:xfrm>
            <a:off x="8910918" y="3818091"/>
            <a:ext cx="1586751" cy="646331"/>
          </a:xfrm>
          <a:prstGeom prst="rect">
            <a:avLst/>
          </a:prstGeom>
          <a:solidFill>
            <a:schemeClr val="bg1"/>
          </a:solidFill>
          <a:ln>
            <a:solidFill>
              <a:schemeClr val="tx1"/>
            </a:solidFill>
          </a:ln>
        </p:spPr>
        <p:txBody>
          <a:bodyPr wrap="square" rtlCol="0">
            <a:spAutoFit/>
          </a:bodyPr>
          <a:lstStyle/>
          <a:p>
            <a:r>
              <a:rPr lang="en-US" dirty="0"/>
              <a:t>Big Data Environment</a:t>
            </a:r>
            <a:endParaRPr lang="en-IN" dirty="0"/>
          </a:p>
        </p:txBody>
      </p:sp>
    </p:spTree>
    <p:extLst>
      <p:ext uri="{BB962C8B-B14F-4D97-AF65-F5344CB8AC3E}">
        <p14:creationId xmlns:p14="http://schemas.microsoft.com/office/powerpoint/2010/main" val="3869882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048B-3615-BA25-B8C9-A85D5C15A4D2}"/>
              </a:ext>
            </a:extLst>
          </p:cNvPr>
          <p:cNvSpPr>
            <a:spLocks noGrp="1"/>
          </p:cNvSpPr>
          <p:nvPr>
            <p:ph type="ctrTitle"/>
          </p:nvPr>
        </p:nvSpPr>
        <p:spPr>
          <a:xfrm>
            <a:off x="1524000" y="467938"/>
            <a:ext cx="9144000" cy="1011237"/>
          </a:xfrm>
        </p:spPr>
        <p:txBody>
          <a:bodyPr>
            <a:normAutofit fontScale="90000"/>
          </a:bodyPr>
          <a:lstStyle/>
          <a:p>
            <a:pPr marL="742950" lvl="1" indent="-285750" algn="ctr">
              <a:lnSpc>
                <a:spcPct val="150000"/>
              </a:lnSpc>
            </a:pPr>
            <a:r>
              <a:rPr lang="en-IN" sz="5400" b="1" u="sng"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 - Processing steps:</a:t>
            </a:r>
            <a:br>
              <a:rPr lang="en-IN" sz="5400" u="sng" dirty="0">
                <a:effectLst/>
                <a:latin typeface="Calibri" panose="020F0502020204030204" pitchFamily="34" charset="0"/>
                <a:ea typeface="Calibri" panose="020F0502020204030204" pitchFamily="34" charset="0"/>
                <a:cs typeface="Times New Roman" panose="02020603050405020304" pitchFamily="18" charset="0"/>
              </a:rPr>
            </a:br>
            <a:r>
              <a:rPr lang="en-IN" sz="1200" u="sng" spc="15" dirty="0">
                <a:solidFill>
                  <a:srgbClr val="000000"/>
                </a:solidFill>
                <a:effectLst/>
                <a:latin typeface="Times New Roman" panose="02020603050405020304" pitchFamily="18" charset="0"/>
                <a:ea typeface="Times New Roman" panose="02020603050405020304" pitchFamily="18" charset="0"/>
              </a:rPr>
              <a:t>. </a:t>
            </a:r>
            <a:endParaRPr lang="en-IN" u="sng" dirty="0"/>
          </a:p>
        </p:txBody>
      </p:sp>
      <p:sp>
        <p:nvSpPr>
          <p:cNvPr id="3" name="Subtitle 2">
            <a:extLst>
              <a:ext uri="{FF2B5EF4-FFF2-40B4-BE49-F238E27FC236}">
                <a16:creationId xmlns:a16="http://schemas.microsoft.com/office/drawing/2014/main" id="{E9FAE5BD-BFF9-E910-0BED-C4777821FB26}"/>
              </a:ext>
            </a:extLst>
          </p:cNvPr>
          <p:cNvSpPr>
            <a:spLocks noGrp="1"/>
          </p:cNvSpPr>
          <p:nvPr>
            <p:ph type="subTitle" idx="1"/>
          </p:nvPr>
        </p:nvSpPr>
        <p:spPr>
          <a:xfrm>
            <a:off x="1524000" y="1378789"/>
            <a:ext cx="9448800" cy="5316071"/>
          </a:xfrm>
        </p:spPr>
        <p:txBody>
          <a:bodyPr>
            <a:normAutofit/>
          </a:bodyPr>
          <a:lstStyle/>
          <a:p>
            <a:pPr algn="just"/>
            <a:r>
              <a:rPr lang="en-IN" sz="1800" spc="15" dirty="0">
                <a:solidFill>
                  <a:srgbClr val="000000"/>
                </a:solidFill>
                <a:effectLst/>
                <a:latin typeface="Times New Roman" panose="02020603050405020304" pitchFamily="18" charset="0"/>
                <a:ea typeface="Times New Roman" panose="02020603050405020304" pitchFamily="18" charset="0"/>
              </a:rPr>
              <a:t>Pre-processing is a crucial step in data analysis and machine learning. First we collect the raw data  and then we perform pre-processing by following the steps given below:</a:t>
            </a:r>
          </a:p>
          <a:p>
            <a:pPr algn="just"/>
            <a:endParaRPr lang="en-IN" sz="1800" spc="15" dirty="0">
              <a:solidFill>
                <a:srgbClr val="000000"/>
              </a:solidFill>
              <a:effectLst/>
              <a:latin typeface="Times New Roman" panose="02020603050405020304" pitchFamily="18" charset="0"/>
              <a:ea typeface="Times New Roman" panose="02020603050405020304" pitchFamily="18" charset="0"/>
            </a:endParaRPr>
          </a:p>
          <a:p>
            <a:pPr marL="514350" indent="-514350" algn="just">
              <a:buFont typeface="+mj-lt"/>
              <a:buAutoNum type="romanLcPeriod"/>
            </a:pPr>
            <a:r>
              <a:rPr lang="en-IN" sz="1800" spc="15" dirty="0">
                <a:solidFill>
                  <a:schemeClr val="tx1"/>
                </a:solidFill>
                <a:effectLst/>
                <a:latin typeface="Times New Roman" panose="02020603050405020304" pitchFamily="18" charset="0"/>
                <a:ea typeface="Times New Roman" panose="02020603050405020304" pitchFamily="18" charset="0"/>
              </a:rPr>
              <a:t>Removing HTML tags and special characters</a:t>
            </a:r>
            <a:endParaRPr lang="en-IN" sz="1800" spc="15" dirty="0">
              <a:solidFill>
                <a:schemeClr val="tx1"/>
              </a:solidFill>
              <a:latin typeface="Times New Roman" panose="02020603050405020304" pitchFamily="18" charset="0"/>
              <a:ea typeface="Times New Roman" panose="02020603050405020304" pitchFamily="18" charset="0"/>
            </a:endParaRPr>
          </a:p>
          <a:p>
            <a:pPr marL="514350" indent="-514350" algn="just">
              <a:buFont typeface="+mj-lt"/>
              <a:buAutoNum type="romanLcPeriod"/>
            </a:pPr>
            <a:r>
              <a:rPr lang="en-IN" sz="1800" spc="15" dirty="0">
                <a:solidFill>
                  <a:schemeClr val="tx1"/>
                </a:solidFill>
                <a:effectLst/>
                <a:latin typeface="Times New Roman" panose="02020603050405020304" pitchFamily="18" charset="0"/>
                <a:ea typeface="Times New Roman" panose="02020603050405020304" pitchFamily="18" charset="0"/>
              </a:rPr>
              <a:t>Tokenization (splitting text into words or sentences)</a:t>
            </a:r>
          </a:p>
          <a:p>
            <a:pPr marL="514350" indent="-514350" algn="just">
              <a:buFont typeface="+mj-lt"/>
              <a:buAutoNum type="romanLcPeriod"/>
            </a:pPr>
            <a:r>
              <a:rPr lang="en-IN" sz="1800" spc="15" dirty="0">
                <a:solidFill>
                  <a:schemeClr val="tx1"/>
                </a:solidFill>
                <a:effectLst/>
                <a:latin typeface="Times New Roman" panose="02020603050405020304" pitchFamily="18" charset="0"/>
                <a:ea typeface="Times New Roman" panose="02020603050405020304" pitchFamily="18" charset="0"/>
              </a:rPr>
              <a:t>Lowercasing</a:t>
            </a:r>
            <a:endParaRPr lang="en-IN" sz="1800" spc="15" dirty="0">
              <a:solidFill>
                <a:schemeClr val="tx1"/>
              </a:solidFill>
              <a:latin typeface="Times New Roman" panose="02020603050405020304" pitchFamily="18" charset="0"/>
              <a:ea typeface="Times New Roman" panose="02020603050405020304" pitchFamily="18" charset="0"/>
            </a:endParaRPr>
          </a:p>
          <a:p>
            <a:pPr marL="514350" indent="-514350" algn="just">
              <a:buFont typeface="+mj-lt"/>
              <a:buAutoNum type="romanLcPeriod"/>
            </a:pPr>
            <a:r>
              <a:rPr lang="en-IN" sz="1800" spc="15" dirty="0">
                <a:solidFill>
                  <a:schemeClr val="tx1"/>
                </a:solidFill>
                <a:effectLst/>
                <a:latin typeface="Times New Roman" panose="02020603050405020304" pitchFamily="18" charset="0"/>
                <a:ea typeface="Times New Roman" panose="02020603050405020304" pitchFamily="18" charset="0"/>
              </a:rPr>
              <a:t>Stop-word removal (removing common words like "the","and","is”, etc.)</a:t>
            </a:r>
          </a:p>
          <a:p>
            <a:pPr marL="514350" indent="-514350" algn="just">
              <a:buFont typeface="+mj-lt"/>
              <a:buAutoNum type="romanLcPeriod"/>
            </a:pPr>
            <a:r>
              <a:rPr lang="en-IN" sz="1800" spc="15" dirty="0">
                <a:solidFill>
                  <a:schemeClr val="tx1"/>
                </a:solidFill>
                <a:effectLst/>
                <a:latin typeface="Times New Roman" panose="02020603050405020304" pitchFamily="18" charset="0"/>
                <a:ea typeface="Times New Roman" panose="02020603050405020304" pitchFamily="18" charset="0"/>
              </a:rPr>
              <a:t>Stemming (reducing words to their root form)</a:t>
            </a:r>
          </a:p>
          <a:p>
            <a:pPr algn="just"/>
            <a:endParaRPr lang="en-IN" sz="1800" dirty="0"/>
          </a:p>
          <a:p>
            <a:pPr algn="just"/>
            <a:r>
              <a:rPr lang="en-IN" sz="1800" dirty="0">
                <a:solidFill>
                  <a:schemeClr val="tx1"/>
                </a:solidFill>
                <a:latin typeface="Times New Roman" panose="02020603050405020304" pitchFamily="18" charset="0"/>
                <a:cs typeface="Times New Roman" panose="02020603050405020304" pitchFamily="18" charset="0"/>
              </a:rPr>
              <a:t>The above mentioned are the 5 pre-processing steps, we used these steps in our project and we typed the codes for the correspondence in python programming language.</a:t>
            </a:r>
          </a:p>
        </p:txBody>
      </p:sp>
    </p:spTree>
    <p:extLst>
      <p:ext uri="{BB962C8B-B14F-4D97-AF65-F5344CB8AC3E}">
        <p14:creationId xmlns:p14="http://schemas.microsoft.com/office/powerpoint/2010/main" val="706648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E79-A74A-ACEF-ED02-7F4D16C3FDD7}"/>
              </a:ext>
            </a:extLst>
          </p:cNvPr>
          <p:cNvSpPr>
            <a:spLocks noGrp="1"/>
          </p:cNvSpPr>
          <p:nvPr>
            <p:ph type="ctrTitle"/>
          </p:nvPr>
        </p:nvSpPr>
        <p:spPr>
          <a:xfrm>
            <a:off x="1524000" y="573742"/>
            <a:ext cx="9144000" cy="1219200"/>
          </a:xfrm>
        </p:spPr>
        <p:txBody>
          <a:bodyPr>
            <a:noAutofit/>
          </a:bodyPr>
          <a:lstStyle/>
          <a:p>
            <a:pPr algn="ctr"/>
            <a:r>
              <a:rPr lang="en-IN" sz="4000" b="1" u="sng" spc="15" dirty="0">
                <a:solidFill>
                  <a:srgbClr val="000000"/>
                </a:solidFill>
                <a:effectLst/>
                <a:latin typeface="Times New Roman" panose="02020603050405020304" pitchFamily="18" charset="0"/>
                <a:ea typeface="Times New Roman" panose="02020603050405020304" pitchFamily="18" charset="0"/>
              </a:rPr>
              <a:t>Steps involves for Fake News Classification</a:t>
            </a:r>
            <a:endParaRPr lang="en-IN" sz="4000" u="sng" dirty="0"/>
          </a:p>
        </p:txBody>
      </p:sp>
      <p:sp>
        <p:nvSpPr>
          <p:cNvPr id="3" name="Subtitle 2">
            <a:extLst>
              <a:ext uri="{FF2B5EF4-FFF2-40B4-BE49-F238E27FC236}">
                <a16:creationId xmlns:a16="http://schemas.microsoft.com/office/drawing/2014/main" id="{16A0523E-62B7-76E1-7E40-3DD878984A6A}"/>
              </a:ext>
            </a:extLst>
          </p:cNvPr>
          <p:cNvSpPr>
            <a:spLocks noGrp="1"/>
          </p:cNvSpPr>
          <p:nvPr>
            <p:ph type="subTitle" idx="1"/>
          </p:nvPr>
        </p:nvSpPr>
        <p:spPr>
          <a:xfrm>
            <a:off x="1524000" y="2606955"/>
            <a:ext cx="9144000" cy="4367586"/>
          </a:xfrm>
        </p:spPr>
        <p:txBody>
          <a:bodyPr/>
          <a:lstStyle/>
          <a:p>
            <a:pPr algn="just"/>
            <a:r>
              <a:rPr lang="en-IN" dirty="0">
                <a:solidFill>
                  <a:schemeClr val="tx1"/>
                </a:solidFill>
              </a:rPr>
              <a:t>The steps that involves to classify whether a news is fake or not are as follows:</a:t>
            </a:r>
          </a:p>
          <a:p>
            <a:pPr marL="514350" indent="-514350" algn="just">
              <a:buFont typeface="+mj-lt"/>
              <a:buAutoNum type="romanUcPeriod"/>
            </a:pPr>
            <a:r>
              <a:rPr lang="en-IN" dirty="0">
                <a:solidFill>
                  <a:schemeClr val="tx1"/>
                </a:solidFill>
              </a:rPr>
              <a:t>Data Collection</a:t>
            </a:r>
          </a:p>
          <a:p>
            <a:pPr marL="514350" indent="-514350" algn="just">
              <a:buFont typeface="+mj-lt"/>
              <a:buAutoNum type="romanUcPeriod"/>
            </a:pPr>
            <a:r>
              <a:rPr lang="en-IN" dirty="0">
                <a:solidFill>
                  <a:schemeClr val="tx1"/>
                </a:solidFill>
              </a:rPr>
              <a:t>Feature Extraction</a:t>
            </a:r>
          </a:p>
          <a:p>
            <a:pPr marL="514350" indent="-514350" algn="just">
              <a:buFont typeface="+mj-lt"/>
              <a:buAutoNum type="romanUcPeriod"/>
            </a:pPr>
            <a:r>
              <a:rPr lang="en-IN" dirty="0">
                <a:solidFill>
                  <a:schemeClr val="tx1"/>
                </a:solidFill>
              </a:rPr>
              <a:t>Feature Selection</a:t>
            </a:r>
          </a:p>
          <a:p>
            <a:pPr marL="514350" indent="-514350" algn="just">
              <a:buFont typeface="+mj-lt"/>
              <a:buAutoNum type="romanUcPeriod"/>
            </a:pPr>
            <a:r>
              <a:rPr lang="en-IN" dirty="0">
                <a:solidFill>
                  <a:schemeClr val="tx1"/>
                </a:solidFill>
              </a:rPr>
              <a:t>Model Building</a:t>
            </a:r>
          </a:p>
          <a:p>
            <a:pPr marL="514350" indent="-514350" algn="just">
              <a:buFont typeface="+mj-lt"/>
              <a:buAutoNum type="romanUcPeriod"/>
            </a:pPr>
            <a:r>
              <a:rPr lang="en-IN" dirty="0">
                <a:solidFill>
                  <a:schemeClr val="tx1"/>
                </a:solidFill>
              </a:rPr>
              <a:t>Model Evaluation</a:t>
            </a:r>
          </a:p>
        </p:txBody>
      </p:sp>
    </p:spTree>
    <p:extLst>
      <p:ext uri="{BB962C8B-B14F-4D97-AF65-F5344CB8AC3E}">
        <p14:creationId xmlns:p14="http://schemas.microsoft.com/office/powerpoint/2010/main" val="1247614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87D0-1EBE-3A67-93B7-EB8D2E22FF7C}"/>
              </a:ext>
            </a:extLst>
          </p:cNvPr>
          <p:cNvSpPr>
            <a:spLocks noGrp="1"/>
          </p:cNvSpPr>
          <p:nvPr>
            <p:ph type="ctrTitle"/>
          </p:nvPr>
        </p:nvSpPr>
        <p:spPr>
          <a:xfrm>
            <a:off x="1524000" y="367553"/>
            <a:ext cx="9144000" cy="930555"/>
          </a:xfrm>
        </p:spPr>
        <p:txBody>
          <a:bodyPr>
            <a:normAutofit/>
          </a:bodyPr>
          <a:lstStyle/>
          <a:p>
            <a:pPr algn="ctr"/>
            <a:r>
              <a:rPr lang="en-IN" sz="5400" b="1" u="sng" dirty="0">
                <a:solidFill>
                  <a:schemeClr val="tx1"/>
                </a:solidFill>
                <a:latin typeface="Times New Roman" panose="02020603050405020304" pitchFamily="18" charset="0"/>
                <a:cs typeface="Times New Roman" panose="02020603050405020304" pitchFamily="18" charset="0"/>
              </a:rPr>
              <a:t>Working of System</a:t>
            </a:r>
          </a:p>
        </p:txBody>
      </p:sp>
      <p:sp>
        <p:nvSpPr>
          <p:cNvPr id="3" name="Subtitle 2">
            <a:extLst>
              <a:ext uri="{FF2B5EF4-FFF2-40B4-BE49-F238E27FC236}">
                <a16:creationId xmlns:a16="http://schemas.microsoft.com/office/drawing/2014/main" id="{B7078DCA-37C3-1D36-6B8B-8F42182A0624}"/>
              </a:ext>
            </a:extLst>
          </p:cNvPr>
          <p:cNvSpPr>
            <a:spLocks noGrp="1"/>
          </p:cNvSpPr>
          <p:nvPr>
            <p:ph type="subTitle" idx="1"/>
          </p:nvPr>
        </p:nvSpPr>
        <p:spPr>
          <a:xfrm>
            <a:off x="1524000" y="1408812"/>
            <a:ext cx="9144000" cy="5207141"/>
          </a:xfrm>
        </p:spPr>
        <p:txBody>
          <a:bodyPr>
            <a:normAutofit fontScale="92500" lnSpcReduction="10000"/>
          </a:bodyPr>
          <a:lstStyle/>
          <a:p>
            <a:pPr algn="just"/>
            <a:r>
              <a:rPr lang="en-IN" sz="1800" dirty="0">
                <a:solidFill>
                  <a:schemeClr val="tx1"/>
                </a:solidFill>
                <a:latin typeface="Times New Roman" panose="02020603050405020304" pitchFamily="18" charset="0"/>
                <a:cs typeface="Times New Roman" panose="02020603050405020304" pitchFamily="18" charset="0"/>
              </a:rPr>
              <a:t>In this project for detecting whether a given news is real or fake, we used the Naïve-Bayes Classifier, along with Logistic Regression to compare between the two algorithms.</a:t>
            </a:r>
          </a:p>
          <a:p>
            <a:pPr marL="342900" indent="-342900" algn="just">
              <a:buFont typeface="Wingdings" panose="05000000000000000000" pitchFamily="2" charset="2"/>
              <a:buChar char="q"/>
            </a:pPr>
            <a:r>
              <a:rPr lang="en-IN" sz="2000" b="1" spc="15" dirty="0">
                <a:solidFill>
                  <a:schemeClr val="tx1"/>
                </a:solidFill>
                <a:effectLst/>
                <a:latin typeface="Times New Roman" panose="02020603050405020304" pitchFamily="18" charset="0"/>
                <a:ea typeface="Times New Roman" panose="02020603050405020304" pitchFamily="18" charset="0"/>
              </a:rPr>
              <a:t>What is Naïve-Bayes Algorithm?</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 algorithm that learns the probability of every object, its features, and which groups they belong to. </a:t>
            </a:r>
            <a:endParaRPr lang="en-IN"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Also known as a probabilistic classifier. </a:t>
            </a:r>
          </a:p>
          <a:p>
            <a:pPr marL="285750" indent="-285750" algn="just">
              <a:buFont typeface="Arial" panose="020B0604020202020204" pitchFamily="34" charset="0"/>
              <a:buChar char="•"/>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Naive Bayes Algorithm comes under supervised learning and is mainly used to solve classification problems.</a:t>
            </a:r>
          </a:p>
          <a:p>
            <a:pPr marL="342900" indent="-342900" algn="just">
              <a:buFont typeface="Wingdings" panose="05000000000000000000" pitchFamily="2" charset="2"/>
              <a:buChar char="q"/>
            </a:pPr>
            <a:r>
              <a:rPr lang="en-IN"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What is Logistic Regression Analysis?</a:t>
            </a:r>
          </a:p>
          <a:p>
            <a:pPr marL="342900" indent="-342900" algn="just">
              <a:buFont typeface="Arial" panose="020B0604020202020204" pitchFamily="34" charset="0"/>
              <a:buChar char="•"/>
            </a:pPr>
            <a:r>
              <a:rPr lang="en-US" i="0" dirty="0">
                <a:solidFill>
                  <a:schemeClr val="tx1"/>
                </a:solidFill>
                <a:effectLst/>
                <a:latin typeface="Times New Roman" panose="02020603050405020304" pitchFamily="18" charset="0"/>
                <a:cs typeface="Times New Roman" panose="02020603050405020304" pitchFamily="18" charset="0"/>
              </a:rPr>
              <a:t>Logistic regression estimates the probability of an event occurring, such as voted or didn’t vote, based on a given data set of independent variables.</a:t>
            </a:r>
          </a:p>
          <a:p>
            <a:pPr marL="342900" indent="-342900" algn="just">
              <a:buFont typeface="Arial" panose="020B0604020202020204" pitchFamily="34" charset="0"/>
              <a:buChar char="•"/>
            </a:pPr>
            <a:r>
              <a:rPr lang="en-US" i="0" dirty="0">
                <a:solidFill>
                  <a:schemeClr val="tx1"/>
                </a:solidFill>
                <a:effectLst/>
                <a:latin typeface="Times New Roman" panose="02020603050405020304" pitchFamily="18" charset="0"/>
                <a:cs typeface="Times New Roman" panose="02020603050405020304" pitchFamily="18" charset="0"/>
              </a:rPr>
              <a:t>This type of statistical model (also known as logit model) is often used for classification and predictive analytics. Since the outcome is a probability, the dependent variable is bounded between 0 and 1. </a:t>
            </a:r>
          </a:p>
          <a:p>
            <a:pPr marL="342900" indent="-342900" algn="just">
              <a:buFont typeface="Arial" panose="020B0604020202020204" pitchFamily="34" charset="0"/>
              <a:buChar char="•"/>
            </a:pPr>
            <a:r>
              <a:rPr lang="en-US" i="0" dirty="0">
                <a:solidFill>
                  <a:schemeClr val="tx1"/>
                </a:solidFill>
                <a:effectLst/>
                <a:latin typeface="Times New Roman" panose="02020603050405020304" pitchFamily="18" charset="0"/>
                <a:cs typeface="Times New Roman" panose="02020603050405020304" pitchFamily="18" charset="0"/>
              </a:rPr>
              <a:t>In logistic regression, a logit transformation is applied on the odds—that is, the probability of success divided by the probability of failure. This is also commonly known as the log odds, or the natural logarithm of odds</a:t>
            </a:r>
            <a:endParaRPr lang="en-IN"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675647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288</TotalTime>
  <Words>2586</Words>
  <Application>Microsoft Office PowerPoint</Application>
  <PresentationFormat>Widescreen</PresentationFormat>
  <Paragraphs>251</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Segoe UI</vt:lpstr>
      <vt:lpstr>Söhne</vt:lpstr>
      <vt:lpstr>Symbol</vt:lpstr>
      <vt:lpstr>Times New Roman</vt:lpstr>
      <vt:lpstr>Trebuchet MS</vt:lpstr>
      <vt:lpstr>Wingdings</vt:lpstr>
      <vt:lpstr>Wingdings 3</vt:lpstr>
      <vt:lpstr>Facet</vt:lpstr>
      <vt:lpstr>FAKE NEWS CLASSIFICATION USING MACHINE LEARNING TECHNIQUES</vt:lpstr>
      <vt:lpstr>CONTENTS</vt:lpstr>
      <vt:lpstr>ABSTRACT </vt:lpstr>
      <vt:lpstr>INTRODUCTION</vt:lpstr>
      <vt:lpstr>LITERATURE SURVEY </vt:lpstr>
      <vt:lpstr>PROPOSED METHODOLOGY </vt:lpstr>
      <vt:lpstr>Pre - Processing steps: . </vt:lpstr>
      <vt:lpstr>Steps involves for Fake News Classification</vt:lpstr>
      <vt:lpstr>Working of System</vt:lpstr>
      <vt:lpstr>Algorithm for Naive-Bayes Classifier</vt:lpstr>
      <vt:lpstr>Algorithm for Logistic Regression</vt:lpstr>
      <vt:lpstr>Algorithm for Fake News Detection </vt:lpstr>
      <vt:lpstr>Advantages &amp; Disadvantages of a Naive Bayes Classifier</vt:lpstr>
      <vt:lpstr>Advantages &amp; Disadvantages of Logistic Regression</vt:lpstr>
      <vt:lpstr>Applications that use Naive Bayes Classifier </vt:lpstr>
      <vt:lpstr>Applications that use Logistic Regression</vt:lpstr>
      <vt:lpstr> Naïve Bayes Classifier VS Logistic Regression  </vt:lpstr>
      <vt:lpstr>How Big Data is implemented?</vt:lpstr>
      <vt:lpstr>PowerPoint Presentation</vt:lpstr>
      <vt:lpstr>PowerPoint Presentation</vt:lpstr>
      <vt:lpstr>PowerPoint Presentation</vt:lpstr>
      <vt:lpstr>CONCLUSION </vt:lpstr>
      <vt:lpstr>Future Work</vt:lpstr>
      <vt:lpstr>ACKNOWLEDGEMENT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CLASSIFICATION USING MACHINE LEARNING TECHNIQUES</dc:title>
  <dc:creator>Parambrata Chatterjee</dc:creator>
  <cp:lastModifiedBy>Parambrata Chatterjee</cp:lastModifiedBy>
  <cp:revision>1</cp:revision>
  <dcterms:created xsi:type="dcterms:W3CDTF">2023-12-01T08:46:37Z</dcterms:created>
  <dcterms:modified xsi:type="dcterms:W3CDTF">2024-05-27T10:36:11Z</dcterms:modified>
</cp:coreProperties>
</file>