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65775"/>
            <a:ext cx="7772400" cy="19050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CONNECT 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7673567" cy="121376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PREPARED BY: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Jarrod X. BANKS, SYEDA NOWREEN, ASMINA AKRAM,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SUDESHNA BHATTACHARYA, MICAHEL FLATLEY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7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7620000" cy="810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Board </a:t>
            </a:r>
            <a:r>
              <a:rPr lang="en-US" sz="2800" b="0" dirty="0"/>
              <a:t>Display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/>
              <a:t>Menu Display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/>
              <a:t>Testing User </a:t>
            </a:r>
            <a:r>
              <a:rPr lang="en-US" sz="2800" b="0" dirty="0" smtClean="0"/>
              <a:t>Services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Adding buttons in the menu bar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Ending the game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Easy mode AI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Hard mode AI – </a:t>
            </a:r>
            <a:r>
              <a:rPr lang="en-US" sz="2800" dirty="0" smtClean="0"/>
              <a:t>Not implemented yet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1922" y="1752600"/>
            <a:ext cx="3872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4322" y="1905000"/>
            <a:ext cx="3872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42220" cy="1371600"/>
          </a:xfrm>
        </p:spPr>
        <p:txBody>
          <a:bodyPr/>
          <a:lstStyle/>
          <a:p>
            <a:r>
              <a:rPr lang="en-US" b="1" dirty="0" smtClean="0"/>
              <a:t>Non Functional requirements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The average latency needs to be less than 50 millisecond for swapping the player.</a:t>
            </a:r>
          </a:p>
          <a:p>
            <a:pPr marL="457200" indent="-457200">
              <a:buFont typeface="Arial"/>
              <a:buChar char="•"/>
            </a:pPr>
            <a:endParaRPr lang="en-US" sz="2800" b="0" dirty="0" smtClean="0"/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The system shall be stable.</a:t>
            </a:r>
          </a:p>
          <a:p>
            <a:pPr marL="457200" indent="-457200">
              <a:buFont typeface="Arial"/>
              <a:buChar char="•"/>
            </a:pPr>
            <a:endParaRPr lang="en-US" sz="2800" b="0" dirty="0" smtClean="0"/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Unit test coverage should be more than 80%.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82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Sprint 2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65518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Improvement in GUI – </a:t>
            </a:r>
          </a:p>
          <a:p>
            <a:r>
              <a:rPr lang="en-US" sz="3200" b="0" dirty="0" smtClean="0"/>
              <a:t>      Added buttons 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Code Cleanup 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Fixed bugs (Display flickering, memory leakage)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Implemented Easy AI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 smtClean="0"/>
              <a:t>Completed the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149821" cy="4373563"/>
          </a:xfrm>
        </p:spPr>
        <p:txBody>
          <a:bodyPr>
            <a:norm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 b="0" dirty="0" smtClean="0"/>
              <a:t>Puzzle one/two player game.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b="0" dirty="0" smtClean="0"/>
              <a:t>Each player drops the checker alternatively</a:t>
            </a:r>
            <a:r>
              <a:rPr lang="en-US" sz="2800" b="0" dirty="0" smtClean="0"/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2800" b="0" dirty="0" smtClean="0"/>
              <a:t>Connect four discs of the same color horizontally, vertically </a:t>
            </a:r>
            <a:r>
              <a:rPr lang="en-US" sz="2800" b="0" smtClean="0"/>
              <a:t>and diagonally. </a:t>
            </a:r>
            <a:endParaRPr lang="en-US" sz="2800" b="0" dirty="0" smtClean="0"/>
          </a:p>
          <a:p>
            <a:pPr marL="457200" indent="-457200" algn="just">
              <a:buFont typeface="Arial"/>
              <a:buChar char="•"/>
            </a:pPr>
            <a:endParaRPr lang="en-US" sz="2800" b="0" dirty="0" smtClean="0"/>
          </a:p>
          <a:p>
            <a:pPr marL="457200" indent="-457200" algn="just">
              <a:buFont typeface="Arial"/>
              <a:buChar char="•"/>
            </a:pPr>
            <a:endParaRPr lang="en-US" sz="2800" b="0" dirty="0"/>
          </a:p>
          <a:p>
            <a:pPr marL="457200" indent="-457200" algn="just">
              <a:buFont typeface="Arial"/>
              <a:buChar char="•"/>
            </a:pPr>
            <a:endParaRPr lang="en-US" sz="2800" b="0" dirty="0" smtClean="0"/>
          </a:p>
          <a:p>
            <a:endParaRPr lang="en-US" sz="2800" dirty="0"/>
          </a:p>
        </p:txBody>
      </p:sp>
      <p:pic>
        <p:nvPicPr>
          <p:cNvPr id="4" name="Picture 3" descr="WINN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t="2227" b="15207"/>
          <a:stretch/>
        </p:blipFill>
        <p:spPr>
          <a:xfrm>
            <a:off x="4792816" y="1752599"/>
            <a:ext cx="3580938" cy="39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69"/>
            <a:ext cx="5791200" cy="91416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TECHNICAL BARRIERS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046"/>
            <a:ext cx="7620000" cy="5329504"/>
          </a:xfrm>
        </p:spPr>
        <p:txBody>
          <a:bodyPr>
            <a:normAutofit fontScale="62500" lnSpcReduction="20000"/>
          </a:bodyPr>
          <a:lstStyle/>
          <a:p>
            <a:pPr marL="914400" indent="-914400">
              <a:buAutoNum type="arabicParenR"/>
            </a:pPr>
            <a:r>
              <a:rPr lang="en-US" sz="5100" b="0" dirty="0" smtClean="0"/>
              <a:t>Memory leakage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4-30 at 10.5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5" y="2303640"/>
            <a:ext cx="7163057" cy="3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526"/>
            <a:ext cx="7620000" cy="5092638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2) Functionality Error</a:t>
            </a:r>
            <a:endParaRPr lang="en-US" sz="2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1519071" y="20421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unctiona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6" y="2042146"/>
            <a:ext cx="6875854" cy="394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0205" y="12576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3) Display Flickering 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 smtClean="0"/>
              <a:t>Tried to solve memory leakage, but display flickering starts. </a:t>
            </a:r>
          </a:p>
          <a:p>
            <a:endParaRPr lang="en-US" sz="2800" b="0" dirty="0"/>
          </a:p>
          <a:p>
            <a:r>
              <a:rPr lang="en-US" sz="2800" b="0" dirty="0" smtClean="0"/>
              <a:t>4) Reset Button not working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Sequence DIAGRAM</a:t>
            </a:r>
            <a:endParaRPr lang="en-US" sz="4400" b="1" dirty="0"/>
          </a:p>
        </p:txBody>
      </p:sp>
      <p:pic>
        <p:nvPicPr>
          <p:cNvPr id="4" name="Content Placeholder 3" descr="SEQU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0" b="12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0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TESTING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9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76288" cy="13716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SYSTEM CONFIGURATIONS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GRAPHICAL USER INTERFACE – LWJGL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3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REQUIREMENTS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22294" cy="4566403"/>
          </a:xfrm>
        </p:spPr>
        <p:txBody>
          <a:bodyPr>
            <a:norm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Starting the game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Place a checker in the board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Fine winner by checking horizontally, vertically &amp; diagonally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Adding Reset option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 smtClean="0"/>
              <a:t>Switching between </a:t>
            </a:r>
            <a:r>
              <a:rPr lang="en-US" sz="2800" b="0" dirty="0" smtClean="0"/>
              <a:t>players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800" b="0" dirty="0"/>
              <a:t>Illegal moves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10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284</TotalTime>
  <Words>209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CONNECT 4</vt:lpstr>
      <vt:lpstr>INTRODUCTION</vt:lpstr>
      <vt:lpstr>TECHNICAL BARRIERS</vt:lpstr>
      <vt:lpstr>PowerPoint Presentation</vt:lpstr>
      <vt:lpstr>PowerPoint Presentation</vt:lpstr>
      <vt:lpstr>Sequence DIAGRAM</vt:lpstr>
      <vt:lpstr>TESTING</vt:lpstr>
      <vt:lpstr>SYSTEM CONFIGURATIONS</vt:lpstr>
      <vt:lpstr>FUNCTIONAL REQUIREMENTS </vt:lpstr>
      <vt:lpstr>FUNCTIONAL REQUIREMENTS</vt:lpstr>
      <vt:lpstr>Non Functional requirements </vt:lpstr>
      <vt:lpstr>Sprint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</dc:title>
  <dc:creator>Asmina Akram</dc:creator>
  <cp:lastModifiedBy>Sheikh Md Osmani</cp:lastModifiedBy>
  <cp:revision>18</cp:revision>
  <dcterms:created xsi:type="dcterms:W3CDTF">2016-05-05T18:12:27Z</dcterms:created>
  <dcterms:modified xsi:type="dcterms:W3CDTF">2016-05-05T22:59:43Z</dcterms:modified>
</cp:coreProperties>
</file>