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433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1654" y="1649254"/>
            <a:ext cx="4931093" cy="493109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3199" y="2323386"/>
            <a:ext cx="7477601" cy="191643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545"/>
              </a:lnSpc>
              <a:buNone/>
            </a:pPr>
            <a:r>
              <a:rPr lang="en-US" sz="8000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  Minesweeper</a:t>
            </a: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</a:t>
            </a:r>
          </a:p>
          <a:p>
            <a:pPr marL="0" indent="0">
              <a:lnSpc>
                <a:spcPts val="7545"/>
              </a:lnSpc>
              <a:buNone/>
            </a:pPr>
            <a:r>
              <a:rPr lang="en-US" sz="6036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          Game App</a:t>
            </a:r>
            <a:endParaRPr lang="en-US" sz="6036" dirty="0"/>
          </a:p>
        </p:txBody>
      </p:sp>
      <p:sp>
        <p:nvSpPr>
          <p:cNvPr id="7" name="Text 2"/>
          <p:cNvSpPr/>
          <p:nvPr/>
        </p:nvSpPr>
        <p:spPr>
          <a:xfrm>
            <a:off x="833199" y="4573072"/>
            <a:ext cx="7477601" cy="21719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>
              <a:lnSpc>
                <a:spcPts val="2624"/>
              </a:lnSpc>
            </a:pPr>
            <a:r>
              <a:rPr lang="en-US" sz="2400" b="1" dirty="0">
                <a:solidFill>
                  <a:schemeClr val="accent2"/>
                </a:solidFill>
              </a:rPr>
              <a:t>Unlock the Thrill of Puzzle-Solving with Minesweeper! </a:t>
            </a:r>
          </a:p>
          <a:p>
            <a:pPr algn="just">
              <a:lnSpc>
                <a:spcPts val="2624"/>
              </a:lnSpc>
            </a:pPr>
            <a:r>
              <a:rPr lang="en-US" sz="20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Minesweeper Game App brings the classic puzzle game to your fingertips, </a:t>
            </a:r>
            <a:r>
              <a:rPr lang="en-US" sz="2000" dirty="0">
                <a:solidFill>
                  <a:schemeClr val="bg1"/>
                </a:solidFill>
              </a:rPr>
              <a:t>Whether for casual fun, strategic brain training, or competitive play, Explore the thrill of uncovering hidden mines while testing your logic and strategy skills</a:t>
            </a:r>
          </a:p>
          <a:p>
            <a:pPr marL="0" indent="0">
              <a:lnSpc>
                <a:spcPts val="2624"/>
              </a:lnSpc>
              <a:buNone/>
            </a:pPr>
            <a:endParaRPr lang="en-US" sz="175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2000">
        <p:fade/>
      </p:transition>
    </mc:Choice>
    <mc:Fallback>
      <p:transition spd="med" advClick="0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55572"/>
            <a:ext cx="15696459" cy="8340745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pPr marL="0" indent="0">
              <a:lnSpc>
                <a:spcPts val="10935"/>
              </a:lnSpc>
              <a:buNone/>
            </a:pPr>
            <a:endParaRPr lang="en-US" sz="1800" dirty="0"/>
          </a:p>
          <a:p>
            <a:pPr marL="0" indent="0">
              <a:lnSpc>
                <a:spcPts val="10935"/>
              </a:lnSpc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                                              -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 1"/>
          <p:cNvSpPr/>
          <p:nvPr/>
        </p:nvSpPr>
        <p:spPr>
          <a:xfrm rot="10022837" flipV="1">
            <a:off x="3574144" y="2759346"/>
            <a:ext cx="8982918" cy="239645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10935"/>
              </a:lnSpc>
              <a:buNone/>
            </a:pPr>
            <a:r>
              <a:rPr lang="en-US" sz="11100" b="1" dirty="0">
                <a:solidFill>
                  <a:srgbClr val="B380FF"/>
                </a:solidFill>
                <a:latin typeface="Showcard Gothic" panose="04020904020102020604" pitchFamily="82" charset="0"/>
                <a:ea typeface="Sora" pitchFamily="34" charset="-122"/>
                <a:cs typeface="Sora" pitchFamily="34" charset="-120"/>
              </a:rPr>
              <a:t>Thank</a:t>
            </a:r>
            <a:r>
              <a:rPr lang="en-US" sz="11100" dirty="0">
                <a:solidFill>
                  <a:srgbClr val="B380FF"/>
                </a:solidFill>
                <a:latin typeface="Showcard Gothic" panose="04020904020102020604" pitchFamily="82" charset="0"/>
                <a:ea typeface="Sora" pitchFamily="34" charset="-122"/>
                <a:cs typeface="Sora" pitchFamily="34" charset="-120"/>
              </a:rPr>
              <a:t> You</a:t>
            </a:r>
            <a:endParaRPr lang="en-US" sz="11100" dirty="0">
              <a:latin typeface="Showcard Gothic" panose="04020904020102020604" pitchFamily="82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833199" y="4059317"/>
            <a:ext cx="93064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Text 3"/>
          <p:cNvSpPr/>
          <p:nvPr/>
        </p:nvSpPr>
        <p:spPr>
          <a:xfrm>
            <a:off x="833199" y="4642485"/>
            <a:ext cx="930640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8" name="Text 4"/>
          <p:cNvSpPr/>
          <p:nvPr/>
        </p:nvSpPr>
        <p:spPr>
          <a:xfrm>
            <a:off x="833199" y="5225653"/>
            <a:ext cx="930640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
</a:t>
            </a:r>
            <a:endParaRPr lang="en-US" sz="1750" dirty="0"/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7B12210D-47D5-950F-4059-B925879BCD62}"/>
              </a:ext>
            </a:extLst>
          </p:cNvPr>
          <p:cNvSpPr/>
          <p:nvPr/>
        </p:nvSpPr>
        <p:spPr>
          <a:xfrm>
            <a:off x="10519747" y="5142155"/>
            <a:ext cx="3544126" cy="2377440"/>
          </a:xfrm>
          <a:prstGeom prst="flowChartAlternateProcess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FROM -          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SUDEV BASTI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SIDDHALING S PADANUR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SIDDU GOULI </a:t>
            </a:r>
          </a:p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              SHIVASHANTVEER R N</a:t>
            </a:r>
            <a:endParaRPr lang="en-IN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0454" y="2563654"/>
            <a:ext cx="3102293" cy="3102293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833199" y="1593175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Abstract</a:t>
            </a:r>
            <a:endParaRPr lang="en-US" sz="4374" dirty="0"/>
          </a:p>
        </p:txBody>
      </p:sp>
      <p:sp>
        <p:nvSpPr>
          <p:cNvPr id="7" name="Shape 2"/>
          <p:cNvSpPr/>
          <p:nvPr/>
        </p:nvSpPr>
        <p:spPr>
          <a:xfrm>
            <a:off x="833199" y="28707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8" name="Text 3"/>
          <p:cNvSpPr/>
          <p:nvPr/>
        </p:nvSpPr>
        <p:spPr>
          <a:xfrm>
            <a:off x="1012627" y="2954060"/>
            <a:ext cx="140970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1</a:t>
            </a:r>
            <a:endParaRPr lang="en-US" sz="2624" dirty="0"/>
          </a:p>
        </p:txBody>
      </p:sp>
      <p:sp>
        <p:nvSpPr>
          <p:cNvPr id="9" name="Text 4"/>
          <p:cNvSpPr/>
          <p:nvPr/>
        </p:nvSpPr>
        <p:spPr>
          <a:xfrm>
            <a:off x="1555313" y="2870716"/>
            <a:ext cx="365902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Comprehensive Overview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1555313" y="3351133"/>
            <a:ext cx="3820001" cy="16662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This presentation provides a detailed overview of the Minesweeper Game App, including its purpose, key features, and technical requirements.</a:t>
            </a:r>
            <a:endParaRPr lang="en-US" sz="1750" dirty="0"/>
          </a:p>
        </p:txBody>
      </p:sp>
      <p:sp>
        <p:nvSpPr>
          <p:cNvPr id="11" name="Shape 6"/>
          <p:cNvSpPr/>
          <p:nvPr/>
        </p:nvSpPr>
        <p:spPr>
          <a:xfrm>
            <a:off x="5597485" y="287071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2" name="Text 7"/>
          <p:cNvSpPr/>
          <p:nvPr/>
        </p:nvSpPr>
        <p:spPr>
          <a:xfrm>
            <a:off x="5743575" y="2954060"/>
            <a:ext cx="207645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2</a:t>
            </a:r>
            <a:endParaRPr lang="en-US" sz="2624" dirty="0"/>
          </a:p>
        </p:txBody>
      </p:sp>
      <p:sp>
        <p:nvSpPr>
          <p:cNvPr id="13" name="Text 8"/>
          <p:cNvSpPr/>
          <p:nvPr/>
        </p:nvSpPr>
        <p:spPr>
          <a:xfrm>
            <a:off x="6319599" y="2870716"/>
            <a:ext cx="3010972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Gameplay Mechanics</a:t>
            </a:r>
            <a:endParaRPr lang="en-US" sz="2187" dirty="0"/>
          </a:p>
        </p:txBody>
      </p:sp>
      <p:sp>
        <p:nvSpPr>
          <p:cNvPr id="14" name="Text 9"/>
          <p:cNvSpPr/>
          <p:nvPr/>
        </p:nvSpPr>
        <p:spPr>
          <a:xfrm>
            <a:off x="6319599" y="3351133"/>
            <a:ext cx="382000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Discover the intriguing gameplay mechanics that make Minesweeper a beloved and timeless classic.</a:t>
            </a:r>
            <a:endParaRPr lang="en-US" sz="1750" dirty="0"/>
          </a:p>
        </p:txBody>
      </p:sp>
      <p:sp>
        <p:nvSpPr>
          <p:cNvPr id="15" name="Shape 10"/>
          <p:cNvSpPr/>
          <p:nvPr/>
        </p:nvSpPr>
        <p:spPr>
          <a:xfrm>
            <a:off x="833199" y="5489496"/>
            <a:ext cx="499943" cy="499943"/>
          </a:xfrm>
          <a:prstGeom prst="roundRect">
            <a:avLst>
              <a:gd name="adj" fmla="val 13333"/>
            </a:avLst>
          </a:prstGeom>
          <a:solidFill>
            <a:srgbClr val="1A1A21"/>
          </a:solidFill>
          <a:ln/>
        </p:spPr>
      </p:sp>
      <p:sp>
        <p:nvSpPr>
          <p:cNvPr id="16" name="Text 11"/>
          <p:cNvSpPr/>
          <p:nvPr/>
        </p:nvSpPr>
        <p:spPr>
          <a:xfrm>
            <a:off x="979765" y="5572839"/>
            <a:ext cx="20669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24"/>
              </a:lnSpc>
              <a:buNone/>
            </a:pPr>
            <a:r>
              <a:rPr lang="en-US" sz="262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3</a:t>
            </a:r>
            <a:endParaRPr lang="en-US" sz="2624" dirty="0"/>
          </a:p>
        </p:txBody>
      </p:sp>
      <p:sp>
        <p:nvSpPr>
          <p:cNvPr id="17" name="Text 12"/>
          <p:cNvSpPr/>
          <p:nvPr/>
        </p:nvSpPr>
        <p:spPr>
          <a:xfrm>
            <a:off x="1555313" y="5489496"/>
            <a:ext cx="3466505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Technical Specifications</a:t>
            </a:r>
            <a:endParaRPr lang="en-US" sz="2187" dirty="0"/>
          </a:p>
        </p:txBody>
      </p:sp>
      <p:sp>
        <p:nvSpPr>
          <p:cNvPr id="18" name="Text 13"/>
          <p:cNvSpPr/>
          <p:nvPr/>
        </p:nvSpPr>
        <p:spPr>
          <a:xfrm>
            <a:off x="1555313" y="5969913"/>
            <a:ext cx="8584287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Learn about the hardware and software requirements to ensure optimal performance and enjoyment of the app.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38814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Introduction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188613"/>
            <a:ext cx="2802969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Minesweeper Game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757970"/>
            <a:ext cx="3156347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Minesweeper is a classic logic-based puzzle game that has captivated players for decades. The objective is to uncover all the safe cells on a grid while avoiding the hidden mines.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5743932" y="3188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Historical Context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5743932" y="3757970"/>
            <a:ext cx="3156347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game was originally developed in the 1960s and has since become a staple on personal computers and mobile devices, offering a fun and challenging experience for players of all ages.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9449872" y="318861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Purpose of the App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9449872" y="3757970"/>
            <a:ext cx="3156347" cy="233279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Minesweeper Game App aims to bring this beloved game to a wider audience, providing an engaging and user-friendly platform for players to enjoy the thrill of uncovering hidden mines.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988820"/>
            <a:ext cx="7275076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Requirements - Hardware</a:t>
            </a:r>
            <a:endParaRPr lang="en-US" sz="4374" dirty="0"/>
          </a:p>
        </p:txBody>
      </p:sp>
      <p:sp>
        <p:nvSpPr>
          <p:cNvPr id="5" name="Text 2"/>
          <p:cNvSpPr/>
          <p:nvPr/>
        </p:nvSpPr>
        <p:spPr>
          <a:xfrm>
            <a:off x="2037993" y="3238619"/>
            <a:ext cx="3451027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Minimum Specifications</a:t>
            </a:r>
            <a:endParaRPr lang="en-US" sz="2187" dirty="0"/>
          </a:p>
        </p:txBody>
      </p:sp>
      <p:sp>
        <p:nvSpPr>
          <p:cNvPr id="6" name="Text 3"/>
          <p:cNvSpPr/>
          <p:nvPr/>
        </p:nvSpPr>
        <p:spPr>
          <a:xfrm>
            <a:off x="2037993" y="3807976"/>
            <a:ext cx="500622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Minesweeper Game App is designed to run on a wide range of devices, with the following minimum hardware requirements: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5007650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Processor: 1 GHz or higher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2393394" y="5418653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RAM: 1 GB or more</a:t>
            </a:r>
            <a:endParaRPr lang="en-US" sz="1750" dirty="0"/>
          </a:p>
        </p:txBody>
      </p:sp>
      <p:sp>
        <p:nvSpPr>
          <p:cNvPr id="9" name="Text 6"/>
          <p:cNvSpPr/>
          <p:nvPr/>
        </p:nvSpPr>
        <p:spPr>
          <a:xfrm>
            <a:off x="2393394" y="5829657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Storage: 50 MB or more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593806" y="3238619"/>
            <a:ext cx="428875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Recommended Specifications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7593806" y="3807976"/>
            <a:ext cx="500622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For the best possible gameplay experience, we recommend the following hardware specifications: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949208" y="5007650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Processor: 2 GHz or higher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49208" y="5418653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RAM: 2 GB or more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949208" y="5829657"/>
            <a:ext cx="465081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Storage: 100 MB or more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crush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237655"/>
            <a:ext cx="7103388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Requirements - Software</a:t>
            </a:r>
            <a:endParaRPr lang="en-US" sz="4374" dirty="0"/>
          </a:p>
        </p:txBody>
      </p:sp>
      <p:sp>
        <p:nvSpPr>
          <p:cNvPr id="5" name="Shape 2"/>
          <p:cNvSpPr/>
          <p:nvPr/>
        </p:nvSpPr>
        <p:spPr>
          <a:xfrm>
            <a:off x="2037993" y="2376368"/>
            <a:ext cx="5166122" cy="1591270"/>
          </a:xfrm>
          <a:prstGeom prst="roundRect">
            <a:avLst>
              <a:gd name="adj" fmla="val 4189"/>
            </a:avLst>
          </a:prstGeom>
          <a:solidFill>
            <a:srgbClr val="1A1A21"/>
          </a:solidFill>
          <a:ln/>
        </p:spPr>
      </p:sp>
      <p:sp>
        <p:nvSpPr>
          <p:cNvPr id="6" name="Text 3"/>
          <p:cNvSpPr/>
          <p:nvPr/>
        </p:nvSpPr>
        <p:spPr>
          <a:xfrm>
            <a:off x="2260163" y="2598539"/>
            <a:ext cx="4319826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Supported Operating Systems</a:t>
            </a:r>
            <a:endParaRPr lang="en-US" sz="2187" dirty="0"/>
          </a:p>
        </p:txBody>
      </p:sp>
      <p:sp>
        <p:nvSpPr>
          <p:cNvPr id="7" name="Text 4"/>
          <p:cNvSpPr/>
          <p:nvPr/>
        </p:nvSpPr>
        <p:spPr>
          <a:xfrm>
            <a:off x="2260163" y="3078956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Minesweeper Game App is compatible with the following operating systems: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6285" y="2376368"/>
            <a:ext cx="5166122" cy="1591270"/>
          </a:xfrm>
          <a:prstGeom prst="roundRect">
            <a:avLst>
              <a:gd name="adj" fmla="val 4189"/>
            </a:avLst>
          </a:prstGeom>
          <a:solidFill>
            <a:srgbClr val="1A1A21"/>
          </a:solidFill>
          <a:ln/>
        </p:spPr>
      </p:sp>
      <p:sp>
        <p:nvSpPr>
          <p:cNvPr id="9" name="Text 6"/>
          <p:cNvSpPr/>
          <p:nvPr/>
        </p:nvSpPr>
        <p:spPr>
          <a:xfrm>
            <a:off x="7648456" y="259853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Windows</a:t>
            </a:r>
            <a:endParaRPr lang="en-US" sz="2187" dirty="0"/>
          </a:p>
        </p:txBody>
      </p:sp>
      <p:sp>
        <p:nvSpPr>
          <p:cNvPr id="10" name="Text 7"/>
          <p:cNvSpPr/>
          <p:nvPr/>
        </p:nvSpPr>
        <p:spPr>
          <a:xfrm>
            <a:off x="7648456" y="3078956"/>
            <a:ext cx="4721781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Windows 11,Windows 10, Windows 8.1, Windows 7.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2037993" y="4189809"/>
            <a:ext cx="5166122" cy="2802017"/>
          </a:xfrm>
          <a:prstGeom prst="roundRect">
            <a:avLst>
              <a:gd name="adj" fmla="val 2379"/>
            </a:avLst>
          </a:prstGeom>
          <a:solidFill>
            <a:srgbClr val="1A1A21"/>
          </a:solidFill>
          <a:ln/>
        </p:spPr>
      </p:sp>
      <p:sp>
        <p:nvSpPr>
          <p:cNvPr id="12" name="Text 9"/>
          <p:cNvSpPr/>
          <p:nvPr/>
        </p:nvSpPr>
        <p:spPr>
          <a:xfrm>
            <a:off x="2260163" y="44119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macOS</a:t>
            </a:r>
            <a:endParaRPr lang="en-US" sz="2187" dirty="0"/>
          </a:p>
        </p:txBody>
      </p:sp>
      <p:sp>
        <p:nvSpPr>
          <p:cNvPr id="13" name="Text 10"/>
          <p:cNvSpPr/>
          <p:nvPr/>
        </p:nvSpPr>
        <p:spPr>
          <a:xfrm>
            <a:off x="2260163" y="4892397"/>
            <a:ext cx="4721781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macOS 10.14 (Mojave) or later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426285" y="4189809"/>
            <a:ext cx="5166122" cy="2802017"/>
          </a:xfrm>
          <a:prstGeom prst="roundRect">
            <a:avLst>
              <a:gd name="adj" fmla="val 2379"/>
            </a:avLst>
          </a:prstGeom>
          <a:solidFill>
            <a:srgbClr val="1A1A21"/>
          </a:solidFill>
          <a:ln/>
        </p:spPr>
      </p:sp>
      <p:sp>
        <p:nvSpPr>
          <p:cNvPr id="15" name="Text 12"/>
          <p:cNvSpPr/>
          <p:nvPr/>
        </p:nvSpPr>
        <p:spPr>
          <a:xfrm>
            <a:off x="7648456" y="4411980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Required Libraries</a:t>
            </a:r>
            <a:endParaRPr lang="en-US" sz="2187" dirty="0"/>
          </a:p>
        </p:txBody>
      </p:sp>
      <p:sp>
        <p:nvSpPr>
          <p:cNvPr id="16" name="Text 13"/>
          <p:cNvSpPr/>
          <p:nvPr/>
        </p:nvSpPr>
        <p:spPr>
          <a:xfrm>
            <a:off x="7648456" y="4892397"/>
            <a:ext cx="4721781" cy="99976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app requires the following software libraries and dependencies to function properly:</a:t>
            </a:r>
            <a:endParaRPr lang="en-US" sz="1750" dirty="0"/>
          </a:p>
        </p:txBody>
      </p:sp>
      <p:sp>
        <p:nvSpPr>
          <p:cNvPr id="17" name="Text 14"/>
          <p:cNvSpPr/>
          <p:nvPr/>
        </p:nvSpPr>
        <p:spPr>
          <a:xfrm>
            <a:off x="8003858" y="6025396"/>
            <a:ext cx="436637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.NET Framework 4.7.2 or later</a:t>
            </a:r>
            <a:endParaRPr lang="en-US" sz="1750" dirty="0"/>
          </a:p>
        </p:txBody>
      </p:sp>
      <p:sp>
        <p:nvSpPr>
          <p:cNvPr id="18" name="Text 15"/>
          <p:cNvSpPr/>
          <p:nvPr/>
        </p:nvSpPr>
        <p:spPr>
          <a:xfrm>
            <a:off x="8003858" y="6436400"/>
            <a:ext cx="4366379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OpenGL 3.3 or later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14:window dir="ver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4" name="Text 1"/>
          <p:cNvSpPr/>
          <p:nvPr/>
        </p:nvSpPr>
        <p:spPr>
          <a:xfrm>
            <a:off x="1021976" y="591672"/>
            <a:ext cx="6570997" cy="9789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nap ITC" panose="04040A07060A02020202" pitchFamily="82" charset="0"/>
                <a:ea typeface="Sora" pitchFamily="34" charset="-122"/>
                <a:cs typeface="Sora" pitchFamily="34" charset="-120"/>
              </a:rPr>
              <a:t>Features</a:t>
            </a:r>
            <a:endParaRPr lang="en-US" sz="4374" dirty="0">
              <a:latin typeface="Snap ITC" panose="04040A07060A02020202" pitchFamily="82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1021976" y="1828800"/>
            <a:ext cx="11994777" cy="441063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Classic Minesweeper gameplay with intuitive controls and a clean user interface.</a:t>
            </a:r>
          </a:p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Customize the game board size, mine density, and visual themes to personalize</a:t>
            </a:r>
          </a:p>
          <a:p>
            <a:pPr>
              <a:lnSpc>
                <a:spcPts val="2624"/>
              </a:lnSpc>
            </a:pP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 your Minesweeper experience.</a:t>
            </a:r>
          </a:p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Choose from multiple difficulty levels, ranging from beginner to expert,  </a:t>
            </a:r>
          </a:p>
          <a:p>
            <a:pPr>
              <a:lnSpc>
                <a:spcPts val="2624"/>
              </a:lnSpc>
            </a:pP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to challenge your skills.</a:t>
            </a:r>
            <a:endParaRPr lang="en-US" sz="2400" dirty="0"/>
          </a:p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Grid Generation:</a:t>
            </a: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Generates a grid with a customizable size and number of mines.</a:t>
            </a:r>
            <a:endParaRPr lang="en-US" sz="2400" dirty="0"/>
          </a:p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Tile Reveal:</a:t>
            </a: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Allows players to click or tap tiles to reveal either a number  </a:t>
            </a:r>
          </a:p>
          <a:p>
            <a:pPr>
              <a:lnSpc>
                <a:spcPts val="2624"/>
              </a:lnSpc>
            </a:pP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(indicating adjacent mines) or a mine.</a:t>
            </a:r>
          </a:p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Win/Lose Conditions:</a:t>
            </a: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Automatically determines win or loss when all non-mine tiles are </a:t>
            </a:r>
          </a:p>
          <a:p>
            <a:pPr>
              <a:lnSpc>
                <a:spcPts val="2624"/>
              </a:lnSpc>
            </a:pP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    revealed or a mine is detonated.</a:t>
            </a:r>
            <a:endParaRPr lang="en-US" sz="2400" dirty="0"/>
          </a:p>
          <a:p>
            <a:pPr marL="285750" indent="-285750">
              <a:lnSpc>
                <a:spcPts val="2624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Scoreboard:</a:t>
            </a: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Records best times and scores for </a:t>
            </a:r>
            <a:r>
              <a:rPr lang="en-US" sz="2400" dirty="0" err="1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replayability</a:t>
            </a:r>
            <a:r>
              <a:rPr lang="en-US" sz="240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 and competition.</a:t>
            </a:r>
            <a:endParaRPr lang="en-US" sz="2400" dirty="0"/>
          </a:p>
          <a:p>
            <a:pPr>
              <a:lnSpc>
                <a:spcPts val="2624"/>
              </a:lnSpc>
            </a:pPr>
            <a:b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</a:br>
            <a:b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</a:br>
            <a:endParaRPr lang="en-US" sz="1750" dirty="0"/>
          </a:p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2037993" y="4295299"/>
            <a:ext cx="10554414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037993" y="4878467"/>
            <a:ext cx="10554414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624"/>
              </a:lnSpc>
              <a:buNone/>
            </a:pP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4" name="Text 1"/>
          <p:cNvSpPr/>
          <p:nvPr/>
        </p:nvSpPr>
        <p:spPr>
          <a:xfrm>
            <a:off x="2393394" y="3037284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2393394" y="1602889"/>
            <a:ext cx="10199013" cy="43030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>
              <a:lnSpc>
                <a:spcPts val="2624"/>
              </a:lnSpc>
              <a:buSzPct val="100000"/>
            </a:pPr>
            <a:r>
              <a:rPr lang="en-US" sz="4400" dirty="0">
                <a:solidFill>
                  <a:srgbClr val="7030A0"/>
                </a:solidFill>
                <a:latin typeface="Arial Black" panose="020B0A04020102020204" pitchFamily="34" charset="0"/>
              </a:rPr>
              <a:t>Technologies Used</a:t>
            </a:r>
          </a:p>
          <a:p>
            <a:pPr algn="l">
              <a:lnSpc>
                <a:spcPts val="2624"/>
              </a:lnSpc>
              <a:buSzPct val="100000"/>
            </a:pP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algn="l">
              <a:lnSpc>
                <a:spcPts val="2624"/>
              </a:lnSpc>
              <a:buSzPct val="100000"/>
            </a:pPr>
            <a:endParaRPr lang="en-US" sz="44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pPr marL="457200" indent="-457200" algn="just">
              <a:lnSpc>
                <a:spcPts val="2624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Android Studio: For building and testing the Android version.</a:t>
            </a:r>
          </a:p>
          <a:p>
            <a:pPr algn="just">
              <a:lnSpc>
                <a:spcPts val="2624"/>
              </a:lnSpc>
              <a:buSzPct val="100000"/>
            </a:pPr>
            <a:r>
              <a:rPr lang="en-US" sz="2800" dirty="0">
                <a:solidFill>
                  <a:schemeClr val="bg1"/>
                </a:solidFill>
              </a:rPr>
              <a:t> </a:t>
            </a:r>
          </a:p>
          <a:p>
            <a:pPr marL="457200" indent="-457200" algn="just">
              <a:lnSpc>
                <a:spcPts val="2624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Java: For core game development and logic </a:t>
            </a:r>
          </a:p>
          <a:p>
            <a:pPr algn="just">
              <a:lnSpc>
                <a:spcPts val="2624"/>
              </a:lnSpc>
              <a:buSzPct val="100000"/>
            </a:pPr>
            <a:endParaRPr lang="en-US" sz="2800" dirty="0">
              <a:solidFill>
                <a:schemeClr val="bg1"/>
              </a:solidFill>
            </a:endParaRPr>
          </a:p>
          <a:p>
            <a:pPr marL="457200" indent="-457200" algn="just">
              <a:lnSpc>
                <a:spcPts val="2624"/>
              </a:lnSpc>
              <a:buSzPct val="100000"/>
              <a:buFont typeface="Courier New" panose="02070309020205020404" pitchFamily="49" charset="0"/>
              <a:buChar char="o"/>
            </a:pPr>
            <a:r>
              <a:rPr lang="en-US" sz="2800" dirty="0">
                <a:solidFill>
                  <a:schemeClr val="bg1"/>
                </a:solidFill>
              </a:rPr>
              <a:t>Firebase: For real-time database, user authentication, and cloud storage</a:t>
            </a:r>
          </a:p>
        </p:txBody>
      </p:sp>
      <p:sp>
        <p:nvSpPr>
          <p:cNvPr id="6" name="Text 3"/>
          <p:cNvSpPr/>
          <p:nvPr/>
        </p:nvSpPr>
        <p:spPr>
          <a:xfrm>
            <a:off x="2393394" y="4192548"/>
            <a:ext cx="1019901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2393394" y="4936808"/>
            <a:ext cx="10199013" cy="33325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624"/>
              </a:lnSpc>
              <a:buSzPct val="100000"/>
              <a:buChar char="•"/>
            </a:pP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72800" y="0"/>
            <a:ext cx="36576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33199" y="934760"/>
            <a:ext cx="6208633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Development Process</a:t>
            </a:r>
            <a:endParaRPr lang="en-US" sz="4374" dirty="0"/>
          </a:p>
        </p:txBody>
      </p:sp>
      <p:pic>
        <p:nvPicPr>
          <p:cNvPr id="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199" y="1962388"/>
            <a:ext cx="1110972" cy="1777484"/>
          </a:xfrm>
          <a:prstGeom prst="rect">
            <a:avLst/>
          </a:prstGeom>
        </p:spPr>
      </p:pic>
      <p:sp>
        <p:nvSpPr>
          <p:cNvPr id="7" name="Text 2"/>
          <p:cNvSpPr/>
          <p:nvPr/>
        </p:nvSpPr>
        <p:spPr>
          <a:xfrm>
            <a:off x="2277428" y="2184559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Design</a:t>
            </a:r>
            <a:endParaRPr lang="en-US" sz="2187" dirty="0"/>
          </a:p>
        </p:txBody>
      </p:sp>
      <p:sp>
        <p:nvSpPr>
          <p:cNvPr id="8" name="Text 3"/>
          <p:cNvSpPr/>
          <p:nvPr/>
        </p:nvSpPr>
        <p:spPr>
          <a:xfrm>
            <a:off x="2277428" y="2664976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app's user interface and gameplay mechanics were carefully designed to provide an intuitive and enjoyable experience for players.</a:t>
            </a:r>
            <a:endParaRPr lang="en-US" sz="175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199" y="3739872"/>
            <a:ext cx="1110972" cy="17774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77428" y="3962043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Coding</a:t>
            </a:r>
            <a:endParaRPr lang="en-US" sz="2187" dirty="0"/>
          </a:p>
        </p:txBody>
      </p:sp>
      <p:sp>
        <p:nvSpPr>
          <p:cNvPr id="11" name="Text 5"/>
          <p:cNvSpPr/>
          <p:nvPr/>
        </p:nvSpPr>
        <p:spPr>
          <a:xfrm>
            <a:off x="2277428" y="4442460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Minesweeper Game App was developed using a robust codebase that ensures reliability, performance, and scalability.</a:t>
            </a:r>
            <a:endParaRPr lang="en-US" sz="1750" dirty="0"/>
          </a:p>
        </p:txBody>
      </p:sp>
      <p:pic>
        <p:nvPicPr>
          <p:cNvPr id="12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3199" y="5517356"/>
            <a:ext cx="1110972" cy="1777484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2277428" y="573952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Testing</a:t>
            </a:r>
            <a:endParaRPr lang="en-US" sz="2187" dirty="0"/>
          </a:p>
        </p:txBody>
      </p:sp>
      <p:sp>
        <p:nvSpPr>
          <p:cNvPr id="14" name="Text 7"/>
          <p:cNvSpPr/>
          <p:nvPr/>
        </p:nvSpPr>
        <p:spPr>
          <a:xfrm>
            <a:off x="2277428" y="6219944"/>
            <a:ext cx="7862173" cy="66651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Extensive testing, both automated and manual, was conducted to ensure the app's functionality, stability, and adherence to quality standards.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7070C"/>
          </a:solidFill>
          <a:ln/>
        </p:spPr>
      </p:sp>
      <p:sp>
        <p:nvSpPr>
          <p:cNvPr id="4" name="Text 1"/>
          <p:cNvSpPr/>
          <p:nvPr/>
        </p:nvSpPr>
        <p:spPr>
          <a:xfrm>
            <a:off x="2037993" y="1583412"/>
            <a:ext cx="5554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Conclusion</a:t>
            </a:r>
            <a:endParaRPr lang="en-US" sz="4374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7993" y="2722126"/>
            <a:ext cx="555427" cy="55542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037993" y="3499723"/>
            <a:ext cx="3160038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Captivating Gameplay</a:t>
            </a:r>
            <a:endParaRPr lang="en-US" sz="2187" dirty="0"/>
          </a:p>
        </p:txBody>
      </p:sp>
      <p:sp>
        <p:nvSpPr>
          <p:cNvPr id="7" name="Text 3"/>
          <p:cNvSpPr/>
          <p:nvPr/>
        </p:nvSpPr>
        <p:spPr>
          <a:xfrm>
            <a:off x="2037993" y="3980140"/>
            <a:ext cx="3295888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The Minesweeper Game App offers an immersive and thrilling experience that will keep players on the edge of their seats, challenged and entertained with every move.</a:t>
            </a:r>
            <a:endParaRPr lang="en-US" sz="1750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7137" y="2722126"/>
            <a:ext cx="555427" cy="555427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667137" y="3499723"/>
            <a:ext cx="323088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Seamless Performance</a:t>
            </a:r>
            <a:endParaRPr lang="en-US" sz="2187" dirty="0"/>
          </a:p>
        </p:txBody>
      </p:sp>
      <p:sp>
        <p:nvSpPr>
          <p:cNvPr id="10" name="Text 5"/>
          <p:cNvSpPr/>
          <p:nvPr/>
        </p:nvSpPr>
        <p:spPr>
          <a:xfrm>
            <a:off x="5667137" y="3980140"/>
            <a:ext cx="3296007" cy="19995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Designed to run flawlessly on a wide range of devices, the app ensures a smooth and lag-free experience, allowing players to focus on the game without any disruptions.</a:t>
            </a:r>
            <a:endParaRPr lang="en-US" sz="1750" dirty="0"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6400" y="2722126"/>
            <a:ext cx="555427" cy="555427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296400" y="3499723"/>
            <a:ext cx="31020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734"/>
              </a:lnSpc>
              <a:buNone/>
            </a:pPr>
            <a:r>
              <a:rPr lang="en-US" sz="2187" dirty="0">
                <a:solidFill>
                  <a:srgbClr val="B380FF"/>
                </a:solidFill>
                <a:latin typeface="Sora" pitchFamily="34" charset="0"/>
                <a:ea typeface="Sora" pitchFamily="34" charset="-122"/>
                <a:cs typeface="Sora" pitchFamily="34" charset="-120"/>
              </a:rPr>
              <a:t>Exciting Future Ahead</a:t>
            </a:r>
            <a:endParaRPr lang="en-US" sz="2187" dirty="0"/>
          </a:p>
        </p:txBody>
      </p:sp>
      <p:sp>
        <p:nvSpPr>
          <p:cNvPr id="13" name="Text 7"/>
          <p:cNvSpPr/>
          <p:nvPr/>
        </p:nvSpPr>
        <p:spPr>
          <a:xfrm>
            <a:off x="9296400" y="3980140"/>
            <a:ext cx="3296007" cy="266604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624"/>
              </a:lnSpc>
              <a:buNone/>
            </a:pPr>
            <a:r>
              <a:rPr lang="en-US" sz="1750" dirty="0">
                <a:solidFill>
                  <a:srgbClr val="E0D6DE"/>
                </a:solidFill>
                <a:latin typeface="Noto Sans TC" pitchFamily="34" charset="0"/>
                <a:ea typeface="Noto Sans TC" pitchFamily="34" charset="-122"/>
                <a:cs typeface="Noto Sans TC" pitchFamily="34" charset="-120"/>
              </a:rPr>
              <a:t>With a dedicated team constantly working to enhance and expand the app's features, the Minesweeper experience is only going to get better, ensuring players have a fresh and captivating challenge with every session.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729</Words>
  <Application>Microsoft Office PowerPoint</Application>
  <PresentationFormat>Custom</PresentationFormat>
  <Paragraphs>98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Courier New</vt:lpstr>
      <vt:lpstr>Noto Sans TC</vt:lpstr>
      <vt:lpstr>Showcard Gothic</vt:lpstr>
      <vt:lpstr>Snap ITC</vt:lpstr>
      <vt:lpstr>Sora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Sudev Basti</cp:lastModifiedBy>
  <cp:revision>5</cp:revision>
  <dcterms:created xsi:type="dcterms:W3CDTF">2024-06-19T14:44:23Z</dcterms:created>
  <dcterms:modified xsi:type="dcterms:W3CDTF">2024-06-19T18:36:44Z</dcterms:modified>
</cp:coreProperties>
</file>