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1019155" cy="1234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02" y="-90"/>
      </p:cViewPr>
      <p:guideLst>
        <p:guide orient="horz" pos="3944"/>
        <p:guide pos="3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1606" y="1143000"/>
            <a:ext cx="275478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470" y="3834769"/>
            <a:ext cx="9366661" cy="2646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941" y="6995160"/>
            <a:ext cx="7713721" cy="315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2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04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54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0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56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0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9211" y="494352"/>
            <a:ext cx="2479410" cy="105327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981" y="494352"/>
            <a:ext cx="7254570" cy="105327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73" y="7932424"/>
            <a:ext cx="9366661" cy="2451735"/>
          </a:xfrm>
        </p:spPr>
        <p:txBody>
          <a:bodyPr anchor="t"/>
          <a:lstStyle>
            <a:lvl1pPr algn="l">
              <a:defRPr sz="482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473" y="5232083"/>
            <a:ext cx="9366661" cy="2700337"/>
          </a:xfrm>
        </p:spPr>
        <p:txBody>
          <a:bodyPr anchor="b"/>
          <a:lstStyle>
            <a:lvl1pPr marL="0" indent="0">
              <a:buNone/>
              <a:defRPr sz="2410">
                <a:solidFill>
                  <a:schemeClr val="tx1">
                    <a:tint val="75000"/>
                  </a:schemeClr>
                </a:solidFill>
              </a:defRPr>
            </a:lvl1pPr>
            <a:lvl2pPr marL="55118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2pPr>
            <a:lvl3pPr marL="1101725" indent="0">
              <a:buNone/>
              <a:defRPr sz="1930">
                <a:solidFill>
                  <a:schemeClr val="tx1">
                    <a:tint val="75000"/>
                  </a:schemeClr>
                </a:solidFill>
              </a:defRPr>
            </a:lvl3pPr>
            <a:lvl4pPr marL="165290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4pPr>
            <a:lvl5pPr marL="220408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5pPr>
            <a:lvl6pPr marL="275463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6pPr>
            <a:lvl7pPr marL="330581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7pPr>
            <a:lvl8pPr marL="385699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8pPr>
            <a:lvl9pPr marL="440753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981" y="2880364"/>
            <a:ext cx="4866990" cy="8146733"/>
          </a:xfrm>
        </p:spPr>
        <p:txBody>
          <a:bodyPr/>
          <a:lstStyle>
            <a:lvl1pPr>
              <a:defRPr sz="3375"/>
            </a:lvl1pPr>
            <a:lvl2pPr>
              <a:defRPr sz="2890"/>
            </a:lvl2pPr>
            <a:lvl3pPr>
              <a:defRPr sz="2410"/>
            </a:lvl3pPr>
            <a:lvl4pPr>
              <a:defRPr sz="2170"/>
            </a:lvl4pPr>
            <a:lvl5pPr>
              <a:defRPr sz="2170"/>
            </a:lvl5pPr>
            <a:lvl6pPr>
              <a:defRPr sz="2170"/>
            </a:lvl6pPr>
            <a:lvl7pPr>
              <a:defRPr sz="2170"/>
            </a:lvl7pPr>
            <a:lvl8pPr>
              <a:defRPr sz="2170"/>
            </a:lvl8pPr>
            <a:lvl9pPr>
              <a:defRPr sz="217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1630" y="2880364"/>
            <a:ext cx="4866990" cy="8146733"/>
          </a:xfrm>
        </p:spPr>
        <p:txBody>
          <a:bodyPr/>
          <a:lstStyle>
            <a:lvl1pPr>
              <a:defRPr sz="3375"/>
            </a:lvl1pPr>
            <a:lvl2pPr>
              <a:defRPr sz="2890"/>
            </a:lvl2pPr>
            <a:lvl3pPr>
              <a:defRPr sz="2410"/>
            </a:lvl3pPr>
            <a:lvl4pPr>
              <a:defRPr sz="2170"/>
            </a:lvl4pPr>
            <a:lvl5pPr>
              <a:defRPr sz="2170"/>
            </a:lvl5pPr>
            <a:lvl6pPr>
              <a:defRPr sz="2170"/>
            </a:lvl6pPr>
            <a:lvl7pPr>
              <a:defRPr sz="2170"/>
            </a:lvl7pPr>
            <a:lvl8pPr>
              <a:defRPr sz="2170"/>
            </a:lvl8pPr>
            <a:lvl9pPr>
              <a:defRPr sz="217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981" y="2763203"/>
            <a:ext cx="4868904" cy="1151572"/>
          </a:xfrm>
        </p:spPr>
        <p:txBody>
          <a:bodyPr anchor="b"/>
          <a:lstStyle>
            <a:lvl1pPr marL="0" indent="0">
              <a:buNone/>
              <a:defRPr sz="2890" b="1"/>
            </a:lvl1pPr>
            <a:lvl2pPr marL="551180" indent="0">
              <a:buNone/>
              <a:defRPr sz="2410" b="1"/>
            </a:lvl2pPr>
            <a:lvl3pPr marL="1101725" indent="0">
              <a:buNone/>
              <a:defRPr sz="2170" b="1"/>
            </a:lvl3pPr>
            <a:lvl4pPr marL="1652905" indent="0">
              <a:buNone/>
              <a:defRPr sz="1930" b="1"/>
            </a:lvl4pPr>
            <a:lvl5pPr marL="2204085" indent="0">
              <a:buNone/>
              <a:defRPr sz="1930" b="1"/>
            </a:lvl5pPr>
            <a:lvl6pPr marL="2754630" indent="0">
              <a:buNone/>
              <a:defRPr sz="1930" b="1"/>
            </a:lvl6pPr>
            <a:lvl7pPr marL="3305810" indent="0">
              <a:buNone/>
              <a:defRPr sz="1930" b="1"/>
            </a:lvl7pPr>
            <a:lvl8pPr marL="3856990" indent="0">
              <a:buNone/>
              <a:defRPr sz="1930" b="1"/>
            </a:lvl8pPr>
            <a:lvl9pPr marL="4407535" indent="0">
              <a:buNone/>
              <a:defRPr sz="193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981" y="3914775"/>
            <a:ext cx="4868904" cy="7112318"/>
          </a:xfrm>
        </p:spPr>
        <p:txBody>
          <a:bodyPr/>
          <a:lstStyle>
            <a:lvl1pPr>
              <a:defRPr sz="2890"/>
            </a:lvl1pPr>
            <a:lvl2pPr>
              <a:defRPr sz="2410"/>
            </a:lvl2pPr>
            <a:lvl3pPr>
              <a:defRPr sz="2170"/>
            </a:lvl3pPr>
            <a:lvl4pPr>
              <a:defRPr sz="1930"/>
            </a:lvl4pPr>
            <a:lvl5pPr>
              <a:defRPr sz="1930"/>
            </a:lvl5pPr>
            <a:lvl6pPr>
              <a:defRPr sz="1930"/>
            </a:lvl6pPr>
            <a:lvl7pPr>
              <a:defRPr sz="1930"/>
            </a:lvl7pPr>
            <a:lvl8pPr>
              <a:defRPr sz="1930"/>
            </a:lvl8pPr>
            <a:lvl9pPr>
              <a:defRPr sz="193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7805" y="2763203"/>
            <a:ext cx="4870816" cy="1151572"/>
          </a:xfrm>
        </p:spPr>
        <p:txBody>
          <a:bodyPr anchor="b"/>
          <a:lstStyle>
            <a:lvl1pPr marL="0" indent="0">
              <a:buNone/>
              <a:defRPr sz="2890" b="1"/>
            </a:lvl1pPr>
            <a:lvl2pPr marL="551180" indent="0">
              <a:buNone/>
              <a:defRPr sz="2410" b="1"/>
            </a:lvl2pPr>
            <a:lvl3pPr marL="1101725" indent="0">
              <a:buNone/>
              <a:defRPr sz="2170" b="1"/>
            </a:lvl3pPr>
            <a:lvl4pPr marL="1652905" indent="0">
              <a:buNone/>
              <a:defRPr sz="1930" b="1"/>
            </a:lvl4pPr>
            <a:lvl5pPr marL="2204085" indent="0">
              <a:buNone/>
              <a:defRPr sz="1930" b="1"/>
            </a:lvl5pPr>
            <a:lvl6pPr marL="2754630" indent="0">
              <a:buNone/>
              <a:defRPr sz="1930" b="1"/>
            </a:lvl6pPr>
            <a:lvl7pPr marL="3305810" indent="0">
              <a:buNone/>
              <a:defRPr sz="1930" b="1"/>
            </a:lvl7pPr>
            <a:lvl8pPr marL="3856990" indent="0">
              <a:buNone/>
              <a:defRPr sz="1930" b="1"/>
            </a:lvl8pPr>
            <a:lvl9pPr marL="4407535" indent="0">
              <a:buNone/>
              <a:defRPr sz="193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7805" y="3914775"/>
            <a:ext cx="4870816" cy="7112318"/>
          </a:xfrm>
        </p:spPr>
        <p:txBody>
          <a:bodyPr/>
          <a:lstStyle>
            <a:lvl1pPr>
              <a:defRPr sz="2890"/>
            </a:lvl1pPr>
            <a:lvl2pPr>
              <a:defRPr sz="2410"/>
            </a:lvl2pPr>
            <a:lvl3pPr>
              <a:defRPr sz="2170"/>
            </a:lvl3pPr>
            <a:lvl4pPr>
              <a:defRPr sz="1930"/>
            </a:lvl4pPr>
            <a:lvl5pPr>
              <a:defRPr sz="1930"/>
            </a:lvl5pPr>
            <a:lvl6pPr>
              <a:defRPr sz="1930"/>
            </a:lvl6pPr>
            <a:lvl7pPr>
              <a:defRPr sz="1930"/>
            </a:lvl7pPr>
            <a:lvl8pPr>
              <a:defRPr sz="1930"/>
            </a:lvl8pPr>
            <a:lvl9pPr>
              <a:defRPr sz="193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81" y="491490"/>
            <a:ext cx="3625373" cy="2091690"/>
          </a:xfrm>
        </p:spPr>
        <p:txBody>
          <a:bodyPr anchor="b"/>
          <a:lstStyle>
            <a:lvl1pPr algn="l">
              <a:defRPr sz="241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358" y="491494"/>
            <a:ext cx="6160263" cy="10535603"/>
          </a:xfrm>
        </p:spPr>
        <p:txBody>
          <a:bodyPr/>
          <a:lstStyle>
            <a:lvl1pPr>
              <a:defRPr sz="3855"/>
            </a:lvl1pPr>
            <a:lvl2pPr>
              <a:defRPr sz="3375"/>
            </a:lvl2pPr>
            <a:lvl3pPr>
              <a:defRPr sz="2890"/>
            </a:lvl3pPr>
            <a:lvl4pPr>
              <a:defRPr sz="2410"/>
            </a:lvl4pPr>
            <a:lvl5pPr>
              <a:defRPr sz="2410"/>
            </a:lvl5pPr>
            <a:lvl6pPr>
              <a:defRPr sz="2410"/>
            </a:lvl6pPr>
            <a:lvl7pPr>
              <a:defRPr sz="2410"/>
            </a:lvl7pPr>
            <a:lvl8pPr>
              <a:defRPr sz="2410"/>
            </a:lvl8pPr>
            <a:lvl9pPr>
              <a:defRPr sz="241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981" y="2583184"/>
            <a:ext cx="3625373" cy="8443913"/>
          </a:xfrm>
        </p:spPr>
        <p:txBody>
          <a:bodyPr/>
          <a:lstStyle>
            <a:lvl1pPr marL="0" indent="0">
              <a:buNone/>
              <a:defRPr sz="1685"/>
            </a:lvl1pPr>
            <a:lvl2pPr marL="551180" indent="0">
              <a:buNone/>
              <a:defRPr sz="1445"/>
            </a:lvl2pPr>
            <a:lvl3pPr marL="1101725" indent="0">
              <a:buNone/>
              <a:defRPr sz="1205"/>
            </a:lvl3pPr>
            <a:lvl4pPr marL="1652905" indent="0">
              <a:buNone/>
              <a:defRPr sz="1085"/>
            </a:lvl4pPr>
            <a:lvl5pPr marL="2204085" indent="0">
              <a:buNone/>
              <a:defRPr sz="1085"/>
            </a:lvl5pPr>
            <a:lvl6pPr marL="2754630" indent="0">
              <a:buNone/>
              <a:defRPr sz="1085"/>
            </a:lvl6pPr>
            <a:lvl7pPr marL="3305810" indent="0">
              <a:buNone/>
              <a:defRPr sz="1085"/>
            </a:lvl7pPr>
            <a:lvl8pPr marL="3856990" indent="0">
              <a:buNone/>
              <a:defRPr sz="1085"/>
            </a:lvl8pPr>
            <a:lvl9pPr marL="4407535" indent="0">
              <a:buNone/>
              <a:defRPr sz="108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920" y="8641080"/>
            <a:ext cx="6611760" cy="1020128"/>
          </a:xfrm>
        </p:spPr>
        <p:txBody>
          <a:bodyPr anchor="b"/>
          <a:lstStyle>
            <a:lvl1pPr algn="l">
              <a:defRPr sz="241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9920" y="1102995"/>
            <a:ext cx="6611760" cy="7406640"/>
          </a:xfrm>
        </p:spPr>
        <p:txBody>
          <a:bodyPr/>
          <a:lstStyle>
            <a:lvl1pPr marL="0" indent="0">
              <a:buNone/>
              <a:defRPr sz="3855"/>
            </a:lvl1pPr>
            <a:lvl2pPr marL="551180" indent="0">
              <a:buNone/>
              <a:defRPr sz="3375"/>
            </a:lvl2pPr>
            <a:lvl3pPr marL="1101725" indent="0">
              <a:buNone/>
              <a:defRPr sz="2890"/>
            </a:lvl3pPr>
            <a:lvl4pPr marL="1652905" indent="0">
              <a:buNone/>
              <a:defRPr sz="2410"/>
            </a:lvl4pPr>
            <a:lvl5pPr marL="2204085" indent="0">
              <a:buNone/>
              <a:defRPr sz="2410"/>
            </a:lvl5pPr>
            <a:lvl6pPr marL="2754630" indent="0">
              <a:buNone/>
              <a:defRPr sz="2410"/>
            </a:lvl6pPr>
            <a:lvl7pPr marL="3305810" indent="0">
              <a:buNone/>
              <a:defRPr sz="2410"/>
            </a:lvl7pPr>
            <a:lvl8pPr marL="3856990" indent="0">
              <a:buNone/>
              <a:defRPr sz="2410"/>
            </a:lvl8pPr>
            <a:lvl9pPr marL="4407535" indent="0">
              <a:buNone/>
              <a:defRPr sz="241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920" y="9661208"/>
            <a:ext cx="6611760" cy="1448752"/>
          </a:xfrm>
        </p:spPr>
        <p:txBody>
          <a:bodyPr/>
          <a:lstStyle>
            <a:lvl1pPr marL="0" indent="0">
              <a:buNone/>
              <a:defRPr sz="1685"/>
            </a:lvl1pPr>
            <a:lvl2pPr marL="551180" indent="0">
              <a:buNone/>
              <a:defRPr sz="1445"/>
            </a:lvl2pPr>
            <a:lvl3pPr marL="1101725" indent="0">
              <a:buNone/>
              <a:defRPr sz="1205"/>
            </a:lvl3pPr>
            <a:lvl4pPr marL="1652905" indent="0">
              <a:buNone/>
              <a:defRPr sz="1085"/>
            </a:lvl4pPr>
            <a:lvl5pPr marL="2204085" indent="0">
              <a:buNone/>
              <a:defRPr sz="1085"/>
            </a:lvl5pPr>
            <a:lvl6pPr marL="2754630" indent="0">
              <a:buNone/>
              <a:defRPr sz="1085"/>
            </a:lvl6pPr>
            <a:lvl7pPr marL="3305810" indent="0">
              <a:buNone/>
              <a:defRPr sz="1085"/>
            </a:lvl7pPr>
            <a:lvl8pPr marL="3856990" indent="0">
              <a:buNone/>
              <a:defRPr sz="1085"/>
            </a:lvl8pPr>
            <a:lvl9pPr marL="4407535" indent="0">
              <a:buNone/>
              <a:defRPr sz="108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981" y="494348"/>
            <a:ext cx="9917641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981" y="2880364"/>
            <a:ext cx="9917641" cy="814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0981" y="11441434"/>
            <a:ext cx="257124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5031" y="11441434"/>
            <a:ext cx="3489539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Sudhasmita Swain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380" y="11441434"/>
            <a:ext cx="257124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1101725" rtl="0" eaLnBrk="1" latinLnBrk="0" hangingPunct="1">
        <a:spcBef>
          <a:spcPct val="0"/>
        </a:spcBef>
        <a:buNone/>
        <a:defRPr sz="53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385" indent="-413385" algn="l" defTabSz="1101725" rtl="0" eaLnBrk="1" latinLnBrk="0" hangingPunct="1">
        <a:spcBef>
          <a:spcPct val="24000"/>
        </a:spcBef>
        <a:buFont typeface="Arial" panose="020B0604020202020204" pitchFamily="34" charset="0"/>
        <a:buChar char="•"/>
        <a:defRPr sz="3855" kern="1200">
          <a:solidFill>
            <a:schemeClr val="tx1"/>
          </a:solidFill>
          <a:latin typeface="+mn-lt"/>
          <a:ea typeface="+mn-ea"/>
          <a:cs typeface="+mn-cs"/>
        </a:defRPr>
      </a:lvl1pPr>
      <a:lvl2pPr marL="895350" indent="-344170" algn="l" defTabSz="1101725" rtl="0" eaLnBrk="1" latinLnBrk="0" hangingPunct="1">
        <a:spcBef>
          <a:spcPct val="24000"/>
        </a:spcBef>
        <a:buFont typeface="Arial" panose="020B0604020202020204" pitchFamily="34" charset="0"/>
        <a:buChar char="–"/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377315" indent="-275590" algn="l" defTabSz="1101725" rtl="0" eaLnBrk="1" latinLnBrk="0" hangingPunct="1">
        <a:spcBef>
          <a:spcPct val="24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1928495" indent="-275590" algn="l" defTabSz="1101725" rtl="0" eaLnBrk="1" latinLnBrk="0" hangingPunct="1">
        <a:spcBef>
          <a:spcPct val="24000"/>
        </a:spcBef>
        <a:buFont typeface="Arial" panose="020B0604020202020204" pitchFamily="34" charset="0"/>
        <a:buChar char="–"/>
        <a:defRPr sz="2410" kern="1200">
          <a:solidFill>
            <a:schemeClr val="tx1"/>
          </a:solidFill>
          <a:latin typeface="+mn-lt"/>
          <a:ea typeface="+mn-ea"/>
          <a:cs typeface="+mn-cs"/>
        </a:defRPr>
      </a:lvl4pPr>
      <a:lvl5pPr marL="2479675" indent="-275590" algn="l" defTabSz="1101725" rtl="0" eaLnBrk="1" latinLnBrk="0" hangingPunct="1">
        <a:spcBef>
          <a:spcPct val="24000"/>
        </a:spcBef>
        <a:buFont typeface="Arial" panose="020B0604020202020204" pitchFamily="34" charset="0"/>
        <a:buChar char="»"/>
        <a:defRPr sz="2410" kern="1200">
          <a:solidFill>
            <a:schemeClr val="tx1"/>
          </a:solidFill>
          <a:latin typeface="+mn-lt"/>
          <a:ea typeface="+mn-ea"/>
          <a:cs typeface="+mn-cs"/>
        </a:defRPr>
      </a:lvl5pPr>
      <a:lvl6pPr marL="3030220" indent="-275590" algn="l" defTabSz="1101725" rtl="0" eaLnBrk="1" latinLnBrk="0" hangingPunct="1">
        <a:spcBef>
          <a:spcPct val="24000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6pPr>
      <a:lvl7pPr marL="3581400" indent="-275590" algn="l" defTabSz="1101725" rtl="0" eaLnBrk="1" latinLnBrk="0" hangingPunct="1">
        <a:spcBef>
          <a:spcPct val="24000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7pPr>
      <a:lvl8pPr marL="4132580" indent="-275590" algn="l" defTabSz="1101725" rtl="0" eaLnBrk="1" latinLnBrk="0" hangingPunct="1">
        <a:spcBef>
          <a:spcPct val="24000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8pPr>
      <a:lvl9pPr marL="4683125" indent="-275590" algn="l" defTabSz="1101725" rtl="0" eaLnBrk="1" latinLnBrk="0" hangingPunct="1">
        <a:spcBef>
          <a:spcPct val="24000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1725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1pPr>
      <a:lvl2pPr marL="551180" algn="l" defTabSz="1101725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2pPr>
      <a:lvl3pPr marL="1101725" algn="l" defTabSz="1101725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3pPr>
      <a:lvl4pPr marL="1652905" algn="l" defTabSz="1101725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4pPr>
      <a:lvl5pPr marL="2204085" algn="l" defTabSz="1101725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5pPr>
      <a:lvl6pPr marL="2754630" algn="l" defTabSz="1101725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6pPr>
      <a:lvl7pPr marL="3305810" algn="l" defTabSz="1101725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algn="l" defTabSz="1101725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8pPr>
      <a:lvl9pPr marL="4407535" algn="l" defTabSz="1101725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microsoft.com/office/2007/relationships/hdphoto" Target="../media/image7.wdp"/><Relationship Id="rId6" Type="http://schemas.openxmlformats.org/officeDocument/2006/relationships/image" Target="../media/image6.png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1.xml"/><Relationship Id="rId15" Type="http://schemas.microsoft.com/office/2007/relationships/hdphoto" Target="../media/image15.wdp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microsoft.com/office/2007/relationships/hdphoto" Target="../media/image10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61" y="3063058"/>
            <a:ext cx="1071792" cy="107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80" y="2550674"/>
            <a:ext cx="2596553" cy="248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63" y="3147198"/>
            <a:ext cx="1071792" cy="107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84" y="2630657"/>
            <a:ext cx="2596553" cy="248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4678" y="1456837"/>
            <a:ext cx="4402960" cy="403946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70646" y="2355108"/>
            <a:ext cx="3551021" cy="2820001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796453" y="2382954"/>
            <a:ext cx="3551021" cy="28200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818220" y="1842835"/>
            <a:ext cx="1856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</a:rPr>
              <a:t>Subnet-01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3855" y="1893344"/>
            <a:ext cx="1856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50000"/>
                  </a:schemeClr>
                </a:solidFill>
              </a:rPr>
              <a:t>Subnet-02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47638" y="2981162"/>
            <a:ext cx="160956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45789" y="3265241"/>
            <a:ext cx="1587028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9929" y="1063626"/>
            <a:ext cx="1600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VNET-01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296076" y="1055782"/>
            <a:ext cx="1600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VNET-02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" y="4135297"/>
            <a:ext cx="1397298" cy="10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33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5" y="4127136"/>
            <a:ext cx="1397298" cy="10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332818" y="1456837"/>
            <a:ext cx="4402960" cy="403946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375745" y="3619988"/>
            <a:ext cx="4268110" cy="2103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95" y="917575"/>
            <a:ext cx="831215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235" y="944880"/>
            <a:ext cx="797560" cy="48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900070" y="2382954"/>
            <a:ext cx="12956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tx2">
                    <a:lumMod val="50000"/>
                  </a:schemeClr>
                </a:solidFill>
              </a:rPr>
              <a:t>Peering</a:t>
            </a:r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5089" y="1523934"/>
            <a:ext cx="16655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192.123.0.0/16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371923" y="1528667"/>
            <a:ext cx="16655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172.165.0.0/24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245637" y="4678969"/>
            <a:ext cx="100138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VM-01</a:t>
            </a:r>
            <a:endParaRPr lang="en-IN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53585" y="4743619"/>
            <a:ext cx="100138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VM-02</a:t>
            </a:r>
            <a:endParaRPr lang="en-IN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080260" y="4985385"/>
            <a:ext cx="635" cy="54565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3375745" y="4200623"/>
            <a:ext cx="2972434" cy="184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832746" y="4219041"/>
            <a:ext cx="1354109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b="1">
                <a:ea typeface="Adobe Fangsong Std R" panose="02020400000000000000" charset="-122"/>
                <a:cs typeface="+mn-lt"/>
              </a:rPr>
              <a:t>Log in </a:t>
            </a:r>
            <a:endParaRPr lang="en-US" b="1">
              <a:ea typeface="Adobe Fangsong Std R" panose="02020400000000000000" charset="-122"/>
              <a:cs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61" b="89844" l="4883" r="9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9" y="2306013"/>
            <a:ext cx="600203" cy="60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61" b="89844" l="4883" r="9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85" y="2306013"/>
            <a:ext cx="600203" cy="60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Content Placeholder 9" descr="Os-disk"/>
          <p:cNvPicPr>
            <a:picLocks noChangeAspect="1"/>
          </p:cNvPicPr>
          <p:nvPr>
            <p:ph sz="half" idx="2"/>
          </p:nvPr>
        </p:nvPicPr>
        <p:blipFill>
          <a:blip r:embed="rId11"/>
          <a:stretch>
            <a:fillRect/>
          </a:stretch>
        </p:blipFill>
        <p:spPr>
          <a:xfrm>
            <a:off x="8075743" y="9436214"/>
            <a:ext cx="783122" cy="659906"/>
          </a:xfrm>
          <a:prstGeom prst="rect">
            <a:avLst/>
          </a:prstGeom>
        </p:spPr>
      </p:pic>
      <p:sp>
        <p:nvSpPr>
          <p:cNvPr id="12" name="Rectangle 5"/>
          <p:cNvSpPr/>
          <p:nvPr/>
        </p:nvSpPr>
        <p:spPr>
          <a:xfrm>
            <a:off x="7683229" y="9346660"/>
            <a:ext cx="2687258" cy="2529745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pic>
        <p:nvPicPr>
          <p:cNvPr id="14" name="Content Placeholder 2" descr="Os-disk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3770" y="10944025"/>
            <a:ext cx="783122" cy="659906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86472" y="10193930"/>
            <a:ext cx="116166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b="1"/>
              <a:t>OS Disk</a:t>
            </a:r>
            <a:endParaRPr lang="en-US" b="1"/>
          </a:p>
        </p:txBody>
      </p:sp>
      <p:sp>
        <p:nvSpPr>
          <p:cNvPr id="20" name="Text Box 19"/>
          <p:cNvSpPr txBox="1"/>
          <p:nvPr/>
        </p:nvSpPr>
        <p:spPr>
          <a:xfrm>
            <a:off x="9111649" y="10453701"/>
            <a:ext cx="116166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b="1"/>
              <a:t>Data Disk</a:t>
            </a:r>
            <a:endParaRPr lang="en-US" b="1"/>
          </a:p>
        </p:txBody>
      </p:sp>
      <p:pic>
        <p:nvPicPr>
          <p:cNvPr id="21" name="Picture 20" descr="managed-disk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8132" y="9512430"/>
            <a:ext cx="558919" cy="583689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3854633" y="9665498"/>
            <a:ext cx="373459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0"/>
          </p:cNvCxnSpPr>
          <p:nvPr/>
        </p:nvCxnSpPr>
        <p:spPr>
          <a:xfrm flipH="1">
            <a:off x="9692798" y="8304355"/>
            <a:ext cx="17149" cy="2139136"/>
          </a:xfrm>
          <a:prstGeom prst="straightConnector1">
            <a:avLst/>
          </a:prstGeom>
          <a:ln w="28575">
            <a:solidFill>
              <a:srgbClr val="C0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5"/>
          <p:cNvSpPr/>
          <p:nvPr/>
        </p:nvSpPr>
        <p:spPr>
          <a:xfrm>
            <a:off x="2682172" y="9346660"/>
            <a:ext cx="2877799" cy="258182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0" y="5594914"/>
            <a:ext cx="1871744" cy="179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594" y="6059834"/>
            <a:ext cx="518271" cy="51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5"/>
          <p:cNvSpPr/>
          <p:nvPr/>
        </p:nvSpPr>
        <p:spPr>
          <a:xfrm>
            <a:off x="6884229" y="5798793"/>
            <a:ext cx="3462123" cy="295592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pic>
        <p:nvPicPr>
          <p:cNvPr id="31" name="Picture 30" descr="Os-vhd"/>
          <p:cNvPicPr>
            <a:picLocks noChangeAspect="1"/>
          </p:cNvPicPr>
          <p:nvPr/>
        </p:nvPicPr>
        <p:blipFill>
          <a:blip r:embed="rId13"/>
          <a:srcRect b="11745"/>
          <a:stretch>
            <a:fillRect/>
          </a:stretch>
        </p:blipFill>
        <p:spPr>
          <a:xfrm>
            <a:off x="7083026" y="7323753"/>
            <a:ext cx="600203" cy="645933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endCxn id="31" idx="0"/>
          </p:cNvCxnSpPr>
          <p:nvPr/>
        </p:nvCxnSpPr>
        <p:spPr>
          <a:xfrm flipH="1">
            <a:off x="7383445" y="6508241"/>
            <a:ext cx="560825" cy="8047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Os-vhd"/>
          <p:cNvPicPr>
            <a:picLocks noChangeAspect="1"/>
          </p:cNvPicPr>
          <p:nvPr/>
        </p:nvPicPr>
        <p:blipFill>
          <a:blip r:embed="rId13"/>
          <a:srcRect b="11745"/>
          <a:stretch>
            <a:fillRect/>
          </a:stretch>
        </p:blipFill>
        <p:spPr>
          <a:xfrm>
            <a:off x="9337122" y="7319307"/>
            <a:ext cx="600203" cy="645933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787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527" y="7620997"/>
            <a:ext cx="364568" cy="3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 Box 41"/>
          <p:cNvSpPr txBox="1"/>
          <p:nvPr/>
        </p:nvSpPr>
        <p:spPr>
          <a:xfrm>
            <a:off x="7003634" y="8038916"/>
            <a:ext cx="7018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 b="1"/>
              <a:t>OS VHD</a:t>
            </a:r>
            <a:endParaRPr lang="en-US" sz="1200" b="1"/>
          </a:p>
        </p:txBody>
      </p:sp>
      <p:sp>
        <p:nvSpPr>
          <p:cNvPr id="43" name="Text Box 42"/>
          <p:cNvSpPr txBox="1"/>
          <p:nvPr/>
        </p:nvSpPr>
        <p:spPr>
          <a:xfrm>
            <a:off x="9283770" y="8038916"/>
            <a:ext cx="859338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 b="1"/>
              <a:t>Data VHD</a:t>
            </a:r>
            <a:endParaRPr lang="en-US" sz="1200" b="1"/>
          </a:p>
        </p:txBody>
      </p:sp>
      <p:cxnSp>
        <p:nvCxnSpPr>
          <p:cNvPr id="44" name="Straight Arrow Connector 43"/>
          <p:cNvCxnSpPr>
            <a:endCxn id="38" idx="0"/>
          </p:cNvCxnSpPr>
          <p:nvPr/>
        </p:nvCxnSpPr>
        <p:spPr>
          <a:xfrm>
            <a:off x="9215811" y="6386931"/>
            <a:ext cx="421730" cy="9215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916241" y="11252066"/>
            <a:ext cx="3672988" cy="13973"/>
          </a:xfrm>
          <a:prstGeom prst="straightConnector1">
            <a:avLst/>
          </a:prstGeom>
          <a:ln w="28575">
            <a:solidFill>
              <a:srgbClr val="C0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682172" y="10096119"/>
            <a:ext cx="1378879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200" b="1"/>
              <a:t>Managed OS Disk</a:t>
            </a:r>
            <a:endParaRPr lang="en-US" sz="1200" b="1"/>
          </a:p>
        </p:txBody>
      </p:sp>
      <p:cxnSp>
        <p:nvCxnSpPr>
          <p:cNvPr id="47" name="Elbow Connector 46"/>
          <p:cNvCxnSpPr/>
          <p:nvPr/>
        </p:nvCxnSpPr>
        <p:spPr>
          <a:xfrm rot="5400000" flipV="1">
            <a:off x="7284364" y="8446037"/>
            <a:ext cx="1067028" cy="761527"/>
          </a:xfrm>
          <a:prstGeom prst="bentConnector3">
            <a:avLst>
              <a:gd name="adj1" fmla="val 6336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managed-disk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8132" y="10943390"/>
            <a:ext cx="558919" cy="583689"/>
          </a:xfrm>
          <a:prstGeom prst="rect">
            <a:avLst/>
          </a:prstGeom>
        </p:spPr>
      </p:pic>
      <p:sp>
        <p:nvSpPr>
          <p:cNvPr id="49" name="Text Box 48"/>
          <p:cNvSpPr txBox="1"/>
          <p:nvPr/>
        </p:nvSpPr>
        <p:spPr>
          <a:xfrm>
            <a:off x="2745051" y="11551215"/>
            <a:ext cx="1585298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sz="1200" b="1"/>
              <a:t>Managed Data Disk</a:t>
            </a:r>
            <a:endParaRPr lang="en-US" sz="1200" b="1"/>
          </a:p>
        </p:txBody>
      </p:sp>
      <p:cxnSp>
        <p:nvCxnSpPr>
          <p:cNvPr id="50" name="Straight Connector 49"/>
          <p:cNvCxnSpPr/>
          <p:nvPr/>
        </p:nvCxnSpPr>
        <p:spPr>
          <a:xfrm>
            <a:off x="2080260" y="10441940"/>
            <a:ext cx="60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1696085" y="42545"/>
            <a:ext cx="7927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u="sng">
                <a:solidFill>
                  <a:srgbClr val="C00000"/>
                </a:solidFill>
                <a:latin typeface="Bodoni MT" panose="02070603080606020203" charset="0"/>
                <a:cs typeface="Bodoni MT" panose="02070603080606020203" charset="0"/>
              </a:rPr>
              <a:t>Architecture Diagram </a:t>
            </a:r>
            <a:endParaRPr lang="en-US" sz="2800" b="1" u="sng">
              <a:solidFill>
                <a:srgbClr val="C00000"/>
              </a:solidFill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>
          <a:xfrm>
            <a:off x="71871" y="11603994"/>
            <a:ext cx="3489539" cy="657225"/>
          </a:xfrm>
        </p:spPr>
        <p:txBody>
          <a:bodyPr/>
          <a:p>
            <a:pPr algn="l"/>
            <a:r>
              <a:rPr lang="en-US" b="1">
                <a:solidFill>
                  <a:schemeClr val="tx1"/>
                </a:solidFill>
              </a:rPr>
              <a:t>Sudhasmita Swain</a:t>
            </a:r>
            <a:endParaRPr lang="en-US" b="1">
              <a:solidFill>
                <a:schemeClr val="tx1"/>
              </a:solidFill>
            </a:endParaRPr>
          </a:p>
          <a:p>
            <a:pPr algn="l"/>
            <a:r>
              <a:rPr lang="en-US" b="1">
                <a:solidFill>
                  <a:schemeClr val="tx1"/>
                </a:solidFill>
              </a:rPr>
              <a:t>sudhasmita303@gmail.com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Presentation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Adobe Fangsong Std R</vt:lpstr>
      <vt:lpstr>Bodoni MT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subhasmita swain</dc:creator>
  <cp:lastModifiedBy>ASUS</cp:lastModifiedBy>
  <cp:revision>27</cp:revision>
  <dcterms:created xsi:type="dcterms:W3CDTF">2006-08-16T00:00:00Z</dcterms:created>
  <dcterms:modified xsi:type="dcterms:W3CDTF">2020-10-28T15:54:37Z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