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73" r:id="rId3"/>
    <p:sldId id="438" r:id="rId4"/>
    <p:sldId id="575" r:id="rId5"/>
    <p:sldId id="577" r:id="rId6"/>
    <p:sldId id="578" r:id="rId7"/>
    <p:sldId id="579" r:id="rId8"/>
    <p:sldId id="580" r:id="rId9"/>
    <p:sldId id="585" r:id="rId10"/>
    <p:sldId id="581" r:id="rId11"/>
    <p:sldId id="582" r:id="rId12"/>
    <p:sldId id="583" r:id="rId13"/>
    <p:sldId id="576" r:id="rId14"/>
  </p:sldIdLst>
  <p:sldSz cx="10515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ED8"/>
    <a:srgbClr val="F777C3"/>
    <a:srgbClr val="F20E3F"/>
    <a:srgbClr val="EF11CF"/>
    <a:srgbClr val="BD7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71" autoAdjust="0"/>
  </p:normalViewPr>
  <p:slideViewPr>
    <p:cSldViewPr showGuides="1">
      <p:cViewPr>
        <p:scale>
          <a:sx n="69" d="100"/>
          <a:sy n="69" d="100"/>
        </p:scale>
        <p:origin x="-1122" y="-168"/>
      </p:cViewPr>
      <p:guideLst>
        <p:guide orient="horz" pos="2160"/>
        <p:guide pos="3840"/>
        <p:guide pos="33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C7DE0A-8FF6-48C1-AC37-0BBA9502408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ICHWAM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3BC5FC-7743-4605-9CFF-2D07F134ADB3}"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F8BB5-EABF-4B08-AD6E-F540164FFDE2}" type="datetimeFigureOut">
              <a:rPr lang="en-US" smtClean="0"/>
            </a:fld>
            <a:endParaRPr lang="en-US"/>
          </a:p>
        </p:txBody>
      </p:sp>
      <p:sp>
        <p:nvSpPr>
          <p:cNvPr id="4" name="Slide Image Placeholder 3"/>
          <p:cNvSpPr>
            <a:spLocks noGrp="1" noRot="1" noChangeAspect="1"/>
          </p:cNvSpPr>
          <p:nvPr>
            <p:ph type="sldImg" idx="2"/>
          </p:nvPr>
        </p:nvSpPr>
        <p:spPr>
          <a:xfrm>
            <a:off x="800100" y="685800"/>
            <a:ext cx="5257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ICHWAM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20DA5-A4A2-4290-A626-C7E05375A59E}"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5156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75111" y="69758"/>
            <a:ext cx="10365378"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489710" y="3200400"/>
            <a:ext cx="736092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A3E630A-B0DA-41B9-922C-887F23B232A3}" type="datetime1">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fld>
            <a:endParaRPr lang="en-US"/>
          </a:p>
        </p:txBody>
      </p:sp>
      <p:sp>
        <p:nvSpPr>
          <p:cNvPr id="7" name="Rectangle 6"/>
          <p:cNvSpPr/>
          <p:nvPr/>
        </p:nvSpPr>
        <p:spPr>
          <a:xfrm>
            <a:off x="72372" y="1449306"/>
            <a:ext cx="10374768"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72372" y="1396720"/>
            <a:ext cx="10374768"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72372" y="2976649"/>
            <a:ext cx="10374768"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525780" y="1505933"/>
            <a:ext cx="946404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8D2882-270D-4B7A-8EBC-E0122220075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3810" y="274644"/>
            <a:ext cx="2313432"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51560" y="274643"/>
            <a:ext cx="639699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61242-1A09-489F-B2FB-425770127E1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E2B4D8-5F3A-4C4C-BE73-7CDC444DCF2D}"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8" name="Content Placeholder 7"/>
          <p:cNvSpPr>
            <a:spLocks noGrp="1"/>
          </p:cNvSpPr>
          <p:nvPr>
            <p:ph sz="quarter" idx="1"/>
          </p:nvPr>
        </p:nvSpPr>
        <p:spPr>
          <a:xfrm>
            <a:off x="1051560" y="1447800"/>
            <a:ext cx="893826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5156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75111" y="69758"/>
            <a:ext cx="10365378"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830660" y="952503"/>
            <a:ext cx="893826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30660" y="2547938"/>
            <a:ext cx="893826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5E4401C-B2FF-4FBC-8615-06DCDFF460A4}" type="datetime1">
              <a:rPr lang="en-US" smtClean="0"/>
            </a:fld>
            <a:endParaRPr lang="en-US"/>
          </a:p>
        </p:txBody>
      </p:sp>
      <p:sp>
        <p:nvSpPr>
          <p:cNvPr id="5" name="Footer Placeholder 4"/>
          <p:cNvSpPr>
            <a:spLocks noGrp="1"/>
          </p:cNvSpPr>
          <p:nvPr>
            <p:ph type="ftr" sz="quarter" idx="11"/>
          </p:nvPr>
        </p:nvSpPr>
        <p:spPr>
          <a:xfrm>
            <a:off x="920115" y="6172200"/>
            <a:ext cx="4600575" cy="457200"/>
          </a:xfrm>
        </p:spPr>
        <p:txBody>
          <a:bodyPr/>
          <a:lstStyle/>
          <a:p>
            <a:endParaRPr lang="en-US"/>
          </a:p>
        </p:txBody>
      </p:sp>
      <p:sp>
        <p:nvSpPr>
          <p:cNvPr id="7" name="Rectangle 6"/>
          <p:cNvSpPr/>
          <p:nvPr/>
        </p:nvSpPr>
        <p:spPr>
          <a:xfrm flipV="1">
            <a:off x="79825" y="2376830"/>
            <a:ext cx="10365543"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79519" y="2341478"/>
            <a:ext cx="10365848"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553" y="2468880"/>
            <a:ext cx="10366814"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68249" y="6208776"/>
            <a:ext cx="525780" cy="457200"/>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BB668B-3DCE-4BFC-86E4-89F07B8D5AC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1051560" y="1447800"/>
            <a:ext cx="4311396"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74043" y="1447800"/>
            <a:ext cx="4311396"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51560" y="273050"/>
            <a:ext cx="893826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51560" y="1447800"/>
            <a:ext cx="429387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5695950" y="1447800"/>
            <a:ext cx="429387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CD37377E-5E56-4F72-9417-0F9510B67B5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half" idx="2"/>
          </p:nvPr>
        </p:nvSpPr>
        <p:spPr>
          <a:xfrm>
            <a:off x="1051560" y="2247900"/>
            <a:ext cx="429387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695950" y="2247900"/>
            <a:ext cx="429387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30FDF6-4A87-45DE-8A0B-6936B7AA336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B92C4-D010-47BC-A862-1BE01E9E37B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5156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73610" y="69755"/>
            <a:ext cx="10365378"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051560" y="273050"/>
            <a:ext cx="893826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51560" y="1600200"/>
            <a:ext cx="2190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55459217-383E-4324-81D0-ABBA72D1872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1"/>
          </p:nvPr>
        </p:nvSpPr>
        <p:spPr>
          <a:xfrm>
            <a:off x="3417570" y="1600200"/>
            <a:ext cx="657225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1560" y="4900550"/>
            <a:ext cx="841248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51560" y="5445825"/>
            <a:ext cx="841248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CC289DA1-8C0A-4647-8243-068B614FCABA}" type="datetime1">
              <a:rPr lang="en-US" smtClean="0"/>
            </a:fld>
            <a:endParaRPr lang="en-US"/>
          </a:p>
        </p:txBody>
      </p:sp>
      <p:sp>
        <p:nvSpPr>
          <p:cNvPr id="6" name="Footer Placeholder 5"/>
          <p:cNvSpPr>
            <a:spLocks noGrp="1"/>
          </p:cNvSpPr>
          <p:nvPr>
            <p:ph type="ftr" sz="quarter" idx="11"/>
          </p:nvPr>
        </p:nvSpPr>
        <p:spPr>
          <a:xfrm>
            <a:off x="1051560" y="6172200"/>
            <a:ext cx="4469130" cy="457200"/>
          </a:xfrm>
        </p:spPr>
        <p:txBody>
          <a:bodyPr/>
          <a:lstStyle/>
          <a:p>
            <a:endParaRPr lang="en-US"/>
          </a:p>
        </p:txBody>
      </p:sp>
      <p:sp>
        <p:nvSpPr>
          <p:cNvPr id="7" name="Slide Number Placeholder 6"/>
          <p:cNvSpPr>
            <a:spLocks noGrp="1"/>
          </p:cNvSpPr>
          <p:nvPr>
            <p:ph type="sldNum" sz="quarter" idx="12"/>
          </p:nvPr>
        </p:nvSpPr>
        <p:spPr>
          <a:xfrm>
            <a:off x="168249" y="6208776"/>
            <a:ext cx="525780" cy="457200"/>
          </a:xfrm>
        </p:spPr>
        <p:txBody>
          <a:bodyPr/>
          <a:lstStyle/>
          <a:p>
            <a:fld id="{B6F15528-21DE-4FAA-801E-634DDDAF4B2B}" type="slidenum">
              <a:rPr lang="en-US" smtClean="0"/>
            </a:fld>
            <a:endParaRPr lang="en-US"/>
          </a:p>
        </p:txBody>
      </p:sp>
      <p:sp>
        <p:nvSpPr>
          <p:cNvPr id="11" name="Rectangle 10"/>
          <p:cNvSpPr/>
          <p:nvPr/>
        </p:nvSpPr>
        <p:spPr>
          <a:xfrm flipV="1">
            <a:off x="78553" y="4683555"/>
            <a:ext cx="10357866"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78786" y="4650477"/>
            <a:ext cx="1035763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78789" y="4773227"/>
            <a:ext cx="10357632"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78555" y="66678"/>
            <a:ext cx="10352154"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5156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latin typeface="Times New Roman" panose="02020603050405020304" pitchFamily="18" charset="0"/>
              <a:cs typeface="Times New Roman" panose="02020603050405020304" pitchFamily="18" charset="0"/>
            </a:endParaRPr>
          </a:p>
        </p:txBody>
      </p:sp>
      <p:sp useBgFill="1">
        <p:nvSpPr>
          <p:cNvPr id="8" name="Rounded Rectangle 7"/>
          <p:cNvSpPr/>
          <p:nvPr/>
        </p:nvSpPr>
        <p:spPr>
          <a:xfrm>
            <a:off x="73610" y="69755"/>
            <a:ext cx="10365378"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latin typeface="Times New Roman" panose="02020603050405020304" pitchFamily="18" charset="0"/>
              <a:cs typeface="Times New Roman" panose="02020603050405020304" pitchFamily="18" charset="0"/>
            </a:endParaRPr>
          </a:p>
        </p:txBody>
      </p:sp>
      <p:sp>
        <p:nvSpPr>
          <p:cNvPr id="22" name="Title Placeholder 21"/>
          <p:cNvSpPr>
            <a:spLocks noGrp="1"/>
          </p:cNvSpPr>
          <p:nvPr>
            <p:ph type="title"/>
          </p:nvPr>
        </p:nvSpPr>
        <p:spPr>
          <a:xfrm>
            <a:off x="1051560" y="274638"/>
            <a:ext cx="893826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51560" y="1447800"/>
            <a:ext cx="893826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098030" y="6191250"/>
            <a:ext cx="2847975" cy="476250"/>
          </a:xfrm>
          <a:prstGeom prst="rect">
            <a:avLst/>
          </a:prstGeom>
        </p:spPr>
        <p:txBody>
          <a:bodyPr anchor="ctr" anchorCtr="0"/>
          <a:lstStyle>
            <a:lvl1pPr algn="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fld id="{1D39700D-3C47-4282-994E-98EEF571E3D6}" type="datetime1">
              <a:rPr lang="en-US" smtClean="0"/>
            </a:fld>
            <a:endParaRPr lang="en-US"/>
          </a:p>
        </p:txBody>
      </p:sp>
      <p:sp>
        <p:nvSpPr>
          <p:cNvPr id="3" name="Footer Placeholder 2"/>
          <p:cNvSpPr>
            <a:spLocks noGrp="1"/>
          </p:cNvSpPr>
          <p:nvPr>
            <p:ph type="ftr" sz="quarter" idx="3"/>
          </p:nvPr>
        </p:nvSpPr>
        <p:spPr>
          <a:xfrm>
            <a:off x="1051560" y="6172200"/>
            <a:ext cx="4556760" cy="457200"/>
          </a:xfrm>
          <a:prstGeom prst="rect">
            <a:avLst/>
          </a:prstGeom>
        </p:spPr>
        <p:txBody>
          <a:bodyPr anchor="ctr" anchorCtr="0"/>
          <a:lstStyle>
            <a:lvl1pP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endParaRPr lang="en-US"/>
          </a:p>
        </p:txBody>
      </p:sp>
      <p:sp>
        <p:nvSpPr>
          <p:cNvPr id="23" name="Slide Number Placeholder 22"/>
          <p:cNvSpPr>
            <a:spLocks noGrp="1"/>
          </p:cNvSpPr>
          <p:nvPr>
            <p:ph type="sldNum" sz="quarter" idx="4"/>
          </p:nvPr>
        </p:nvSpPr>
        <p:spPr>
          <a:xfrm>
            <a:off x="168249" y="6210300"/>
            <a:ext cx="525780" cy="457200"/>
          </a:xfrm>
          <a:prstGeom prst="ellipse">
            <a:avLst/>
          </a:prstGeom>
          <a:noFill/>
          <a:ln>
            <a:solidFill>
              <a:srgbClr val="00B050"/>
            </a:solidFill>
          </a:ln>
        </p:spPr>
        <p:txBody>
          <a:bodyPr wrap="none" lIns="0" tIns="0" rIns="0" bIns="0" anchor="ctr" anchorCtr="1">
            <a:noAutofit/>
          </a:bodyPr>
          <a:lstStyle>
            <a:lvl1pPr algn="ctr" eaLnBrk="1" latinLnBrk="0" hangingPunct="1">
              <a:defRPr kumimoji="0" sz="1400">
                <a:solidFill>
                  <a:srgbClr val="C00000"/>
                </a:solidFill>
                <a:latin typeface="Times New Roman" panose="02020603050405020304" pitchFamily="18" charset="0"/>
                <a:ea typeface="+mj-ea"/>
                <a:cs typeface="Times New Roman" panose="02020603050405020304" pitchFamily="18" charset="0"/>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rtl="0" eaLnBrk="1" latinLnBrk="0" hangingPunct="1">
        <a:spcBef>
          <a:spcPct val="0"/>
        </a:spcBef>
        <a:buNone/>
        <a:defRPr kumimoji="0" sz="40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fld id="{3F55AEE3-A14F-4D81-9F34-9841E30EA029}" type="datetime1">
              <a:rPr lang="en-US" altLang="en-US" smtClean="0">
                <a:solidFill>
                  <a:schemeClr val="tx2"/>
                </a:solidFill>
                <a:latin typeface="Times New Roman" panose="02020603050405020304" pitchFamily="18" charset="0"/>
              </a:rPr>
            </a:fld>
            <a:endParaRPr lang="en-US" altLang="en-US">
              <a:solidFill>
                <a:schemeClr val="tx2"/>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A5DB25D-1D9E-428B-BE35-A0FB0ECB4DD5}" type="slidenum">
              <a:rPr lang="en-US"/>
            </a:fld>
            <a:endParaRPr lang="en-US"/>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225" y="68739"/>
            <a:ext cx="1021854" cy="1416046"/>
          </a:xfrm>
          <a:prstGeom prst="rect">
            <a:avLst/>
          </a:prstGeom>
          <a:ln>
            <a:noFill/>
          </a:ln>
        </p:spPr>
      </p:pic>
      <p:sp>
        <p:nvSpPr>
          <p:cNvPr id="13" name="Rectangle 12"/>
          <p:cNvSpPr/>
          <p:nvPr/>
        </p:nvSpPr>
        <p:spPr>
          <a:xfrm>
            <a:off x="742445" y="65808"/>
            <a:ext cx="9706354" cy="1446550"/>
          </a:xfrm>
          <a:prstGeom prst="rect">
            <a:avLst/>
          </a:prstGeom>
        </p:spPr>
        <p:txBody>
          <a:bodyPr wrap="square">
            <a:spAutoFit/>
          </a:bodyPr>
          <a:lstStyle/>
          <a:p>
            <a:pPr algn="ctr"/>
            <a:r>
              <a:rPr lang="en-US" sz="3200" dirty="0" err="1">
                <a:solidFill>
                  <a:srgbClr val="C00000"/>
                </a:solidFill>
                <a:latin typeface="Berlin Sans FB" panose="020E0602020502020306" pitchFamily="34" charset="0"/>
              </a:rPr>
              <a:t>Lingayas</a:t>
            </a:r>
            <a:r>
              <a:rPr lang="en-US" sz="3200" dirty="0">
                <a:solidFill>
                  <a:srgbClr val="C00000"/>
                </a:solidFill>
                <a:latin typeface="Berlin Sans FB" panose="020E0602020502020306" pitchFamily="34" charset="0"/>
              </a:rPr>
              <a:t> Institute of Management and </a:t>
            </a:r>
            <a:r>
              <a:rPr lang="en-US" sz="3200" dirty="0" smtClean="0">
                <a:solidFill>
                  <a:srgbClr val="C00000"/>
                </a:solidFill>
                <a:latin typeface="Berlin Sans FB" panose="020E0602020502020306" pitchFamily="34" charset="0"/>
              </a:rPr>
              <a:t>Technology</a:t>
            </a:r>
            <a:endParaRPr lang="en-US" sz="3200" dirty="0" smtClean="0">
              <a:solidFill>
                <a:srgbClr val="C00000"/>
              </a:solidFill>
              <a:latin typeface="Berlin Sans FB" panose="020E0602020502020306" pitchFamily="34" charset="0"/>
            </a:endParaRPr>
          </a:p>
          <a:p>
            <a:pPr algn="ctr"/>
            <a:r>
              <a:rPr lang="en-US" sz="3200" dirty="0" smtClean="0">
                <a:solidFill>
                  <a:srgbClr val="C00000"/>
                </a:solidFill>
                <a:latin typeface="Berlin Sans FB" panose="020E0602020502020306" pitchFamily="34" charset="0"/>
              </a:rPr>
              <a:t>(Autonomous)</a:t>
            </a:r>
            <a:endParaRPr lang="en-US" sz="3200" dirty="0">
              <a:solidFill>
                <a:srgbClr val="C00000"/>
              </a:solidFill>
              <a:latin typeface="Berlin Sans FB" panose="020E0602020502020306" pitchFamily="34" charset="0"/>
            </a:endParaRPr>
          </a:p>
          <a:p>
            <a:pPr algn="ctr"/>
            <a:r>
              <a:rPr lang="en-US" sz="1200" b="1" dirty="0">
                <a:latin typeface="Batang" panose="02030600000101010101" pitchFamily="18" charset="-127"/>
                <a:ea typeface="Batang" panose="02030600000101010101" pitchFamily="18" charset="-127"/>
                <a:cs typeface="Arial" panose="020B0604020202020204" pitchFamily="34" charset="0"/>
              </a:rPr>
              <a:t>Approved by AICTE, Affiliated to JNTU Kakinada, </a:t>
            </a:r>
            <a:r>
              <a:rPr lang="en-US" sz="1200" b="1" dirty="0">
                <a:solidFill>
                  <a:srgbClr val="C00000"/>
                </a:solidFill>
              </a:rPr>
              <a:t>Accredited with </a:t>
            </a:r>
            <a:r>
              <a:rPr lang="en-US" sz="1200" b="1" u="sng" dirty="0">
                <a:solidFill>
                  <a:srgbClr val="C00000"/>
                </a:solidFill>
              </a:rPr>
              <a:t>A Grade by NAAC </a:t>
            </a:r>
            <a:r>
              <a:rPr lang="en-US" sz="1200" b="1" dirty="0">
                <a:solidFill>
                  <a:srgbClr val="C00000"/>
                </a:solidFill>
              </a:rPr>
              <a:t>and </a:t>
            </a:r>
            <a:endParaRPr lang="en-US" sz="1200" b="1" dirty="0">
              <a:solidFill>
                <a:srgbClr val="C00000"/>
              </a:solidFill>
            </a:endParaRPr>
          </a:p>
          <a:p>
            <a:pPr algn="ctr"/>
            <a:r>
              <a:rPr lang="en-US" sz="1200" b="1" u="sng" dirty="0">
                <a:solidFill>
                  <a:srgbClr val="002060"/>
                </a:solidFill>
              </a:rPr>
              <a:t>UG-CSE is accredited by NBA</a:t>
            </a:r>
            <a:endParaRPr lang="en-US" sz="1200" b="1" u="sng" dirty="0">
              <a:solidFill>
                <a:srgbClr val="002060"/>
              </a:solidFill>
            </a:endParaRPr>
          </a:p>
        </p:txBody>
      </p:sp>
      <p:sp>
        <p:nvSpPr>
          <p:cNvPr id="14" name="Rectangle 13"/>
          <p:cNvSpPr/>
          <p:nvPr/>
        </p:nvSpPr>
        <p:spPr>
          <a:xfrm>
            <a:off x="2374933" y="1457980"/>
            <a:ext cx="5909049" cy="523220"/>
          </a:xfrm>
          <a:prstGeom prst="rect">
            <a:avLst/>
          </a:prstGeom>
        </p:spPr>
        <p:txBody>
          <a:bodyPr wrap="square">
            <a:spAutoFit/>
          </a:bodyPr>
          <a:lstStyle/>
          <a:p>
            <a:pPr algn="ctr"/>
            <a:r>
              <a:rPr lang="en-US" sz="2800" dirty="0" smtClean="0">
                <a:latin typeface="Berlin Sans FB" panose="020E0602020502020306" pitchFamily="34" charset="0"/>
              </a:rPr>
              <a:t>Summer Internship presentation </a:t>
            </a:r>
            <a:r>
              <a:rPr lang="en-US" sz="2800" dirty="0">
                <a:latin typeface="Berlin Sans FB" panose="020E0602020502020306" pitchFamily="34" charset="0"/>
              </a:rPr>
              <a:t>on</a:t>
            </a:r>
            <a:endParaRPr lang="en-US" sz="2800" dirty="0">
              <a:latin typeface="Berlin Sans FB" panose="020E0602020502020306" pitchFamily="34" charset="0"/>
            </a:endParaRPr>
          </a:p>
        </p:txBody>
      </p:sp>
      <p:sp>
        <p:nvSpPr>
          <p:cNvPr id="15" name="Rectangle 14"/>
          <p:cNvSpPr/>
          <p:nvPr/>
        </p:nvSpPr>
        <p:spPr>
          <a:xfrm>
            <a:off x="742315" y="1893570"/>
            <a:ext cx="9076690" cy="1099185"/>
          </a:xfrm>
          <a:prstGeom prst="rect">
            <a:avLst/>
          </a:prstGeom>
        </p:spPr>
        <p:txBody>
          <a:bodyPr wrap="square">
            <a:noAutofit/>
          </a:bodyPr>
          <a:lstStyle/>
          <a:p>
            <a:pPr algn="ctr"/>
            <a:r>
              <a:rPr lang="en-IN" altLang="en-US" sz="4000" dirty="0">
                <a:solidFill>
                  <a:srgbClr val="002060"/>
                </a:solidFill>
                <a:effectLst>
                  <a:outerShdw blurRad="38100" dist="38100" dir="2700000" algn="tl">
                    <a:srgbClr val="000000">
                      <a:alpha val="43137"/>
                    </a:srgbClr>
                  </a:outerShdw>
                </a:effectLst>
              </a:rPr>
              <a:t>Resume builder by using Django</a:t>
            </a:r>
            <a:endParaRPr lang="en-IN" altLang="en-US" sz="4000" dirty="0">
              <a:solidFill>
                <a:srgbClr val="002060"/>
              </a:solidFill>
              <a:effectLst>
                <a:outerShdw blurRad="38100" dist="38100" dir="2700000" algn="tl">
                  <a:srgbClr val="000000">
                    <a:alpha val="43137"/>
                  </a:srgbClr>
                </a:outerShdw>
              </a:effectLst>
            </a:endParaRPr>
          </a:p>
        </p:txBody>
      </p:sp>
      <p:sp>
        <p:nvSpPr>
          <p:cNvPr id="16" name="Rectangle 15"/>
          <p:cNvSpPr/>
          <p:nvPr/>
        </p:nvSpPr>
        <p:spPr>
          <a:xfrm>
            <a:off x="1782430" y="6243937"/>
            <a:ext cx="6752874" cy="461665"/>
          </a:xfrm>
          <a:prstGeom prst="rect">
            <a:avLst/>
          </a:prstGeom>
        </p:spPr>
        <p:txBody>
          <a:bodyPr wrap="none">
            <a:spAutoFit/>
          </a:bodyPr>
          <a:lstStyle/>
          <a:p>
            <a:pPr algn="ctr"/>
            <a:r>
              <a:rPr lang="en-US" sz="2400" b="1" dirty="0" smtClean="0"/>
              <a:t>Department of Computer </a:t>
            </a:r>
            <a:r>
              <a:rPr lang="en-US" sz="2400" b="1" dirty="0"/>
              <a:t>science and Engineering</a:t>
            </a:r>
            <a:endParaRPr lang="en-US" sz="2400" dirty="0"/>
          </a:p>
        </p:txBody>
      </p:sp>
      <p:sp>
        <p:nvSpPr>
          <p:cNvPr id="18" name="Rectangle 17"/>
          <p:cNvSpPr/>
          <p:nvPr/>
        </p:nvSpPr>
        <p:spPr>
          <a:xfrm>
            <a:off x="7452780" y="4865105"/>
            <a:ext cx="2072220" cy="1568450"/>
          </a:xfrm>
          <a:prstGeom prst="rect">
            <a:avLst/>
          </a:prstGeom>
        </p:spPr>
        <p:txBody>
          <a:bodyPr wrap="square">
            <a:spAutoFit/>
          </a:bodyPr>
          <a:lstStyle/>
          <a:p>
            <a:pPr algn="ctr"/>
            <a:r>
              <a:rPr lang="en-US" sz="2400" b="1" dirty="0" smtClean="0"/>
              <a:t>Mentor:</a:t>
            </a:r>
            <a:endParaRPr lang="en-US" sz="2400" b="1" dirty="0" smtClean="0"/>
          </a:p>
          <a:p>
            <a:pPr algn="ctr"/>
            <a:r>
              <a:rPr lang="en-IN" altLang="en-US" sz="2400" b="1" dirty="0" smtClean="0"/>
              <a:t>Professor</a:t>
            </a:r>
            <a:endParaRPr lang="en-IN" altLang="en-US" sz="2400" b="1" dirty="0" smtClean="0"/>
          </a:p>
          <a:p>
            <a:pPr algn="ctr"/>
            <a:r>
              <a:rPr lang="en-IN" altLang="en-US" sz="2400" b="1" dirty="0" smtClean="0"/>
              <a:t>M.Jagadish sir</a:t>
            </a:r>
            <a:endParaRPr lang="en-US" sz="2400" b="1" dirty="0" smtClean="0"/>
          </a:p>
          <a:p>
            <a:pPr algn="ctr"/>
            <a:endParaRPr lang="en-US" sz="2400" b="1" dirty="0"/>
          </a:p>
        </p:txBody>
      </p:sp>
      <p:sp>
        <p:nvSpPr>
          <p:cNvPr id="11" name="矩形"/>
          <p:cNvSpPr/>
          <p:nvPr/>
        </p:nvSpPr>
        <p:spPr>
          <a:xfrm>
            <a:off x="324298" y="4878960"/>
            <a:ext cx="4271963" cy="862962"/>
          </a:xfrm>
          <a:prstGeom prst="rect">
            <a:avLst/>
          </a:prstGeom>
          <a:noFill/>
          <a:ln w="12700" cap="flat" cmpd="sng">
            <a:noFill/>
            <a:prstDash val="solid"/>
            <a:miter/>
          </a:ln>
        </p:spPr>
        <p:txBody>
          <a:bodyPr vert="horz" wrap="square" lIns="91440" tIns="45720" rIns="91440" bIns="45720" anchor="t" anchorCtr="0"/>
          <a:lstStyle/>
          <a:p>
            <a:pPr algn="l" eaLnBrk="1" fontAlgn="auto" latinLnBrk="0" hangingPunct="1">
              <a:spcBef>
                <a:spcPts val="1000"/>
              </a:spcBef>
              <a:spcAft>
                <a:spcPts val="0"/>
              </a:spcAft>
              <a:buClr>
                <a:schemeClr val="accent1"/>
              </a:buClr>
              <a:buSzPct val="80000"/>
            </a:pPr>
            <a:r>
              <a:rPr lang="en-US" altLang="zh-CN" b="1" i="0" u="none" strike="noStrike" kern="1200" cap="none" spc="0" baseline="0" dirty="0" smtClean="0">
                <a:solidFill>
                  <a:srgbClr val="404040"/>
                </a:solidFill>
                <a:latin typeface="Trebuchet MS" panose="020B0603020202020204" charset="0"/>
                <a:ea typeface="华文新魏" charset="0"/>
                <a:cs typeface="Trebuchet MS" panose="020B0603020202020204" charset="0"/>
              </a:rPr>
              <a:t>Roll Number: </a:t>
            </a:r>
            <a:r>
              <a:rPr lang="en-IN" altLang="en-US" b="1" i="0" u="none" strike="noStrike" kern="1200" cap="none" spc="0" baseline="0" dirty="0" smtClean="0">
                <a:solidFill>
                  <a:srgbClr val="404040"/>
                </a:solidFill>
                <a:latin typeface="Trebuchet MS" panose="020B0603020202020204" charset="0"/>
                <a:ea typeface="华文新魏" charset="0"/>
                <a:cs typeface="Trebuchet MS" panose="020B0603020202020204" charset="0"/>
              </a:rPr>
              <a:t>Ogirala Sudha</a:t>
            </a:r>
            <a:endParaRPr lang="en-US" altLang="zh-CN" b="1" i="0" u="none" strike="noStrike" kern="1200" cap="none" spc="0" baseline="0" dirty="0" smtClean="0">
              <a:solidFill>
                <a:srgbClr val="404040"/>
              </a:solidFill>
              <a:latin typeface="Trebuchet MS" panose="020B0603020202020204" charset="0"/>
              <a:ea typeface="华文新魏" charset="0"/>
              <a:cs typeface="Trebuchet MS" panose="020B0603020202020204" charset="0"/>
            </a:endParaRPr>
          </a:p>
          <a:p>
            <a:pPr algn="l" eaLnBrk="1" fontAlgn="auto" latinLnBrk="0" hangingPunct="1">
              <a:spcBef>
                <a:spcPts val="1000"/>
              </a:spcBef>
              <a:spcAft>
                <a:spcPts val="0"/>
              </a:spcAft>
              <a:buClr>
                <a:schemeClr val="accent1"/>
              </a:buClr>
              <a:buSzPct val="80000"/>
            </a:pPr>
            <a:r>
              <a:rPr lang="en-US" altLang="zh-CN" b="1" dirty="0" smtClean="0">
                <a:solidFill>
                  <a:srgbClr val="404040"/>
                </a:solidFill>
                <a:latin typeface="Trebuchet MS" panose="020B0603020202020204" charset="0"/>
                <a:ea typeface="华文新魏" charset="0"/>
                <a:cs typeface="Trebuchet MS" panose="020B0603020202020204" charset="0"/>
              </a:rPr>
              <a:t>Name:</a:t>
            </a:r>
            <a:r>
              <a:rPr lang="en-IN" altLang="en-US" b="1" dirty="0" smtClean="0">
                <a:solidFill>
                  <a:srgbClr val="404040"/>
                </a:solidFill>
                <a:latin typeface="Trebuchet MS" panose="020B0603020202020204" charset="0"/>
                <a:ea typeface="华文新魏" charset="0"/>
                <a:cs typeface="Trebuchet MS" panose="020B0603020202020204" charset="0"/>
              </a:rPr>
              <a:t>21NA1A0513</a:t>
            </a:r>
            <a:endParaRPr lang="en-IN" altLang="en-US" b="1" i="0" u="none" strike="noStrike" kern="1200" cap="none" spc="0" baseline="0" dirty="0" smtClean="0">
              <a:solidFill>
                <a:srgbClr val="404040"/>
              </a:solidFill>
              <a:latin typeface="Trebuchet MS" panose="020B0603020202020204" charset="0"/>
              <a:ea typeface="华文新魏" charset="0"/>
              <a:cs typeface="Trebuchet MS" panose="020B0603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7" name="Text Box 6"/>
          <p:cNvSpPr txBox="1"/>
          <p:nvPr/>
        </p:nvSpPr>
        <p:spPr>
          <a:xfrm>
            <a:off x="808355" y="547370"/>
            <a:ext cx="3505200" cy="583565"/>
          </a:xfrm>
          <a:prstGeom prst="rect">
            <a:avLst/>
          </a:prstGeom>
          <a:noFill/>
        </p:spPr>
        <p:txBody>
          <a:bodyPr wrap="square" rtlCol="0">
            <a:spAutoFit/>
          </a:bodyPr>
          <a:p>
            <a:r>
              <a:rPr lang="en-IN" altLang="en-US" sz="3200" b="1"/>
              <a:t>Technical skills: </a:t>
            </a:r>
            <a:endParaRPr lang="en-IN" altLang="en-US" sz="3200" b="1"/>
          </a:p>
        </p:txBody>
      </p:sp>
      <p:sp>
        <p:nvSpPr>
          <p:cNvPr id="9" name="Text Box 8"/>
          <p:cNvSpPr txBox="1"/>
          <p:nvPr/>
        </p:nvSpPr>
        <p:spPr>
          <a:xfrm>
            <a:off x="798830" y="1346200"/>
            <a:ext cx="8796655" cy="1226185"/>
          </a:xfrm>
          <a:prstGeom prst="rect">
            <a:avLst/>
          </a:prstGeom>
          <a:noFill/>
        </p:spPr>
        <p:txBody>
          <a:bodyPr wrap="square" rtlCol="0">
            <a:noAutofit/>
          </a:bodyPr>
          <a:p>
            <a:r>
              <a:rPr lang="en-IN" altLang="en-US" sz="2800"/>
              <a:t>I acquried techinical skills such as programming languages(Python).</a:t>
            </a:r>
            <a:endParaRPr lang="en-IN" altLang="en-US" sz="2800"/>
          </a:p>
          <a:p>
            <a:endParaRPr lang="en-IN" altLang="en-US" sz="2800"/>
          </a:p>
        </p:txBody>
      </p:sp>
      <p:graphicFrame>
        <p:nvGraphicFramePr>
          <p:cNvPr id="10" name="Table 9"/>
          <p:cNvGraphicFramePr/>
          <p:nvPr/>
        </p:nvGraphicFramePr>
        <p:xfrm>
          <a:off x="1577340" y="2286000"/>
          <a:ext cx="7212330" cy="3826510"/>
        </p:xfrm>
        <a:graphic>
          <a:graphicData uri="http://schemas.openxmlformats.org/drawingml/2006/table">
            <a:tbl>
              <a:tblPr firstRow="1" bandRow="1">
                <a:tableStyleId>{5C22544A-7EE6-4342-B048-85BDC9FD1C3A}</a:tableStyleId>
              </a:tblPr>
              <a:tblGrid>
                <a:gridCol w="2404110"/>
                <a:gridCol w="2404110"/>
                <a:gridCol w="2404110"/>
              </a:tblGrid>
              <a:tr h="462915">
                <a:tc>
                  <a:txBody>
                    <a:bodyPr/>
                    <a:p>
                      <a:pPr>
                        <a:buNone/>
                      </a:pPr>
                      <a:r>
                        <a:rPr lang="en-IN" altLang="en-US"/>
                        <a:t>Day</a:t>
                      </a:r>
                      <a:endParaRPr lang="en-IN" altLang="en-US"/>
                    </a:p>
                  </a:txBody>
                  <a:tcPr/>
                </a:tc>
                <a:tc>
                  <a:txBody>
                    <a:bodyPr/>
                    <a:p>
                      <a:pPr>
                        <a:buNone/>
                      </a:pPr>
                      <a:r>
                        <a:rPr lang="en-IN" altLang="en-US"/>
                        <a:t>DAILY ACTIVITY</a:t>
                      </a:r>
                      <a:endParaRPr lang="en-IN" altLang="en-US"/>
                    </a:p>
                  </a:txBody>
                  <a:tcPr/>
                </a:tc>
                <a:tc>
                  <a:txBody>
                    <a:bodyPr/>
                    <a:p>
                      <a:pPr>
                        <a:buNone/>
                      </a:pPr>
                      <a:r>
                        <a:rPr lang="en-IN" altLang="en-US"/>
                        <a:t>OUTCOMES</a:t>
                      </a:r>
                      <a:endParaRPr lang="en-IN" altLang="en-US"/>
                    </a:p>
                  </a:txBody>
                  <a:tcPr/>
                </a:tc>
              </a:tr>
              <a:tr h="673100">
                <a:tc>
                  <a:txBody>
                    <a:bodyPr/>
                    <a:p>
                      <a:pPr>
                        <a:buNone/>
                      </a:pPr>
                      <a:r>
                        <a:rPr lang="en-IN" altLang="en-US"/>
                        <a:t>Day 1</a:t>
                      </a:r>
                      <a:endParaRPr lang="en-IN" altLang="en-US"/>
                    </a:p>
                  </a:txBody>
                  <a:tcPr/>
                </a:tc>
                <a:tc>
                  <a:txBody>
                    <a:bodyPr/>
                    <a:p>
                      <a:pPr>
                        <a:buNone/>
                      </a:pPr>
                      <a:r>
                        <a:rPr lang="en-IN" altLang="en-US"/>
                        <a:t>Python programming</a:t>
                      </a:r>
                      <a:endParaRPr lang="en-IN" altLang="en-US"/>
                    </a:p>
                  </a:txBody>
                  <a:tcPr/>
                </a:tc>
                <a:tc>
                  <a:txBody>
                    <a:bodyPr/>
                    <a:p>
                      <a:pPr>
                        <a:buNone/>
                      </a:pPr>
                      <a:r>
                        <a:rPr lang="en-IN" altLang="en-US"/>
                        <a:t>Fundementals</a:t>
                      </a:r>
                      <a:endParaRPr lang="en-IN" altLang="en-US"/>
                    </a:p>
                  </a:txBody>
                  <a:tcPr/>
                </a:tc>
              </a:tr>
              <a:tr h="672465">
                <a:tc>
                  <a:txBody>
                    <a:bodyPr/>
                    <a:p>
                      <a:pPr>
                        <a:buNone/>
                      </a:pPr>
                      <a:r>
                        <a:rPr lang="en-IN" altLang="en-US"/>
                        <a:t>Day 2</a:t>
                      </a:r>
                      <a:endParaRPr lang="en-IN" altLang="en-US"/>
                    </a:p>
                  </a:txBody>
                  <a:tcPr/>
                </a:tc>
                <a:tc>
                  <a:txBody>
                    <a:bodyPr/>
                    <a:p>
                      <a:pPr>
                        <a:buNone/>
                      </a:pPr>
                      <a:r>
                        <a:rPr lang="en-IN" altLang="en-US"/>
                        <a:t>Tool Boxes Python</a:t>
                      </a:r>
                      <a:endParaRPr lang="en-IN" altLang="en-US"/>
                    </a:p>
                  </a:txBody>
                  <a:tcPr/>
                </a:tc>
                <a:tc>
                  <a:txBody>
                    <a:bodyPr/>
                    <a:p>
                      <a:pPr>
                        <a:buNone/>
                      </a:pPr>
                      <a:r>
                        <a:rPr lang="en-IN" altLang="en-US"/>
                        <a:t>Basic information about Python.</a:t>
                      </a:r>
                      <a:endParaRPr lang="en-IN" altLang="en-US"/>
                    </a:p>
                  </a:txBody>
                  <a:tcPr/>
                </a:tc>
              </a:tr>
              <a:tr h="672465">
                <a:tc>
                  <a:txBody>
                    <a:bodyPr/>
                    <a:p>
                      <a:pPr>
                        <a:buNone/>
                      </a:pPr>
                      <a:r>
                        <a:rPr lang="en-IN" altLang="en-US"/>
                        <a:t>Day 3</a:t>
                      </a:r>
                      <a:endParaRPr lang="en-IN" altLang="en-US"/>
                    </a:p>
                  </a:txBody>
                  <a:tcPr/>
                </a:tc>
                <a:tc>
                  <a:txBody>
                    <a:bodyPr/>
                    <a:p>
                      <a:pPr>
                        <a:buNone/>
                      </a:pPr>
                      <a:r>
                        <a:rPr lang="en-IN" altLang="en-US"/>
                        <a:t>Fundemental libraries for python programming</a:t>
                      </a:r>
                      <a:endParaRPr lang="en-IN" altLang="en-US"/>
                    </a:p>
                  </a:txBody>
                  <a:tcPr/>
                </a:tc>
                <a:tc>
                  <a:txBody>
                    <a:bodyPr/>
                    <a:p>
                      <a:pPr>
                        <a:buNone/>
                      </a:pPr>
                      <a:r>
                        <a:rPr lang="en-IN" altLang="en-US"/>
                        <a:t>About rhe fundementals for the devolopment.</a:t>
                      </a:r>
                      <a:endParaRPr lang="en-IN" altLang="en-US"/>
                    </a:p>
                  </a:txBody>
                  <a:tcPr/>
                </a:tc>
              </a:tr>
              <a:tr h="673100">
                <a:tc>
                  <a:txBody>
                    <a:bodyPr/>
                    <a:p>
                      <a:pPr>
                        <a:buNone/>
                      </a:pPr>
                      <a:r>
                        <a:rPr lang="en-IN" altLang="en-US"/>
                        <a:t>Day 4</a:t>
                      </a:r>
                      <a:endParaRPr lang="en-IN" altLang="en-US"/>
                    </a:p>
                  </a:txBody>
                  <a:tcPr/>
                </a:tc>
                <a:tc>
                  <a:txBody>
                    <a:bodyPr/>
                    <a:p>
                      <a:pPr>
                        <a:buNone/>
                      </a:pPr>
                      <a:r>
                        <a:rPr lang="en-IN" altLang="en-US"/>
                        <a:t>Integrated devolopment environment</a:t>
                      </a:r>
                      <a:endParaRPr lang="en-IN" altLang="en-US"/>
                    </a:p>
                  </a:txBody>
                  <a:tcPr/>
                </a:tc>
                <a:tc>
                  <a:txBody>
                    <a:bodyPr/>
                    <a:p>
                      <a:pPr>
                        <a:buNone/>
                      </a:pPr>
                      <a:r>
                        <a:rPr lang="en-IN" altLang="en-US"/>
                        <a:t>How python is used for the devolpoment.</a:t>
                      </a:r>
                      <a:endParaRPr lang="en-IN" altLang="en-US"/>
                    </a:p>
                  </a:txBody>
                  <a:tcPr/>
                </a:tc>
              </a:tr>
              <a:tr h="672465">
                <a:tc>
                  <a:txBody>
                    <a:bodyPr/>
                    <a:p>
                      <a:pPr>
                        <a:buNone/>
                      </a:pPr>
                      <a:r>
                        <a:rPr lang="en-IN" altLang="en-US"/>
                        <a:t>Day 5</a:t>
                      </a:r>
                      <a:endParaRPr lang="en-IN" altLang="en-US"/>
                    </a:p>
                  </a:txBody>
                  <a:tcPr/>
                </a:tc>
                <a:tc>
                  <a:txBody>
                    <a:bodyPr/>
                    <a:p>
                      <a:pPr>
                        <a:buNone/>
                      </a:pPr>
                      <a:r>
                        <a:rPr lang="en-IN" altLang="en-US"/>
                        <a:t>HTML,CSS,JavaScript</a:t>
                      </a:r>
                      <a:endParaRPr lang="en-IN" altLang="en-US"/>
                    </a:p>
                  </a:txBody>
                  <a:tcPr/>
                </a:tc>
                <a:tc>
                  <a:txBody>
                    <a:bodyPr/>
                    <a:p>
                      <a:pPr>
                        <a:buNone/>
                      </a:pPr>
                      <a:r>
                        <a:rPr lang="en-IN" altLang="en-US"/>
                        <a:t>To create beautiful and user-friendly websites.</a:t>
                      </a:r>
                      <a:endParaRPr lang="en-IN"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4" name="Text Box 3"/>
          <p:cNvSpPr txBox="1"/>
          <p:nvPr/>
        </p:nvSpPr>
        <p:spPr>
          <a:xfrm>
            <a:off x="606425" y="778510"/>
            <a:ext cx="6322060" cy="1105535"/>
          </a:xfrm>
          <a:prstGeom prst="rect">
            <a:avLst/>
          </a:prstGeom>
          <a:noFill/>
        </p:spPr>
        <p:txBody>
          <a:bodyPr wrap="square" rtlCol="0">
            <a:noAutofit/>
          </a:bodyPr>
          <a:p>
            <a:r>
              <a:rPr lang="en-IN" altLang="en-US" sz="3200" b="1" u="sng"/>
              <a:t>Outcomes Description:</a:t>
            </a:r>
            <a:endParaRPr lang="en-IN" altLang="en-US" sz="3200" b="1" u="sng"/>
          </a:p>
        </p:txBody>
      </p:sp>
      <p:sp>
        <p:nvSpPr>
          <p:cNvPr id="5" name="Text Box 4"/>
          <p:cNvSpPr txBox="1"/>
          <p:nvPr/>
        </p:nvSpPr>
        <p:spPr>
          <a:xfrm>
            <a:off x="702310" y="1980565"/>
            <a:ext cx="8811260" cy="748665"/>
          </a:xfrm>
          <a:prstGeom prst="rect">
            <a:avLst/>
          </a:prstGeom>
          <a:noFill/>
        </p:spPr>
        <p:txBody>
          <a:bodyPr wrap="square" rtlCol="0">
            <a:noAutofit/>
          </a:bodyPr>
          <a:p>
            <a:r>
              <a:rPr lang="en-IN" altLang="en-US" sz="2800"/>
              <a:t>*Working in a virtual environment has been an exiciting and rewarding experience fo me.</a:t>
            </a:r>
            <a:endParaRPr lang="en-IN" altLang="en-US" sz="2800"/>
          </a:p>
          <a:p>
            <a:endParaRPr lang="en-IN" altLang="en-US" sz="2800"/>
          </a:p>
          <a:p>
            <a:endParaRPr lang="en-IN" altLang="en-US" sz="2800"/>
          </a:p>
        </p:txBody>
      </p:sp>
      <p:sp>
        <p:nvSpPr>
          <p:cNvPr id="7" name="Text Box 6"/>
          <p:cNvSpPr txBox="1"/>
          <p:nvPr/>
        </p:nvSpPr>
        <p:spPr>
          <a:xfrm>
            <a:off x="704850" y="2940685"/>
            <a:ext cx="8427720" cy="1119505"/>
          </a:xfrm>
          <a:prstGeom prst="rect">
            <a:avLst/>
          </a:prstGeom>
          <a:noFill/>
        </p:spPr>
        <p:txBody>
          <a:bodyPr wrap="square" rtlCol="0">
            <a:noAutofit/>
          </a:bodyPr>
          <a:p>
            <a:r>
              <a:rPr lang="en-IN" altLang="en-US" sz="2800"/>
              <a:t>*I have exchanged ideas ,opinions and feedback with them through various platforms and tools.</a:t>
            </a:r>
            <a:endParaRPr lang="en-I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fld id="{C496AF17-ABA6-4DCD-8150-8BE27209D419}" type="datetime1">
              <a:rPr lang="en-US" altLang="en-US" smtClean="0">
                <a:solidFill>
                  <a:schemeClr val="tx2"/>
                </a:solidFill>
                <a:latin typeface="Times New Roman" panose="02020603050405020304" pitchFamily="18" charset="0"/>
              </a:rPr>
            </a:fld>
            <a:endParaRPr lang="en-US" altLang="en-US">
              <a:solidFill>
                <a:schemeClr val="tx2"/>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A5DB25D-1D9E-428B-BE35-A0FB0ECB4DD5}" type="slidenum">
              <a:rPr lang="en-US"/>
            </a:fld>
            <a:endParaRPr lang="en-US"/>
          </a:p>
        </p:txBody>
      </p:sp>
      <p:sp>
        <p:nvSpPr>
          <p:cNvPr id="12292" name="Rectangle 5"/>
          <p:cNvSpPr>
            <a:spLocks noChangeArrowheads="1"/>
          </p:cNvSpPr>
          <p:nvPr/>
        </p:nvSpPr>
        <p:spPr bwMode="auto">
          <a:xfrm>
            <a:off x="1825169" y="2667000"/>
            <a:ext cx="694878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a:r>
              <a:rPr lang="en-US" altLang="en-US" sz="9600" b="1" dirty="0"/>
              <a:t>Thank You</a:t>
            </a:r>
            <a:endParaRPr lang="en-US" altLang="en-US" sz="96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fld id="{32222189-C426-4269-8DC7-46111CF70155}" type="datetime1">
              <a:rPr lang="en-US" altLang="en-US" smtClean="0">
                <a:solidFill>
                  <a:schemeClr val="tx2"/>
                </a:solidFill>
                <a:latin typeface="Times New Roman" panose="02020603050405020304" pitchFamily="18" charset="0"/>
              </a:rPr>
            </a:fld>
            <a:endParaRPr lang="en-US" altLang="en-US" smtClean="0">
              <a:solidFill>
                <a:schemeClr val="tx2"/>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FA304E-1BFF-4966-854F-A47C45692376}" type="slidenum">
              <a:rPr lang="en-US"/>
            </a:fld>
            <a:endParaRPr lang="en-US"/>
          </a:p>
        </p:txBody>
      </p:sp>
      <p:sp>
        <p:nvSpPr>
          <p:cNvPr id="16" name="Rectangle 15"/>
          <p:cNvSpPr/>
          <p:nvPr/>
        </p:nvSpPr>
        <p:spPr>
          <a:xfrm>
            <a:off x="3088958" y="228603"/>
            <a:ext cx="4337685" cy="769441"/>
          </a:xfrm>
          <a:prstGeom prst="rect">
            <a:avLst/>
          </a:prstGeom>
        </p:spPr>
        <p:txBody>
          <a:bodyPr wrap="square">
            <a:spAutoFit/>
          </a:bodyPr>
          <a:lstStyle/>
          <a:p>
            <a:pPr algn="ctr"/>
            <a:r>
              <a:rPr lang="en-US" sz="4400" b="1" dirty="0">
                <a:solidFill>
                  <a:srgbClr val="002060"/>
                </a:solidFill>
              </a:rPr>
              <a:t>Contents</a:t>
            </a:r>
            <a:endParaRPr lang="en-US" sz="4400" dirty="0">
              <a:solidFill>
                <a:srgbClr val="002060"/>
              </a:solidFill>
            </a:endParaRPr>
          </a:p>
        </p:txBody>
      </p:sp>
      <p:sp>
        <p:nvSpPr>
          <p:cNvPr id="2" name="Rectangle 1"/>
          <p:cNvSpPr/>
          <p:nvPr/>
        </p:nvSpPr>
        <p:spPr>
          <a:xfrm>
            <a:off x="1205865" y="1108075"/>
            <a:ext cx="4675505" cy="1831975"/>
          </a:xfrm>
          <a:prstGeom prst="rect">
            <a:avLst/>
          </a:prstGeom>
        </p:spPr>
        <p:txBody>
          <a:bodyPr wrap="none">
            <a:noAutofit/>
          </a:bodyPr>
          <a:lstStyle/>
          <a:p>
            <a:pPr algn="just">
              <a:lnSpc>
                <a:spcPct val="150000"/>
              </a:lnSpc>
            </a:pPr>
            <a:r>
              <a:rPr lang="en-IN" altLang="en-US" sz="3200" dirty="0"/>
              <a:t>*Executive Summary</a:t>
            </a:r>
            <a:endParaRPr lang="en-IN" altLang="en-US" sz="3200" dirty="0"/>
          </a:p>
          <a:p>
            <a:pPr algn="just">
              <a:lnSpc>
                <a:spcPct val="150000"/>
              </a:lnSpc>
            </a:pPr>
            <a:r>
              <a:rPr lang="en-IN" altLang="en-US" sz="3200" dirty="0"/>
              <a:t>*Overview of the Orginization</a:t>
            </a:r>
            <a:endParaRPr lang="en-IN" altLang="en-US" sz="3200" dirty="0"/>
          </a:p>
          <a:p>
            <a:pPr algn="just">
              <a:lnSpc>
                <a:spcPct val="150000"/>
              </a:lnSpc>
            </a:pPr>
            <a:r>
              <a:rPr lang="en-IN" altLang="en-US" sz="3200" dirty="0"/>
              <a:t>*Internship part</a:t>
            </a:r>
            <a:endParaRPr lang="en-IN" altLang="en-US" sz="3200" dirty="0"/>
          </a:p>
          <a:p>
            <a:pPr algn="just">
              <a:lnSpc>
                <a:spcPct val="150000"/>
              </a:lnSpc>
            </a:pPr>
            <a:r>
              <a:rPr lang="en-IN" altLang="en-US" sz="3200" dirty="0"/>
              <a:t>*Activity log for the first week</a:t>
            </a:r>
            <a:endParaRPr lang="en-IN" altLang="en-US" sz="3200" dirty="0"/>
          </a:p>
          <a:p>
            <a:pPr algn="just">
              <a:lnSpc>
                <a:spcPct val="150000"/>
              </a:lnSpc>
            </a:pPr>
            <a:r>
              <a:rPr lang="en-IN" altLang="en-US" sz="3200" dirty="0"/>
              <a:t>*Outcomes descripition </a:t>
            </a:r>
            <a:endParaRPr lang="en-IN" altLang="en-US" sz="3200" dirty="0"/>
          </a:p>
          <a:p>
            <a:pPr algn="just">
              <a:lnSpc>
                <a:spcPct val="150000"/>
              </a:lnSpc>
            </a:pPr>
            <a:r>
              <a:rPr lang="en-IN" altLang="en-US" sz="3200" dirty="0"/>
              <a:t>Summary</a:t>
            </a:r>
            <a:endParaRPr lang="en-IN" altLang="en-US" sz="3200" dirty="0"/>
          </a:p>
          <a:p>
            <a:pPr algn="just">
              <a:lnSpc>
                <a:spcPct val="150000"/>
              </a:lnSpc>
            </a:pPr>
            <a:endParaRPr lang="en-IN" altLang="en-US" sz="3200" dirty="0"/>
          </a:p>
          <a:p>
            <a:pPr algn="just">
              <a:lnSpc>
                <a:spcPct val="150000"/>
              </a:lnSpc>
            </a:pPr>
            <a:endParaRPr lang="en-IN" alt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fld>
            <a:endParaRPr lang="en-US"/>
          </a:p>
        </p:txBody>
      </p:sp>
      <p:sp>
        <p:nvSpPr>
          <p:cNvPr id="6" name="Text Box 5"/>
          <p:cNvSpPr txBox="1"/>
          <p:nvPr/>
        </p:nvSpPr>
        <p:spPr>
          <a:xfrm>
            <a:off x="775335" y="734695"/>
            <a:ext cx="8858885" cy="1323975"/>
          </a:xfrm>
          <a:prstGeom prst="rect">
            <a:avLst/>
          </a:prstGeom>
          <a:noFill/>
        </p:spPr>
        <p:txBody>
          <a:bodyPr wrap="square" rtlCol="0">
            <a:noAutofit/>
          </a:bodyPr>
          <a:p>
            <a:r>
              <a:rPr lang="en-IN" altLang="en-US" sz="2800"/>
              <a:t>*Python is an interpreted,object-oriented,high level programming languages with dynamic symantics.</a:t>
            </a:r>
            <a:endParaRPr lang="en-IN" altLang="en-US" sz="2800"/>
          </a:p>
          <a:p>
            <a:r>
              <a:rPr lang="en-IN" altLang="en-US" sz="2800"/>
              <a:t>*Python is used for server-side web devolopment,software devolopment,and it is popular for Rapid Application Devolopment.</a:t>
            </a:r>
            <a:endParaRPr lang="en-IN" altLang="en-US" sz="2800"/>
          </a:p>
          <a:p>
            <a:r>
              <a:rPr lang="en-IN" altLang="en-US" sz="2800"/>
              <a:t>*Python is that it operates on any platforms whether Macintosh,Windows,Linux,Solaries,and more.</a:t>
            </a:r>
            <a:endParaRPr lang="en-IN" altLang="en-US" sz="2800"/>
          </a:p>
        </p:txBody>
      </p:sp>
      <p:sp>
        <p:nvSpPr>
          <p:cNvPr id="8" name="Text Box 7"/>
          <p:cNvSpPr txBox="1"/>
          <p:nvPr/>
        </p:nvSpPr>
        <p:spPr>
          <a:xfrm>
            <a:off x="842645" y="316865"/>
            <a:ext cx="3505200" cy="583565"/>
          </a:xfrm>
          <a:prstGeom prst="rect">
            <a:avLst/>
          </a:prstGeom>
          <a:noFill/>
        </p:spPr>
        <p:txBody>
          <a:bodyPr wrap="square" rtlCol="0">
            <a:spAutoFit/>
          </a:bodyPr>
          <a:p>
            <a:r>
              <a:rPr lang="en-IN" altLang="en-US" sz="3200" b="1"/>
              <a:t>What is Python?</a:t>
            </a:r>
            <a:endParaRPr lang="en-IN" altLang="en-US" sz="32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4" name="Text Box 3"/>
          <p:cNvSpPr txBox="1"/>
          <p:nvPr/>
        </p:nvSpPr>
        <p:spPr>
          <a:xfrm>
            <a:off x="3660775" y="432435"/>
            <a:ext cx="3505200" cy="583565"/>
          </a:xfrm>
          <a:prstGeom prst="rect">
            <a:avLst/>
          </a:prstGeom>
          <a:noFill/>
        </p:spPr>
        <p:txBody>
          <a:bodyPr wrap="square" rtlCol="0">
            <a:spAutoFit/>
          </a:bodyPr>
          <a:p>
            <a:r>
              <a:rPr lang="en-IN" altLang="en-US" sz="3200" b="1" u="sng"/>
              <a:t>Objectives</a:t>
            </a:r>
            <a:endParaRPr lang="en-IN" altLang="en-US" sz="3200" b="1" u="sng"/>
          </a:p>
        </p:txBody>
      </p:sp>
      <p:sp>
        <p:nvSpPr>
          <p:cNvPr id="5" name="Text Box 4"/>
          <p:cNvSpPr txBox="1"/>
          <p:nvPr/>
        </p:nvSpPr>
        <p:spPr>
          <a:xfrm>
            <a:off x="678815" y="1509395"/>
            <a:ext cx="9451975" cy="1161415"/>
          </a:xfrm>
          <a:prstGeom prst="rect">
            <a:avLst/>
          </a:prstGeom>
          <a:noFill/>
        </p:spPr>
        <p:txBody>
          <a:bodyPr wrap="square" rtlCol="0">
            <a:noAutofit/>
          </a:bodyPr>
          <a:p>
            <a:r>
              <a:rPr lang="en-IN" altLang="en-US" sz="2800"/>
              <a:t>*Data Science carreer oppurtunities.</a:t>
            </a:r>
            <a:endParaRPr lang="en-IN" altLang="en-US" sz="2800"/>
          </a:p>
          <a:p>
            <a:r>
              <a:rPr lang="en-IN" altLang="en-US" sz="2800"/>
              <a:t>*Machine Learning deep roots.</a:t>
            </a:r>
            <a:endParaRPr lang="en-IN" altLang="en-US" sz="2800"/>
          </a:p>
          <a:p>
            <a:r>
              <a:rPr lang="en-IN" altLang="en-US" sz="2800"/>
              <a:t>*Accelerating and Simiplyfing Web Devolopment.</a:t>
            </a:r>
            <a:endParaRPr lang="en-IN" altLang="en-US" sz="2800"/>
          </a:p>
          <a:p>
            <a:r>
              <a:rPr lang="en-IN" altLang="en-US" sz="2800"/>
              <a:t>*Designing and Devoloping databases and user interfaces.</a:t>
            </a:r>
            <a:endParaRPr lang="en-IN" altLang="en-US" sz="2800"/>
          </a:p>
          <a:p>
            <a:r>
              <a:rPr lang="en-IN" altLang="en-US" sz="2800"/>
              <a:t>*Students will design and devolop front-end user interfaces using </a:t>
            </a:r>
            <a:endParaRPr lang="en-IN" altLang="en-US" sz="2800"/>
          </a:p>
          <a:p>
            <a:r>
              <a:rPr lang="en-IN" altLang="en-US" sz="2800">
                <a:effectLst>
                  <a:outerShdw blurRad="38100" dist="38100" dir="2700000" algn="tl">
                    <a:srgbClr val="000000">
                      <a:alpha val="43137"/>
                    </a:srgbClr>
                  </a:outerShdw>
                </a:effectLst>
              </a:rPr>
              <a:t>HTML,CSS,and JavaScript.</a:t>
            </a:r>
            <a:endParaRPr lang="en-IN" altLang="en-US" sz="280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3665220" y="528320"/>
            <a:ext cx="3505200" cy="583565"/>
          </a:xfrm>
          <a:prstGeom prst="rect">
            <a:avLst/>
          </a:prstGeom>
          <a:noFill/>
        </p:spPr>
        <p:txBody>
          <a:bodyPr wrap="square" rtlCol="0">
            <a:spAutoFit/>
          </a:bodyPr>
          <a:p>
            <a:r>
              <a:rPr lang="en-IN" altLang="en-US" sz="3200" b="1" u="sng"/>
              <a:t>Outcomes</a:t>
            </a:r>
            <a:endParaRPr lang="en-IN" altLang="en-US" sz="3200" b="1" u="sng"/>
          </a:p>
        </p:txBody>
      </p:sp>
      <p:sp>
        <p:nvSpPr>
          <p:cNvPr id="8" name="Text Box 7"/>
          <p:cNvSpPr txBox="1"/>
          <p:nvPr/>
        </p:nvSpPr>
        <p:spPr>
          <a:xfrm>
            <a:off x="858520" y="1556385"/>
            <a:ext cx="9146540" cy="1225550"/>
          </a:xfrm>
          <a:prstGeom prst="rect">
            <a:avLst/>
          </a:prstGeom>
          <a:noFill/>
        </p:spPr>
        <p:txBody>
          <a:bodyPr wrap="square" rtlCol="0">
            <a:noAutofit/>
          </a:bodyPr>
          <a:p>
            <a:r>
              <a:rPr lang="en-IN" altLang="en-US" sz="2800"/>
              <a:t>*Understanding and Use Variables.</a:t>
            </a:r>
            <a:endParaRPr lang="en-IN" altLang="en-US" sz="2800"/>
          </a:p>
          <a:p>
            <a:r>
              <a:rPr lang="en-IN" altLang="en-US" sz="2800"/>
              <a:t>*Ability to design,devolop,and maintain end-to-end web applications.</a:t>
            </a:r>
            <a:endParaRPr lang="en-IN" altLang="en-US" sz="2800"/>
          </a:p>
          <a:p>
            <a:r>
              <a:rPr lang="en-IN" altLang="en-US" sz="2800"/>
              <a:t>*Strong problem-solving and debbugging skills.</a:t>
            </a:r>
            <a:endParaRPr lang="en-IN" altLang="en-US" sz="2800"/>
          </a:p>
          <a:p>
            <a:r>
              <a:rPr lang="en-IN" altLang="en-US" sz="2800"/>
              <a:t>*Obtains basic Summary statistics from data files.</a:t>
            </a:r>
            <a:endParaRPr lang="en-IN" altLang="en-US" sz="2800"/>
          </a:p>
          <a:p>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4" name="Text Box 3"/>
          <p:cNvSpPr txBox="1"/>
          <p:nvPr/>
        </p:nvSpPr>
        <p:spPr>
          <a:xfrm>
            <a:off x="2486660" y="476250"/>
            <a:ext cx="6760210" cy="998220"/>
          </a:xfrm>
          <a:prstGeom prst="rect">
            <a:avLst/>
          </a:prstGeom>
          <a:noFill/>
        </p:spPr>
        <p:txBody>
          <a:bodyPr wrap="square" rtlCol="0">
            <a:noAutofit/>
          </a:bodyPr>
          <a:p>
            <a:r>
              <a:rPr lang="en-IN" altLang="en-US" sz="3200" b="1" u="sng"/>
              <a:t>Overveiw of the Orginization</a:t>
            </a:r>
            <a:endParaRPr lang="en-IN" altLang="en-US" sz="3200" b="1" u="sng"/>
          </a:p>
        </p:txBody>
      </p:sp>
      <p:pic>
        <p:nvPicPr>
          <p:cNvPr id="6" name="Picture 5" descr="pantech.image"/>
          <p:cNvPicPr>
            <a:picLocks noChangeAspect="1"/>
          </p:cNvPicPr>
          <p:nvPr/>
        </p:nvPicPr>
        <p:blipFill>
          <a:blip r:embed="rId1"/>
          <a:stretch>
            <a:fillRect/>
          </a:stretch>
        </p:blipFill>
        <p:spPr>
          <a:xfrm>
            <a:off x="2743200" y="1214755"/>
            <a:ext cx="3999865" cy="1274445"/>
          </a:xfrm>
          <a:prstGeom prst="rect">
            <a:avLst/>
          </a:prstGeom>
        </p:spPr>
      </p:pic>
      <p:sp>
        <p:nvSpPr>
          <p:cNvPr id="11" name="Text Box 10"/>
          <p:cNvSpPr txBox="1"/>
          <p:nvPr/>
        </p:nvSpPr>
        <p:spPr>
          <a:xfrm>
            <a:off x="769620" y="2365375"/>
            <a:ext cx="9130665" cy="1115695"/>
          </a:xfrm>
          <a:prstGeom prst="rect">
            <a:avLst/>
          </a:prstGeom>
          <a:noFill/>
        </p:spPr>
        <p:txBody>
          <a:bodyPr wrap="square" rtlCol="0">
            <a:noAutofit/>
          </a:bodyPr>
          <a:p>
            <a:r>
              <a:rPr lang="en-IN" altLang="en-US" sz="2800"/>
              <a:t>*Pantech E learning is a privated limited company and it is located in Chennai ,Tamilnadu.</a:t>
            </a:r>
            <a:endParaRPr lang="en-IN" altLang="en-US" sz="2800"/>
          </a:p>
          <a:p>
            <a:r>
              <a:rPr lang="en-IN" altLang="en-US" sz="2800"/>
              <a:t>*Pantech E learning privated limited company has three directors-Senthikumar Ramasamy,Muniappa Gounder,Sivaraman Meena and others.</a:t>
            </a:r>
            <a:endParaRPr lang="en-IN" altLang="en-US" sz="2800"/>
          </a:p>
          <a:p>
            <a:r>
              <a:rPr lang="en-IN" altLang="en-US" sz="2800"/>
              <a:t>*The Corporate Identification Number(CIN) of </a:t>
            </a:r>
            <a:endParaRPr lang="en-IN" altLang="en-US" sz="2800"/>
          </a:p>
          <a:p>
            <a:r>
              <a:rPr lang="en-IN" altLang="en-US" sz="2800"/>
              <a:t>Pantech E learning is U80902TN2021PTC141464.</a:t>
            </a: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12" name="Text Box 11"/>
          <p:cNvSpPr txBox="1"/>
          <p:nvPr/>
        </p:nvSpPr>
        <p:spPr>
          <a:xfrm>
            <a:off x="2133600" y="1143000"/>
            <a:ext cx="8797290" cy="1017270"/>
          </a:xfrm>
          <a:prstGeom prst="rect">
            <a:avLst/>
          </a:prstGeom>
          <a:noFill/>
        </p:spPr>
        <p:txBody>
          <a:bodyPr wrap="square" rtlCol="0">
            <a:noAutofit/>
          </a:bodyPr>
          <a:p>
            <a:endParaRPr lang="en-IN" altLang="en-US" sz="2800"/>
          </a:p>
          <a:p>
            <a:endParaRPr lang="en-IN" altLang="en-US" sz="2800"/>
          </a:p>
        </p:txBody>
      </p:sp>
      <p:sp>
        <p:nvSpPr>
          <p:cNvPr id="14" name="Text Box 13"/>
          <p:cNvSpPr txBox="1"/>
          <p:nvPr/>
        </p:nvSpPr>
        <p:spPr>
          <a:xfrm>
            <a:off x="1049020" y="4702810"/>
            <a:ext cx="8617585" cy="673735"/>
          </a:xfrm>
          <a:prstGeom prst="rect">
            <a:avLst/>
          </a:prstGeom>
          <a:noFill/>
        </p:spPr>
        <p:txBody>
          <a:bodyPr wrap="square" rtlCol="0">
            <a:noAutofit/>
          </a:bodyPr>
          <a:p>
            <a:endParaRPr lang="en-IN" altLang="en-US" sz="2800"/>
          </a:p>
        </p:txBody>
      </p:sp>
      <p:sp>
        <p:nvSpPr>
          <p:cNvPr id="8" name="Text Box 7"/>
          <p:cNvSpPr txBox="1"/>
          <p:nvPr/>
        </p:nvSpPr>
        <p:spPr>
          <a:xfrm>
            <a:off x="380365" y="1316990"/>
            <a:ext cx="9404985" cy="1578610"/>
          </a:xfrm>
          <a:prstGeom prst="rect">
            <a:avLst/>
          </a:prstGeom>
          <a:noFill/>
        </p:spPr>
        <p:txBody>
          <a:bodyPr wrap="square" rtlCol="0">
            <a:noAutofit/>
          </a:bodyPr>
          <a:p>
            <a:r>
              <a:rPr lang="en-IN" altLang="en-US" sz="2800"/>
              <a:t>*To generate PDF,we will use ReportLab Python PDF library that       creates customised dynamic PDF.</a:t>
            </a:r>
            <a:endParaRPr lang="en-IN" altLang="en-US" sz="2800"/>
          </a:p>
          <a:p>
            <a:r>
              <a:rPr lang="en-IN" altLang="en-US" sz="2800"/>
              <a:t>*//views.py</a:t>
            </a:r>
            <a:endParaRPr lang="en-IN" altLang="en-US" sz="2800"/>
          </a:p>
          <a:p>
            <a:r>
              <a:rPr lang="en-IN" altLang="en-US" sz="2800"/>
              <a:t> </a:t>
            </a:r>
            <a:endParaRPr lang="en-IN" altLang="en-US" sz="2800"/>
          </a:p>
          <a:p>
            <a:r>
              <a:rPr lang="en-IN" altLang="en-US" sz="2800"/>
              <a:t> </a:t>
            </a:r>
            <a:endParaRPr lang="en-IN" altLang="en-US" sz="2800"/>
          </a:p>
        </p:txBody>
      </p:sp>
      <p:sp>
        <p:nvSpPr>
          <p:cNvPr id="10" name="Text Box 9"/>
          <p:cNvSpPr txBox="1"/>
          <p:nvPr/>
        </p:nvSpPr>
        <p:spPr>
          <a:xfrm>
            <a:off x="968375" y="461010"/>
            <a:ext cx="3505200" cy="521970"/>
          </a:xfrm>
          <a:prstGeom prst="rect">
            <a:avLst/>
          </a:prstGeom>
          <a:noFill/>
        </p:spPr>
        <p:txBody>
          <a:bodyPr wrap="square" rtlCol="0">
            <a:spAutoFit/>
          </a:bodyPr>
          <a:p>
            <a:r>
              <a:rPr lang="en-IN" altLang="en-US" sz="2800" b="1"/>
              <a:t>Django PDF</a:t>
            </a:r>
            <a:r>
              <a:rPr lang="en-IN" altLang="en-US" sz="2800"/>
              <a:t>:</a:t>
            </a:r>
            <a:endParaRPr lang="en-IN" altLang="en-US" sz="2800"/>
          </a:p>
        </p:txBody>
      </p:sp>
      <p:pic>
        <p:nvPicPr>
          <p:cNvPr id="11" name="Picture 10" descr="pdf image"/>
          <p:cNvPicPr>
            <a:picLocks noChangeAspect="1"/>
          </p:cNvPicPr>
          <p:nvPr/>
        </p:nvPicPr>
        <p:blipFill>
          <a:blip r:embed="rId1"/>
          <a:stretch>
            <a:fillRect/>
          </a:stretch>
        </p:blipFill>
        <p:spPr>
          <a:xfrm>
            <a:off x="914400" y="2667000"/>
            <a:ext cx="7983220" cy="3682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4" name="Text Box 3"/>
          <p:cNvSpPr txBox="1"/>
          <p:nvPr/>
        </p:nvSpPr>
        <p:spPr>
          <a:xfrm>
            <a:off x="664210" y="634365"/>
            <a:ext cx="3505200" cy="460375"/>
          </a:xfrm>
          <a:prstGeom prst="rect">
            <a:avLst/>
          </a:prstGeom>
          <a:noFill/>
        </p:spPr>
        <p:txBody>
          <a:bodyPr wrap="square" rtlCol="0">
            <a:spAutoFit/>
          </a:bodyPr>
          <a:p>
            <a:r>
              <a:rPr lang="en-IN" altLang="en-US" sz="2400" b="1"/>
              <a:t>Output:</a:t>
            </a:r>
            <a:endParaRPr lang="en-IN" altLang="en-US" sz="2400" b="1"/>
          </a:p>
        </p:txBody>
      </p:sp>
      <p:pic>
        <p:nvPicPr>
          <p:cNvPr id="5" name="Picture 4" descr="output.image"/>
          <p:cNvPicPr>
            <a:picLocks noChangeAspect="1"/>
          </p:cNvPicPr>
          <p:nvPr/>
        </p:nvPicPr>
        <p:blipFill>
          <a:blip r:embed="rId1"/>
          <a:stretch>
            <a:fillRect/>
          </a:stretch>
        </p:blipFill>
        <p:spPr>
          <a:xfrm>
            <a:off x="1554480" y="1533525"/>
            <a:ext cx="6748145" cy="4200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073B92C4-D010-47BC-A862-1BE01E9E37BB}" type="datetime1">
              <a:rPr lang="en-US" smtClean="0"/>
            </a:fld>
            <a:endParaRPr lang="en-US"/>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
        <p:nvSpPr>
          <p:cNvPr id="14" name="Text Box 13"/>
          <p:cNvSpPr txBox="1"/>
          <p:nvPr/>
        </p:nvSpPr>
        <p:spPr>
          <a:xfrm>
            <a:off x="3559175" y="384175"/>
            <a:ext cx="3505200" cy="583565"/>
          </a:xfrm>
          <a:prstGeom prst="rect">
            <a:avLst/>
          </a:prstGeom>
          <a:noFill/>
        </p:spPr>
        <p:txBody>
          <a:bodyPr wrap="square" rtlCol="0">
            <a:spAutoFit/>
          </a:bodyPr>
          <a:p>
            <a:r>
              <a:rPr lang="en-IN" altLang="en-US" sz="3200" u="sng"/>
              <a:t>Internship Part</a:t>
            </a:r>
            <a:endParaRPr lang="en-IN" altLang="en-US" sz="3200" u="sng"/>
          </a:p>
        </p:txBody>
      </p:sp>
      <p:sp>
        <p:nvSpPr>
          <p:cNvPr id="16" name="Text Box 15"/>
          <p:cNvSpPr txBox="1"/>
          <p:nvPr/>
        </p:nvSpPr>
        <p:spPr>
          <a:xfrm>
            <a:off x="779145" y="1490345"/>
            <a:ext cx="9377680" cy="825500"/>
          </a:xfrm>
          <a:prstGeom prst="rect">
            <a:avLst/>
          </a:prstGeom>
          <a:noFill/>
        </p:spPr>
        <p:txBody>
          <a:bodyPr wrap="square" rtlCol="0">
            <a:noAutofit/>
          </a:bodyPr>
          <a:p>
            <a:r>
              <a:rPr lang="en-IN" altLang="en-US" sz="2800"/>
              <a:t>During my internship at PANTECH ,I was involved in the online classes that helped me learn and practice the skills and knowledge of my skill devolopment.</a:t>
            </a:r>
            <a:endParaRPr lang="en-IN" altLang="en-US" sz="2800"/>
          </a:p>
        </p:txBody>
      </p:sp>
      <p:sp>
        <p:nvSpPr>
          <p:cNvPr id="17" name="Text Box 16"/>
          <p:cNvSpPr txBox="1"/>
          <p:nvPr/>
        </p:nvSpPr>
        <p:spPr>
          <a:xfrm>
            <a:off x="915035" y="3015615"/>
            <a:ext cx="2985135" cy="755015"/>
          </a:xfrm>
          <a:prstGeom prst="rect">
            <a:avLst/>
          </a:prstGeom>
          <a:noFill/>
        </p:spPr>
        <p:txBody>
          <a:bodyPr wrap="square" rtlCol="0">
            <a:noAutofit/>
          </a:bodyPr>
          <a:p>
            <a:r>
              <a:rPr lang="en-IN" altLang="en-US" sz="2800" b="1"/>
              <a:t>Weekly schedule:</a:t>
            </a:r>
            <a:endParaRPr lang="en-IN" altLang="en-US" sz="2800" b="1"/>
          </a:p>
        </p:txBody>
      </p:sp>
      <p:sp>
        <p:nvSpPr>
          <p:cNvPr id="21" name="Text Box 20"/>
          <p:cNvSpPr txBox="1"/>
          <p:nvPr/>
        </p:nvSpPr>
        <p:spPr>
          <a:xfrm>
            <a:off x="915670" y="3648710"/>
            <a:ext cx="8976360" cy="725805"/>
          </a:xfrm>
          <a:prstGeom prst="rect">
            <a:avLst/>
          </a:prstGeom>
          <a:noFill/>
        </p:spPr>
        <p:txBody>
          <a:bodyPr wrap="square" rtlCol="0">
            <a:noAutofit/>
          </a:bodyPr>
          <a:p>
            <a:r>
              <a:rPr lang="en-IN" altLang="en-US" sz="2800"/>
              <a:t>They have sended me some recorded classes.My guide was Nandhini madam.I had started my internship from june 6th 2023 to july 6th 2023.each class for 45 minutes,per day from monday to friday,from 5pm to 6pm.</a:t>
            </a:r>
            <a:endParaRPr lang="en-IN" altLang="en-US"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2816</Words>
  <Application>WPS Presentation</Application>
  <PresentationFormat>Custom</PresentationFormat>
  <Paragraphs>178</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Times New Roman</vt:lpstr>
      <vt:lpstr>Wingdings 2</vt:lpstr>
      <vt:lpstr>Perpetua</vt:lpstr>
      <vt:lpstr>Berlin Sans FB</vt:lpstr>
      <vt:lpstr>Batang</vt:lpstr>
      <vt:lpstr>Constantia</vt:lpstr>
      <vt:lpstr>Trebuchet MS</vt:lpstr>
      <vt:lpstr>华文新魏</vt:lpstr>
      <vt:lpstr>Microsoft YaHei</vt:lpstr>
      <vt:lpstr>Arial Unicode MS</vt:lpstr>
      <vt:lpstr>Calibri</vt:lpstr>
      <vt:lpstr>Franklin Gothic Book</vt:lpstr>
      <vt:lpstr>Segoe Print</vt:lpstr>
      <vt:lpstr>Equity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Gopi</dc:creator>
  <cp:lastModifiedBy>sudha</cp:lastModifiedBy>
  <cp:revision>1535</cp:revision>
  <dcterms:created xsi:type="dcterms:W3CDTF">2006-08-16T00:00:00Z</dcterms:created>
  <dcterms:modified xsi:type="dcterms:W3CDTF">2023-10-16T14:47:59Z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8B39663C4E3C46E58E5B1E2C846D6B7B_13</vt:lpwstr>
  </property>
  <property fmtid="{D5CDD505-2E9C-101B-9397-08002B2CF9AE}" pid="3" name="KSOProductBuildVer">
    <vt:lpwstr>1033-12.2.0.13215</vt:lpwstr>
  </property>
</Properties>
</file>