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59195-67A2-1481-922D-2727D76D41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7E6E0E-A2FB-82A9-7E94-DB54B84170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4F2B0-6725-3E7A-BAED-29B3F6CEC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ACDF2-07F7-42B0-B71F-3E91D346DD4A}" type="datetimeFigureOut">
              <a:rPr lang="en-IN" smtClean="0"/>
              <a:t>22-11-2023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EE8FBA-842F-A635-5109-DE0C74082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BCD5A6-DC7B-84DC-1978-12897341C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EB2FE-9655-408E-8B37-53C0D8AF31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7946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E6DF5-6C9E-9AB5-4929-FD79FCB38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645CAD-C6FC-EED8-7B7D-36534D06F7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5FF574-C99A-418C-AEB4-94E646B41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ACDF2-07F7-42B0-B71F-3E91D346DD4A}" type="datetimeFigureOut">
              <a:rPr lang="en-IN" smtClean="0"/>
              <a:t>22-11-2023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95BD93-FFD3-CBCC-E4DB-843DE0873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4D0E60-B71B-CDBF-0B22-578330C95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EB2FE-9655-408E-8B37-53C0D8AF31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5444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FC457B-4D21-3CBC-5F09-6D095CC813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FDDB88-E5EF-46E1-C82E-5E7EDE0A31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EFBC8C-17E0-14D2-F384-7FDBFC205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ACDF2-07F7-42B0-B71F-3E91D346DD4A}" type="datetimeFigureOut">
              <a:rPr lang="en-IN" smtClean="0"/>
              <a:t>22-11-2023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DC5EB-374F-A1AC-C605-B45E1661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11D0CD-99A6-51B5-4FFB-3CDFA7B08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EB2FE-9655-408E-8B37-53C0D8AF31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674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30532-56AB-0359-E589-5DA08D769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9F20A-6845-8655-6DC0-0AE48D22C2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B739C3-7388-A054-10F9-0D6641A80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ACDF2-07F7-42B0-B71F-3E91D346DD4A}" type="datetimeFigureOut">
              <a:rPr lang="en-IN" smtClean="0"/>
              <a:t>22-11-2023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E01BF1-D679-968E-AE13-126F45049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6626F5-5050-7B81-0C51-139C99C9F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EB2FE-9655-408E-8B37-53C0D8AF31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2569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6D4A6-8E38-615E-5F8A-BE2734947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391348-4664-28A3-3064-EDEA6CAB0C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E4D2A9-1855-5FB2-0768-DD0FFD5EA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ACDF2-07F7-42B0-B71F-3E91D346DD4A}" type="datetimeFigureOut">
              <a:rPr lang="en-IN" smtClean="0"/>
              <a:t>22-11-2023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0C9476-9058-5DA7-AF68-7157BBB3F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BE6FD9-56CD-17CE-DBE6-B497A3F59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EB2FE-9655-408E-8B37-53C0D8AF31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4059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1CC71-BFA5-366F-608D-30C5ABF76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22BE4-1B0C-75EA-BFBB-76B50F548B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73C6CC-6437-AC2B-3C26-351F51800F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42643C-8D29-731E-85EE-B53C6DFF3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ACDF2-07F7-42B0-B71F-3E91D346DD4A}" type="datetimeFigureOut">
              <a:rPr lang="en-IN" smtClean="0"/>
              <a:t>22-11-2023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F74F2B-6EEF-C111-C967-06D386945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2123F7-49B0-200E-F9FE-57108584C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EB2FE-9655-408E-8B37-53C0D8AF31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8405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3B641-948D-827A-74AC-311DCCB52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8CFD7A-F02A-94A6-BE31-05864836E3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6880EB-88A1-487E-0318-B43A0CFE3F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6C6EE9-46F6-8B23-2C15-D246AFD0A2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4ECE7B-AA84-DB3A-6BEE-B9B87F652D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30397A-9622-F5BB-4E26-D12EBA537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ACDF2-07F7-42B0-B71F-3E91D346DD4A}" type="datetimeFigureOut">
              <a:rPr lang="en-IN" smtClean="0"/>
              <a:t>22-11-2023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3E9250-7A3B-21A6-3EE9-CEB99954B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2461B4-42E4-4A7A-CCBC-35D9D2E44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EB2FE-9655-408E-8B37-53C0D8AF31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4160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CBA77-3945-A415-6A3B-3E0ED4926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C87CE3-2B5A-8624-CBB4-35A68C7EB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ACDF2-07F7-42B0-B71F-3E91D346DD4A}" type="datetimeFigureOut">
              <a:rPr lang="en-IN" smtClean="0"/>
              <a:t>22-11-2023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11CEF8-4A63-F94A-1727-DE7FAE6EA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5F5BA1-E3A3-FBDF-BC81-936A30143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EB2FE-9655-408E-8B37-53C0D8AF31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8030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470281-B3C2-628D-A662-27599C4CD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ACDF2-07F7-42B0-B71F-3E91D346DD4A}" type="datetimeFigureOut">
              <a:rPr lang="en-IN" smtClean="0"/>
              <a:t>22-11-2023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146E78-3534-7DC5-E9AD-693A97A7E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564AB5-5C5C-70C9-CBF4-CA31D217B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EB2FE-9655-408E-8B37-53C0D8AF31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4201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ACFE5-340B-4ED4-A71D-6BB70995B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FEBA80-B8B6-CC61-6E0E-A4F73C25F0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186D5E-3066-0AE4-987D-7F29B403E0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7BFAE6-5627-4589-7C87-74AA3A26A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ACDF2-07F7-42B0-B71F-3E91D346DD4A}" type="datetimeFigureOut">
              <a:rPr lang="en-IN" smtClean="0"/>
              <a:t>22-11-2023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C1B771-26D4-2B6E-8157-A52EF4B03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7C3BEB-8C16-17AB-4A85-5684D3327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EB2FE-9655-408E-8B37-53C0D8AF31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3145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D7AFE-09FE-C06D-CF38-EB8EC49D5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112E70-F5E9-5481-0BC1-D2E91E93DF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FF6F93-D74E-6670-E6EF-BA743E71FE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F19519-BE90-D461-9397-25D8C772F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ACDF2-07F7-42B0-B71F-3E91D346DD4A}" type="datetimeFigureOut">
              <a:rPr lang="en-IN" smtClean="0"/>
              <a:t>22-11-2023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C0665A-9811-5FC6-6867-3092D350F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45FE22-EE89-6CB7-03E6-3F1ECD37A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EB2FE-9655-408E-8B37-53C0D8AF31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6423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73B4EE-BB71-60C7-1AA0-BAC73787D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9F49CB-66E0-023F-B924-04D0580594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6B5DF0-15F4-5793-A103-1486F1CC79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0ACDF2-07F7-42B0-B71F-3E91D346DD4A}" type="datetimeFigureOut">
              <a:rPr lang="en-IN" smtClean="0"/>
              <a:t>22-11-2023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3E8762-6F97-41F8-F29B-44673A8ACC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6E0475-020C-8AA6-F889-2B0F5D6F9B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1EB2FE-9655-408E-8B37-53C0D8AF31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353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05F4BEB-67F6-8485-F80B-5539CFED5E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833" t="31726" r="19083" b="6314"/>
          <a:stretch/>
        </p:blipFill>
        <p:spPr>
          <a:xfrm>
            <a:off x="924560" y="640080"/>
            <a:ext cx="8955590" cy="4826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F554D61-972C-2315-146F-AA27D6761453}"/>
              </a:ext>
            </a:extLst>
          </p:cNvPr>
          <p:cNvSpPr/>
          <p:nvPr/>
        </p:nvSpPr>
        <p:spPr>
          <a:xfrm>
            <a:off x="985520" y="1757680"/>
            <a:ext cx="8778240" cy="812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2604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3250183-DDBC-7DEA-AC46-4B13C3778A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500" t="22313" r="22583" b="11020"/>
          <a:stretch/>
        </p:blipFill>
        <p:spPr>
          <a:xfrm>
            <a:off x="1214755" y="492124"/>
            <a:ext cx="9215120" cy="5942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843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05F4BEB-67F6-8485-F80B-5539CFED5E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833" t="31726" r="19083" b="6314"/>
          <a:stretch/>
        </p:blipFill>
        <p:spPr>
          <a:xfrm>
            <a:off x="924560" y="640080"/>
            <a:ext cx="8955590" cy="482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967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F0DCC24-5ED2-1939-A304-A9B97C83B7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167" t="19961" r="22417" b="14627"/>
          <a:stretch/>
        </p:blipFill>
        <p:spPr>
          <a:xfrm>
            <a:off x="1341120" y="467880"/>
            <a:ext cx="10190480" cy="639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353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E4848CD-296E-B43B-2EA4-E4E499635F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917" t="25608" r="22000" b="46427"/>
          <a:stretch/>
        </p:blipFill>
        <p:spPr>
          <a:xfrm>
            <a:off x="1252643" y="986790"/>
            <a:ext cx="9686713" cy="2566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550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EB07F79-C2A8-3ED5-41F7-7D0A8159CB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083" t="20588" r="22000" b="24667"/>
          <a:stretch/>
        </p:blipFill>
        <p:spPr>
          <a:xfrm>
            <a:off x="509281" y="523240"/>
            <a:ext cx="11173438" cy="581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362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042BB54-3E34-0EF5-3D4A-1D8D88FF39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33" t="36275" r="22751" b="43333"/>
          <a:stretch/>
        </p:blipFill>
        <p:spPr>
          <a:xfrm>
            <a:off x="589280" y="1869440"/>
            <a:ext cx="11227582" cy="223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468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6CE7217-3881-BB0D-D00F-06F5557720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187" t="44533" r="22422" b="13235"/>
          <a:stretch/>
        </p:blipFill>
        <p:spPr>
          <a:xfrm>
            <a:off x="685800" y="895350"/>
            <a:ext cx="10911538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3343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6CE7217-3881-BB0D-D00F-06F5557720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187" t="29117" r="22422" b="13235"/>
          <a:stretch/>
        </p:blipFill>
        <p:spPr>
          <a:xfrm>
            <a:off x="742950" y="352424"/>
            <a:ext cx="10457164" cy="5781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6184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3250183-DDBC-7DEA-AC46-4B13C3778A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500" t="22313" r="22583" b="36194"/>
          <a:stretch/>
        </p:blipFill>
        <p:spPr>
          <a:xfrm>
            <a:off x="538479" y="434974"/>
            <a:ext cx="10401613" cy="417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9739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Shreyansh Agarwal</dc:creator>
  <cp:lastModifiedBy>Shreyansh Agarwal</cp:lastModifiedBy>
  <cp:revision>5</cp:revision>
  <dcterms:created xsi:type="dcterms:W3CDTF">2023-11-22T02:05:15Z</dcterms:created>
  <dcterms:modified xsi:type="dcterms:W3CDTF">2023-11-22T02:31:18Z</dcterms:modified>
</cp:coreProperties>
</file>