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30" r:id="rId3"/>
    <p:sldId id="279" r:id="rId4"/>
    <p:sldId id="258" r:id="rId5"/>
    <p:sldId id="371" r:id="rId6"/>
    <p:sldId id="372" r:id="rId7"/>
    <p:sldId id="358" r:id="rId8"/>
    <p:sldId id="374" r:id="rId9"/>
    <p:sldId id="373" r:id="rId10"/>
    <p:sldId id="375" r:id="rId11"/>
    <p:sldId id="377" r:id="rId12"/>
    <p:sldId id="378" r:id="rId13"/>
    <p:sldId id="379" r:id="rId14"/>
    <p:sldId id="366" r:id="rId15"/>
    <p:sldId id="365" r:id="rId16"/>
    <p:sldId id="376" r:id="rId17"/>
    <p:sldId id="380" r:id="rId18"/>
    <p:sldId id="383" r:id="rId19"/>
    <p:sldId id="359" r:id="rId20"/>
    <p:sldId id="384" r:id="rId21"/>
    <p:sldId id="370" r:id="rId22"/>
    <p:sldId id="381" r:id="rId23"/>
    <p:sldId id="382" r:id="rId24"/>
    <p:sldId id="388" r:id="rId25"/>
    <p:sldId id="390" r:id="rId26"/>
    <p:sldId id="396" r:id="rId27"/>
    <p:sldId id="356" r:id="rId28"/>
    <p:sldId id="360" r:id="rId29"/>
    <p:sldId id="332" r:id="rId30"/>
    <p:sldId id="386" r:id="rId31"/>
    <p:sldId id="385" r:id="rId32"/>
    <p:sldId id="387" r:id="rId33"/>
    <p:sldId id="389" r:id="rId34"/>
    <p:sldId id="391" r:id="rId35"/>
    <p:sldId id="392" r:id="rId36"/>
    <p:sldId id="395" r:id="rId37"/>
    <p:sldId id="394" r:id="rId38"/>
    <p:sldId id="393" r:id="rId39"/>
    <p:sldId id="274" r:id="rId4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8" autoAdjust="0"/>
    <p:restoredTop sz="94624" autoAdjust="0"/>
  </p:normalViewPr>
  <p:slideViewPr>
    <p:cSldViewPr>
      <p:cViewPr varScale="1">
        <p:scale>
          <a:sx n="88" d="100"/>
          <a:sy n="88" d="100"/>
        </p:scale>
        <p:origin x="564" y="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74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109E0-C031-4178-BE20-A03A31DA768F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840A24-84FA-4239-8260-91BD0CFA570A}">
      <dgm:prSet/>
      <dgm:spPr/>
      <dgm:t>
        <a:bodyPr/>
        <a:lstStyle/>
        <a:p>
          <a:pPr rtl="0"/>
          <a:r>
            <a:rPr lang="en-IN" b="1" dirty="0"/>
            <a:t>Dependency Injection</a:t>
          </a:r>
        </a:p>
      </dgm:t>
    </dgm:pt>
    <dgm:pt modelId="{CFDC754B-0920-48DE-8772-2EBBF353895D}" type="parTrans" cxnId="{263F6FBA-D068-40A0-9060-09231429A1B7}">
      <dgm:prSet/>
      <dgm:spPr/>
      <dgm:t>
        <a:bodyPr/>
        <a:lstStyle/>
        <a:p>
          <a:endParaRPr lang="en-IN"/>
        </a:p>
      </dgm:t>
    </dgm:pt>
    <dgm:pt modelId="{18949636-CF23-4863-A771-157E9CD148E9}" type="sibTrans" cxnId="{263F6FBA-D068-40A0-9060-09231429A1B7}">
      <dgm:prSet/>
      <dgm:spPr/>
      <dgm:t>
        <a:bodyPr/>
        <a:lstStyle/>
        <a:p>
          <a:endParaRPr lang="en-IN"/>
        </a:p>
      </dgm:t>
    </dgm:pt>
    <dgm:pt modelId="{EFC04B02-E1AE-4E75-BCEE-FA24795C2CAB}">
      <dgm:prSet/>
      <dgm:spPr/>
      <dgm:t>
        <a:bodyPr/>
        <a:lstStyle/>
        <a:p>
          <a:r>
            <a:rPr lang="en-IN" b="1" dirty="0"/>
            <a:t>Introduction to Services in Angular</a:t>
          </a:r>
        </a:p>
      </dgm:t>
    </dgm:pt>
    <dgm:pt modelId="{6504CE9E-B3B3-4EED-B462-CF62E943DE44}" type="parTrans" cxnId="{B6BF5197-690C-4675-AB4F-EE7D417BD2F8}">
      <dgm:prSet/>
      <dgm:spPr/>
      <dgm:t>
        <a:bodyPr/>
        <a:lstStyle/>
        <a:p>
          <a:endParaRPr lang="en-IN"/>
        </a:p>
      </dgm:t>
    </dgm:pt>
    <dgm:pt modelId="{51A6B3EC-A7B2-4C88-A540-41427929BEB0}" type="sibTrans" cxnId="{B6BF5197-690C-4675-AB4F-EE7D417BD2F8}">
      <dgm:prSet/>
      <dgm:spPr/>
      <dgm:t>
        <a:bodyPr/>
        <a:lstStyle/>
        <a:p>
          <a:endParaRPr lang="en-IN"/>
        </a:p>
      </dgm:t>
    </dgm:pt>
    <dgm:pt modelId="{131D4C3F-4561-4755-B25B-DDD53C3D50C3}">
      <dgm:prSet/>
      <dgm:spPr/>
      <dgm:t>
        <a:bodyPr/>
        <a:lstStyle/>
        <a:p>
          <a:r>
            <a:rPr lang="en-IN" b="1" dirty="0"/>
            <a:t>Using Observables</a:t>
          </a:r>
        </a:p>
      </dgm:t>
    </dgm:pt>
    <dgm:pt modelId="{D1D95F35-A667-47A2-8265-7A9C12B2A8DA}" type="parTrans" cxnId="{F55B1C6C-E92D-4166-9C1F-97BF080B0198}">
      <dgm:prSet/>
      <dgm:spPr/>
      <dgm:t>
        <a:bodyPr/>
        <a:lstStyle/>
        <a:p>
          <a:endParaRPr lang="en-IN"/>
        </a:p>
      </dgm:t>
    </dgm:pt>
    <dgm:pt modelId="{EC79F175-B682-4F1F-A361-A9451F9CB430}" type="sibTrans" cxnId="{F55B1C6C-E92D-4166-9C1F-97BF080B0198}">
      <dgm:prSet/>
      <dgm:spPr/>
      <dgm:t>
        <a:bodyPr/>
        <a:lstStyle/>
        <a:p>
          <a:endParaRPr lang="en-IN"/>
        </a:p>
      </dgm:t>
    </dgm:pt>
    <dgm:pt modelId="{E7ABE27D-C347-4633-A7EB-899A7C9E8320}">
      <dgm:prSet/>
      <dgm:spPr/>
      <dgm:t>
        <a:bodyPr/>
        <a:lstStyle/>
        <a:p>
          <a:r>
            <a:rPr lang="en-IN" b="1" dirty="0"/>
            <a:t>HTTP Client</a:t>
          </a:r>
        </a:p>
      </dgm:t>
    </dgm:pt>
    <dgm:pt modelId="{7DF07B1A-D131-4795-AFD4-AC177A948CD0}" type="parTrans" cxnId="{45FE74CE-8420-42B4-901F-459C5091660E}">
      <dgm:prSet/>
      <dgm:spPr/>
      <dgm:t>
        <a:bodyPr/>
        <a:lstStyle/>
        <a:p>
          <a:endParaRPr lang="en-IN"/>
        </a:p>
      </dgm:t>
    </dgm:pt>
    <dgm:pt modelId="{A048A5B1-B582-46A2-BED8-ED3B2D7DFD83}" type="sibTrans" cxnId="{45FE74CE-8420-42B4-901F-459C5091660E}">
      <dgm:prSet/>
      <dgm:spPr/>
      <dgm:t>
        <a:bodyPr/>
        <a:lstStyle/>
        <a:p>
          <a:endParaRPr lang="en-IN"/>
        </a:p>
      </dgm:t>
    </dgm:pt>
    <dgm:pt modelId="{AD75F4BF-991E-41FF-836F-018A98DE2854}">
      <dgm:prSet/>
      <dgm:spPr/>
      <dgm:t>
        <a:bodyPr/>
        <a:lstStyle/>
        <a:p>
          <a:r>
            <a:rPr lang="en-IN" b="1" dirty="0"/>
            <a:t>REST APIs</a:t>
          </a:r>
        </a:p>
      </dgm:t>
    </dgm:pt>
    <dgm:pt modelId="{7AFD23D9-12EF-4CBF-9ABB-F4993783CBC5}" type="parTrans" cxnId="{1A4891F2-2333-4064-A317-576AA427BED3}">
      <dgm:prSet/>
      <dgm:spPr/>
    </dgm:pt>
    <dgm:pt modelId="{56881F11-041E-491F-96C5-2365FC7778CE}" type="sibTrans" cxnId="{1A4891F2-2333-4064-A317-576AA427BED3}">
      <dgm:prSet/>
      <dgm:spPr/>
    </dgm:pt>
    <dgm:pt modelId="{6ABB3426-01DD-424E-9679-53B93F7829E0}" type="pres">
      <dgm:prSet presAssocID="{CB1109E0-C031-4178-BE20-A03A31DA768F}" presName="linear" presStyleCnt="0">
        <dgm:presLayoutVars>
          <dgm:animLvl val="lvl"/>
          <dgm:resizeHandles val="exact"/>
        </dgm:presLayoutVars>
      </dgm:prSet>
      <dgm:spPr/>
    </dgm:pt>
    <dgm:pt modelId="{1528DFF2-D5CB-4263-A30E-F25EEA4BADC4}" type="pres">
      <dgm:prSet presAssocID="{8B840A24-84FA-4239-8260-91BD0CFA57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1095DEB-853B-44CC-9478-BAEE5A307A98}" type="pres">
      <dgm:prSet presAssocID="{18949636-CF23-4863-A771-157E9CD148E9}" presName="spacer" presStyleCnt="0"/>
      <dgm:spPr/>
    </dgm:pt>
    <dgm:pt modelId="{868F3D27-2642-4FCC-ABD0-F4A757844C8D}" type="pres">
      <dgm:prSet presAssocID="{EFC04B02-E1AE-4E75-BCEE-FA24795C2C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F10CEE4-D040-4CE8-82F1-8D9367552084}" type="pres">
      <dgm:prSet presAssocID="{51A6B3EC-A7B2-4C88-A540-41427929BEB0}" presName="spacer" presStyleCnt="0"/>
      <dgm:spPr/>
    </dgm:pt>
    <dgm:pt modelId="{BB9026A7-8462-4E93-B50F-70A320522668}" type="pres">
      <dgm:prSet presAssocID="{131D4C3F-4561-4755-B25B-DDD53C3D50C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D911729-D7BE-4575-9EBB-ECB204E7E399}" type="pres">
      <dgm:prSet presAssocID="{EC79F175-B682-4F1F-A361-A9451F9CB430}" presName="spacer" presStyleCnt="0"/>
      <dgm:spPr/>
    </dgm:pt>
    <dgm:pt modelId="{EDC0C93F-D1C2-4BCB-ACF2-538F0049934E}" type="pres">
      <dgm:prSet presAssocID="{E7ABE27D-C347-4633-A7EB-899A7C9E83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0E069BD-E9C4-4BD2-B9C5-1B6E4408CAA5}" type="pres">
      <dgm:prSet presAssocID="{A048A5B1-B582-46A2-BED8-ED3B2D7DFD83}" presName="spacer" presStyleCnt="0"/>
      <dgm:spPr/>
    </dgm:pt>
    <dgm:pt modelId="{90158EDB-9A4A-4262-BD56-B171492FF101}" type="pres">
      <dgm:prSet presAssocID="{AD75F4BF-991E-41FF-836F-018A98DE285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022C338-4CCB-45EA-AA87-EE479FFAE417}" type="presOf" srcId="{EFC04B02-E1AE-4E75-BCEE-FA24795C2CAB}" destId="{868F3D27-2642-4FCC-ABD0-F4A757844C8D}" srcOrd="0" destOrd="0" presId="urn:microsoft.com/office/officeart/2005/8/layout/vList2"/>
    <dgm:cxn modelId="{C55B2F69-7BAF-4B1D-AC00-C84FA2F9FE65}" type="presOf" srcId="{AD75F4BF-991E-41FF-836F-018A98DE2854}" destId="{90158EDB-9A4A-4262-BD56-B171492FF101}" srcOrd="0" destOrd="0" presId="urn:microsoft.com/office/officeart/2005/8/layout/vList2"/>
    <dgm:cxn modelId="{F55B1C6C-E92D-4166-9C1F-97BF080B0198}" srcId="{CB1109E0-C031-4178-BE20-A03A31DA768F}" destId="{131D4C3F-4561-4755-B25B-DDD53C3D50C3}" srcOrd="2" destOrd="0" parTransId="{D1D95F35-A667-47A2-8265-7A9C12B2A8DA}" sibTransId="{EC79F175-B682-4F1F-A361-A9451F9CB430}"/>
    <dgm:cxn modelId="{B3CDD756-0F88-46F5-8D72-F38251B5FA35}" type="presOf" srcId="{131D4C3F-4561-4755-B25B-DDD53C3D50C3}" destId="{BB9026A7-8462-4E93-B50F-70A320522668}" srcOrd="0" destOrd="0" presId="urn:microsoft.com/office/officeart/2005/8/layout/vList2"/>
    <dgm:cxn modelId="{C6161B91-3752-473E-83C6-F5A3D4114504}" type="presOf" srcId="{CB1109E0-C031-4178-BE20-A03A31DA768F}" destId="{6ABB3426-01DD-424E-9679-53B93F7829E0}" srcOrd="0" destOrd="0" presId="urn:microsoft.com/office/officeart/2005/8/layout/vList2"/>
    <dgm:cxn modelId="{B6BF5197-690C-4675-AB4F-EE7D417BD2F8}" srcId="{CB1109E0-C031-4178-BE20-A03A31DA768F}" destId="{EFC04B02-E1AE-4E75-BCEE-FA24795C2CAB}" srcOrd="1" destOrd="0" parTransId="{6504CE9E-B3B3-4EED-B462-CF62E943DE44}" sibTransId="{51A6B3EC-A7B2-4C88-A540-41427929BEB0}"/>
    <dgm:cxn modelId="{66940FA8-CE33-47B0-BCAB-020EA111C74B}" type="presOf" srcId="{E7ABE27D-C347-4633-A7EB-899A7C9E8320}" destId="{EDC0C93F-D1C2-4BCB-ACF2-538F0049934E}" srcOrd="0" destOrd="0" presId="urn:microsoft.com/office/officeart/2005/8/layout/vList2"/>
    <dgm:cxn modelId="{263F6FBA-D068-40A0-9060-09231429A1B7}" srcId="{CB1109E0-C031-4178-BE20-A03A31DA768F}" destId="{8B840A24-84FA-4239-8260-91BD0CFA570A}" srcOrd="0" destOrd="0" parTransId="{CFDC754B-0920-48DE-8772-2EBBF353895D}" sibTransId="{18949636-CF23-4863-A771-157E9CD148E9}"/>
    <dgm:cxn modelId="{676AB3BA-870E-43CF-9C53-3AF0A42E7996}" type="presOf" srcId="{8B840A24-84FA-4239-8260-91BD0CFA570A}" destId="{1528DFF2-D5CB-4263-A30E-F25EEA4BADC4}" srcOrd="0" destOrd="0" presId="urn:microsoft.com/office/officeart/2005/8/layout/vList2"/>
    <dgm:cxn modelId="{45FE74CE-8420-42B4-901F-459C5091660E}" srcId="{CB1109E0-C031-4178-BE20-A03A31DA768F}" destId="{E7ABE27D-C347-4633-A7EB-899A7C9E8320}" srcOrd="3" destOrd="0" parTransId="{7DF07B1A-D131-4795-AFD4-AC177A948CD0}" sibTransId="{A048A5B1-B582-46A2-BED8-ED3B2D7DFD83}"/>
    <dgm:cxn modelId="{1A4891F2-2333-4064-A317-576AA427BED3}" srcId="{CB1109E0-C031-4178-BE20-A03A31DA768F}" destId="{AD75F4BF-991E-41FF-836F-018A98DE2854}" srcOrd="4" destOrd="0" parTransId="{7AFD23D9-12EF-4CBF-9ABB-F4993783CBC5}" sibTransId="{56881F11-041E-491F-96C5-2365FC7778CE}"/>
    <dgm:cxn modelId="{E286337A-2E60-4247-96B2-4A2E5861D128}" type="presParOf" srcId="{6ABB3426-01DD-424E-9679-53B93F7829E0}" destId="{1528DFF2-D5CB-4263-A30E-F25EEA4BADC4}" srcOrd="0" destOrd="0" presId="urn:microsoft.com/office/officeart/2005/8/layout/vList2"/>
    <dgm:cxn modelId="{E84C914B-1AAE-4A54-8F9B-FCA1CB6BCFD9}" type="presParOf" srcId="{6ABB3426-01DD-424E-9679-53B93F7829E0}" destId="{11095DEB-853B-44CC-9478-BAEE5A307A98}" srcOrd="1" destOrd="0" presId="urn:microsoft.com/office/officeart/2005/8/layout/vList2"/>
    <dgm:cxn modelId="{13AFAFEB-2B02-4FE5-9D31-AE9977029488}" type="presParOf" srcId="{6ABB3426-01DD-424E-9679-53B93F7829E0}" destId="{868F3D27-2642-4FCC-ABD0-F4A757844C8D}" srcOrd="2" destOrd="0" presId="urn:microsoft.com/office/officeart/2005/8/layout/vList2"/>
    <dgm:cxn modelId="{1CE4034A-78A4-47DA-8680-C7031C4DC1D9}" type="presParOf" srcId="{6ABB3426-01DD-424E-9679-53B93F7829E0}" destId="{FF10CEE4-D040-4CE8-82F1-8D9367552084}" srcOrd="3" destOrd="0" presId="urn:microsoft.com/office/officeart/2005/8/layout/vList2"/>
    <dgm:cxn modelId="{2C34C07D-1734-468C-8D3B-51C48BD160CB}" type="presParOf" srcId="{6ABB3426-01DD-424E-9679-53B93F7829E0}" destId="{BB9026A7-8462-4E93-B50F-70A320522668}" srcOrd="4" destOrd="0" presId="urn:microsoft.com/office/officeart/2005/8/layout/vList2"/>
    <dgm:cxn modelId="{CE77029F-0A18-4DD1-9839-A61A87AA292D}" type="presParOf" srcId="{6ABB3426-01DD-424E-9679-53B93F7829E0}" destId="{4D911729-D7BE-4575-9EBB-ECB204E7E399}" srcOrd="5" destOrd="0" presId="urn:microsoft.com/office/officeart/2005/8/layout/vList2"/>
    <dgm:cxn modelId="{C2F464D1-DF72-4898-A901-E1501D5773CD}" type="presParOf" srcId="{6ABB3426-01DD-424E-9679-53B93F7829E0}" destId="{EDC0C93F-D1C2-4BCB-ACF2-538F0049934E}" srcOrd="6" destOrd="0" presId="urn:microsoft.com/office/officeart/2005/8/layout/vList2"/>
    <dgm:cxn modelId="{0855AB80-1EA2-440E-BADB-AD651BE3B81A}" type="presParOf" srcId="{6ABB3426-01DD-424E-9679-53B93F7829E0}" destId="{40E069BD-E9C4-4BD2-B9C5-1B6E4408CAA5}" srcOrd="7" destOrd="0" presId="urn:microsoft.com/office/officeart/2005/8/layout/vList2"/>
    <dgm:cxn modelId="{DA5D38A3-A931-424D-945B-DA1CCB378F80}" type="presParOf" srcId="{6ABB3426-01DD-424E-9679-53B93F7829E0}" destId="{90158EDB-9A4A-4262-BD56-B171492FF10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B4D8FD-3D6E-499C-BFA4-857E2BB0AB53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63D007-0FE1-4405-A7DA-432CFE680172}">
      <dgm:prSet phldrT="[Text]" custT="1"/>
      <dgm:spPr/>
      <dgm:t>
        <a:bodyPr/>
        <a:lstStyle/>
        <a:p>
          <a:r>
            <a:rPr lang="en-IN" sz="2400" b="1" i="0" dirty="0"/>
            <a:t>Observable</a:t>
          </a:r>
          <a:r>
            <a:rPr lang="en-IN" sz="2400" b="0" i="0" dirty="0"/>
            <a:t> objects are registered, and other objects observe (in </a:t>
          </a:r>
          <a:r>
            <a:rPr lang="en-IN" sz="2400" b="1" i="0" dirty="0"/>
            <a:t>Angular</a:t>
          </a:r>
          <a:r>
            <a:rPr lang="en-IN" sz="2400" b="0" i="0" dirty="0"/>
            <a:t> using the subscribe method) them and take action when the </a:t>
          </a:r>
          <a:r>
            <a:rPr lang="en-IN" sz="2400" b="1" i="0" dirty="0"/>
            <a:t>observable</a:t>
          </a:r>
          <a:r>
            <a:rPr lang="en-IN" sz="2400" b="0" i="0" dirty="0"/>
            <a:t> object is acted on in some way.</a:t>
          </a:r>
        </a:p>
      </dgm:t>
    </dgm:pt>
    <dgm:pt modelId="{985D4581-B44D-4317-9B85-E05C092D10CC}" type="parTrans" cxnId="{5269521D-1F8C-4989-890E-EF6FEE702847}">
      <dgm:prSet/>
      <dgm:spPr/>
      <dgm:t>
        <a:bodyPr/>
        <a:lstStyle/>
        <a:p>
          <a:endParaRPr lang="en-IN"/>
        </a:p>
      </dgm:t>
    </dgm:pt>
    <dgm:pt modelId="{FE52C80F-CA0C-4752-BC2D-7C6FD4D3DBA5}" type="sibTrans" cxnId="{5269521D-1F8C-4989-890E-EF6FEE702847}">
      <dgm:prSet/>
      <dgm:spPr/>
      <dgm:t>
        <a:bodyPr/>
        <a:lstStyle/>
        <a:p>
          <a:endParaRPr lang="en-IN"/>
        </a:p>
      </dgm:t>
    </dgm:pt>
    <dgm:pt modelId="{2B991685-26F8-4475-826B-BA8FFC531E8D}">
      <dgm:prSet phldrT="[Text]" custT="1"/>
      <dgm:spPr/>
      <dgm:t>
        <a:bodyPr/>
        <a:lstStyle/>
        <a:p>
          <a:r>
            <a:rPr lang="en-IN" sz="2400" b="0" i="0" dirty="0"/>
            <a:t>While subscribing it optionally passes the three </a:t>
          </a:r>
          <a:r>
            <a:rPr lang="en-IN" sz="2400" b="0" i="0" dirty="0" err="1"/>
            <a:t>callbacks</a:t>
          </a:r>
          <a:r>
            <a:rPr lang="en-IN" sz="2400" b="0" i="0" dirty="0"/>
            <a:t>. next(), error()  &amp; complete().</a:t>
          </a:r>
          <a:endParaRPr lang="en-IN" sz="2400" b="0" i="0" dirty="0">
            <a:sym typeface="Arial"/>
          </a:endParaRPr>
        </a:p>
      </dgm:t>
    </dgm:pt>
    <dgm:pt modelId="{8E97EFC6-7CCB-4331-BD3D-2DC04FBE5260}" type="parTrans" cxnId="{11F969D1-1BA5-449A-884B-519AE8CC4C27}">
      <dgm:prSet/>
      <dgm:spPr/>
      <dgm:t>
        <a:bodyPr/>
        <a:lstStyle/>
        <a:p>
          <a:endParaRPr lang="en-IN"/>
        </a:p>
      </dgm:t>
    </dgm:pt>
    <dgm:pt modelId="{89F35B09-98FB-4C79-8256-344A2C151713}" type="sibTrans" cxnId="{11F969D1-1BA5-449A-884B-519AE8CC4C27}">
      <dgm:prSet/>
      <dgm:spPr/>
      <dgm:t>
        <a:bodyPr/>
        <a:lstStyle/>
        <a:p>
          <a:endParaRPr lang="en-IN"/>
        </a:p>
      </dgm:t>
    </dgm:pt>
    <dgm:pt modelId="{04C52D5E-DCD2-451F-99EB-1D0D3F3041F7}" type="pres">
      <dgm:prSet presAssocID="{F5B4D8FD-3D6E-499C-BFA4-857E2BB0AB53}" presName="linear" presStyleCnt="0">
        <dgm:presLayoutVars>
          <dgm:dir/>
          <dgm:animLvl val="lvl"/>
          <dgm:resizeHandles val="exact"/>
        </dgm:presLayoutVars>
      </dgm:prSet>
      <dgm:spPr/>
    </dgm:pt>
    <dgm:pt modelId="{8CFC92AA-367B-41B0-975E-AAF275FA49F8}" type="pres">
      <dgm:prSet presAssocID="{EF63D007-0FE1-4405-A7DA-432CFE680172}" presName="parentLin" presStyleCnt="0"/>
      <dgm:spPr/>
    </dgm:pt>
    <dgm:pt modelId="{6DE15BC2-1BAA-4DA4-A424-292AD1AEFA1C}" type="pres">
      <dgm:prSet presAssocID="{EF63D007-0FE1-4405-A7DA-432CFE680172}" presName="parentLeftMargin" presStyleLbl="node1" presStyleIdx="0" presStyleCnt="2"/>
      <dgm:spPr/>
    </dgm:pt>
    <dgm:pt modelId="{B2B34584-4F5F-4039-9663-A2465E8C5641}" type="pres">
      <dgm:prSet presAssocID="{EF63D007-0FE1-4405-A7DA-432CFE680172}" presName="parentText" presStyleLbl="node1" presStyleIdx="0" presStyleCnt="2" custScaleX="133530" custScaleY="142604">
        <dgm:presLayoutVars>
          <dgm:chMax val="0"/>
          <dgm:bulletEnabled val="1"/>
        </dgm:presLayoutVars>
      </dgm:prSet>
      <dgm:spPr/>
    </dgm:pt>
    <dgm:pt modelId="{B1AAAD88-D845-4549-93AD-33F255AFF5A2}" type="pres">
      <dgm:prSet presAssocID="{EF63D007-0FE1-4405-A7DA-432CFE680172}" presName="negativeSpace" presStyleCnt="0"/>
      <dgm:spPr/>
    </dgm:pt>
    <dgm:pt modelId="{462EB54D-49A2-429A-898A-B007BA2F41CC}" type="pres">
      <dgm:prSet presAssocID="{EF63D007-0FE1-4405-A7DA-432CFE680172}" presName="childText" presStyleLbl="conFgAcc1" presStyleIdx="0" presStyleCnt="2">
        <dgm:presLayoutVars>
          <dgm:bulletEnabled val="1"/>
        </dgm:presLayoutVars>
      </dgm:prSet>
      <dgm:spPr/>
    </dgm:pt>
    <dgm:pt modelId="{35B64D14-591C-45B4-82EF-4ADD8DB08E10}" type="pres">
      <dgm:prSet presAssocID="{FE52C80F-CA0C-4752-BC2D-7C6FD4D3DBA5}" presName="spaceBetweenRectangles" presStyleCnt="0"/>
      <dgm:spPr/>
    </dgm:pt>
    <dgm:pt modelId="{BE912B56-B7F6-40C3-8771-A9D9D059E872}" type="pres">
      <dgm:prSet presAssocID="{2B991685-26F8-4475-826B-BA8FFC531E8D}" presName="parentLin" presStyleCnt="0"/>
      <dgm:spPr/>
    </dgm:pt>
    <dgm:pt modelId="{226A6236-AD45-4590-AB62-9569CA589B09}" type="pres">
      <dgm:prSet presAssocID="{2B991685-26F8-4475-826B-BA8FFC531E8D}" presName="parentLeftMargin" presStyleLbl="node1" presStyleIdx="0" presStyleCnt="2"/>
      <dgm:spPr/>
    </dgm:pt>
    <dgm:pt modelId="{5F29F1CD-DD3F-493B-9F9D-8826CF3B5195}" type="pres">
      <dgm:prSet presAssocID="{2B991685-26F8-4475-826B-BA8FFC531E8D}" presName="parentText" presStyleLbl="node1" presStyleIdx="1" presStyleCnt="2" custScaleX="133969" custScaleY="141887" custLinFactNeighborY="-4831">
        <dgm:presLayoutVars>
          <dgm:chMax val="0"/>
          <dgm:bulletEnabled val="1"/>
        </dgm:presLayoutVars>
      </dgm:prSet>
      <dgm:spPr/>
    </dgm:pt>
    <dgm:pt modelId="{F8E44495-E96F-4CE8-B9E3-A2D8CAC05D63}" type="pres">
      <dgm:prSet presAssocID="{2B991685-26F8-4475-826B-BA8FFC531E8D}" presName="negativeSpace" presStyleCnt="0"/>
      <dgm:spPr/>
    </dgm:pt>
    <dgm:pt modelId="{938F802A-7150-410E-AA49-8CBD364D37F4}" type="pres">
      <dgm:prSet presAssocID="{2B991685-26F8-4475-826B-BA8FFC531E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269521D-1F8C-4989-890E-EF6FEE702847}" srcId="{F5B4D8FD-3D6E-499C-BFA4-857E2BB0AB53}" destId="{EF63D007-0FE1-4405-A7DA-432CFE680172}" srcOrd="0" destOrd="0" parTransId="{985D4581-B44D-4317-9B85-E05C092D10CC}" sibTransId="{FE52C80F-CA0C-4752-BC2D-7C6FD4D3DBA5}"/>
    <dgm:cxn modelId="{FCABDE41-33D4-40F9-89B7-45391B18ABCC}" type="presOf" srcId="{EF63D007-0FE1-4405-A7DA-432CFE680172}" destId="{6DE15BC2-1BAA-4DA4-A424-292AD1AEFA1C}" srcOrd="0" destOrd="0" presId="urn:microsoft.com/office/officeart/2005/8/layout/list1"/>
    <dgm:cxn modelId="{1A487D70-7163-42A9-962E-FCAD1A0C41C0}" type="presOf" srcId="{2B991685-26F8-4475-826B-BA8FFC531E8D}" destId="{5F29F1CD-DD3F-493B-9F9D-8826CF3B5195}" srcOrd="1" destOrd="0" presId="urn:microsoft.com/office/officeart/2005/8/layout/list1"/>
    <dgm:cxn modelId="{141FCD52-130F-40D2-B9E7-090BAC400517}" type="presOf" srcId="{2B991685-26F8-4475-826B-BA8FFC531E8D}" destId="{226A6236-AD45-4590-AB62-9569CA589B09}" srcOrd="0" destOrd="0" presId="urn:microsoft.com/office/officeart/2005/8/layout/list1"/>
    <dgm:cxn modelId="{E4F5B984-89D0-49F5-BA00-EA865E2D9D32}" type="presOf" srcId="{F5B4D8FD-3D6E-499C-BFA4-857E2BB0AB53}" destId="{04C52D5E-DCD2-451F-99EB-1D0D3F3041F7}" srcOrd="0" destOrd="0" presId="urn:microsoft.com/office/officeart/2005/8/layout/list1"/>
    <dgm:cxn modelId="{11F969D1-1BA5-449A-884B-519AE8CC4C27}" srcId="{F5B4D8FD-3D6E-499C-BFA4-857E2BB0AB53}" destId="{2B991685-26F8-4475-826B-BA8FFC531E8D}" srcOrd="1" destOrd="0" parTransId="{8E97EFC6-7CCB-4331-BD3D-2DC04FBE5260}" sibTransId="{89F35B09-98FB-4C79-8256-344A2C151713}"/>
    <dgm:cxn modelId="{43D3D8F2-F6BC-43C5-9C0D-61E21334B4C5}" type="presOf" srcId="{EF63D007-0FE1-4405-A7DA-432CFE680172}" destId="{B2B34584-4F5F-4039-9663-A2465E8C5641}" srcOrd="1" destOrd="0" presId="urn:microsoft.com/office/officeart/2005/8/layout/list1"/>
    <dgm:cxn modelId="{2F25C48F-6BE8-45B5-B7C2-64B1CC2BA801}" type="presParOf" srcId="{04C52D5E-DCD2-451F-99EB-1D0D3F3041F7}" destId="{8CFC92AA-367B-41B0-975E-AAF275FA49F8}" srcOrd="0" destOrd="0" presId="urn:microsoft.com/office/officeart/2005/8/layout/list1"/>
    <dgm:cxn modelId="{5F4CA71D-585B-4C90-9F96-590667AFFD8A}" type="presParOf" srcId="{8CFC92AA-367B-41B0-975E-AAF275FA49F8}" destId="{6DE15BC2-1BAA-4DA4-A424-292AD1AEFA1C}" srcOrd="0" destOrd="0" presId="urn:microsoft.com/office/officeart/2005/8/layout/list1"/>
    <dgm:cxn modelId="{85AF28A9-4818-4746-B14F-88AD708B4FB4}" type="presParOf" srcId="{8CFC92AA-367B-41B0-975E-AAF275FA49F8}" destId="{B2B34584-4F5F-4039-9663-A2465E8C5641}" srcOrd="1" destOrd="0" presId="urn:microsoft.com/office/officeart/2005/8/layout/list1"/>
    <dgm:cxn modelId="{C71E75AF-0121-4F79-9CD6-4D0C166D4CAD}" type="presParOf" srcId="{04C52D5E-DCD2-451F-99EB-1D0D3F3041F7}" destId="{B1AAAD88-D845-4549-93AD-33F255AFF5A2}" srcOrd="1" destOrd="0" presId="urn:microsoft.com/office/officeart/2005/8/layout/list1"/>
    <dgm:cxn modelId="{C4CDF225-4394-45E7-B019-35DFF9884790}" type="presParOf" srcId="{04C52D5E-DCD2-451F-99EB-1D0D3F3041F7}" destId="{462EB54D-49A2-429A-898A-B007BA2F41CC}" srcOrd="2" destOrd="0" presId="urn:microsoft.com/office/officeart/2005/8/layout/list1"/>
    <dgm:cxn modelId="{E985A2FA-F072-42CA-9812-5288C8E09722}" type="presParOf" srcId="{04C52D5E-DCD2-451F-99EB-1D0D3F3041F7}" destId="{35B64D14-591C-45B4-82EF-4ADD8DB08E10}" srcOrd="3" destOrd="0" presId="urn:microsoft.com/office/officeart/2005/8/layout/list1"/>
    <dgm:cxn modelId="{0531F6C7-6102-4FBC-95E3-11F5BA9E14D7}" type="presParOf" srcId="{04C52D5E-DCD2-451F-99EB-1D0D3F3041F7}" destId="{BE912B56-B7F6-40C3-8771-A9D9D059E872}" srcOrd="4" destOrd="0" presId="urn:microsoft.com/office/officeart/2005/8/layout/list1"/>
    <dgm:cxn modelId="{F45C4A33-85E0-4187-974D-4713FDE486C5}" type="presParOf" srcId="{BE912B56-B7F6-40C3-8771-A9D9D059E872}" destId="{226A6236-AD45-4590-AB62-9569CA589B09}" srcOrd="0" destOrd="0" presId="urn:microsoft.com/office/officeart/2005/8/layout/list1"/>
    <dgm:cxn modelId="{109A2D70-7626-4217-B0BE-716A6AEA2F80}" type="presParOf" srcId="{BE912B56-B7F6-40C3-8771-A9D9D059E872}" destId="{5F29F1CD-DD3F-493B-9F9D-8826CF3B5195}" srcOrd="1" destOrd="0" presId="urn:microsoft.com/office/officeart/2005/8/layout/list1"/>
    <dgm:cxn modelId="{009B1E05-A4F5-4945-8D22-DF4B78FB9B1E}" type="presParOf" srcId="{04C52D5E-DCD2-451F-99EB-1D0D3F3041F7}" destId="{F8E44495-E96F-4CE8-B9E3-A2D8CAC05D63}" srcOrd="5" destOrd="0" presId="urn:microsoft.com/office/officeart/2005/8/layout/list1"/>
    <dgm:cxn modelId="{5C6519BE-7EAE-4349-8B86-4767039CABD3}" type="presParOf" srcId="{04C52D5E-DCD2-451F-99EB-1D0D3F3041F7}" destId="{938F802A-7150-410E-AA49-8CBD364D37F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5B4D8FD-3D6E-499C-BFA4-857E2BB0AB53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63D007-0FE1-4405-A7DA-432CFE680172}">
      <dgm:prSet phldrT="[Text]" custT="1"/>
      <dgm:spPr/>
      <dgm:t>
        <a:bodyPr/>
        <a:lstStyle/>
        <a:p>
          <a:r>
            <a:rPr lang="en-IN" sz="2400" b="0" i="0" dirty="0"/>
            <a:t>The observable starts emitting the value as soon as observer or consumer subscribes to it.</a:t>
          </a:r>
        </a:p>
      </dgm:t>
    </dgm:pt>
    <dgm:pt modelId="{985D4581-B44D-4317-9B85-E05C092D10CC}" type="parTrans" cxnId="{5269521D-1F8C-4989-890E-EF6FEE702847}">
      <dgm:prSet/>
      <dgm:spPr/>
      <dgm:t>
        <a:bodyPr/>
        <a:lstStyle/>
        <a:p>
          <a:endParaRPr lang="en-IN"/>
        </a:p>
      </dgm:t>
    </dgm:pt>
    <dgm:pt modelId="{FE52C80F-CA0C-4752-BC2D-7C6FD4D3DBA5}" type="sibTrans" cxnId="{5269521D-1F8C-4989-890E-EF6FEE702847}">
      <dgm:prSet/>
      <dgm:spPr/>
      <dgm:t>
        <a:bodyPr/>
        <a:lstStyle/>
        <a:p>
          <a:endParaRPr lang="en-IN"/>
        </a:p>
      </dgm:t>
    </dgm:pt>
    <dgm:pt modelId="{2B991685-26F8-4475-826B-BA8FFC531E8D}">
      <dgm:prSet phldrT="[Text]" custT="1"/>
      <dgm:spPr/>
      <dgm:t>
        <a:bodyPr/>
        <a:lstStyle/>
        <a:p>
          <a:r>
            <a:rPr lang="en-IN" sz="2400" b="0" i="0" dirty="0"/>
            <a:t>The observer receives the data from the observer via the </a:t>
          </a:r>
          <a:r>
            <a:rPr lang="en-IN" sz="2400" b="1" i="0" dirty="0"/>
            <a:t>next()</a:t>
          </a:r>
          <a:r>
            <a:rPr lang="en-IN" sz="2400" b="0" i="0" dirty="0"/>
            <a:t> </a:t>
          </a:r>
          <a:r>
            <a:rPr lang="en-IN" sz="2400" b="0" i="0" dirty="0" err="1"/>
            <a:t>callback</a:t>
          </a:r>
          <a:r>
            <a:rPr lang="en-IN" sz="2400" b="0" i="0" dirty="0"/>
            <a:t>.</a:t>
          </a:r>
          <a:endParaRPr lang="en-IN" sz="2400" b="0" i="0" dirty="0">
            <a:sym typeface="Arial"/>
          </a:endParaRPr>
        </a:p>
      </dgm:t>
    </dgm:pt>
    <dgm:pt modelId="{8E97EFC6-7CCB-4331-BD3D-2DC04FBE5260}" type="parTrans" cxnId="{11F969D1-1BA5-449A-884B-519AE8CC4C27}">
      <dgm:prSet/>
      <dgm:spPr/>
      <dgm:t>
        <a:bodyPr/>
        <a:lstStyle/>
        <a:p>
          <a:endParaRPr lang="en-IN"/>
        </a:p>
      </dgm:t>
    </dgm:pt>
    <dgm:pt modelId="{89F35B09-98FB-4C79-8256-344A2C151713}" type="sibTrans" cxnId="{11F969D1-1BA5-449A-884B-519AE8CC4C27}">
      <dgm:prSet/>
      <dgm:spPr/>
      <dgm:t>
        <a:bodyPr/>
        <a:lstStyle/>
        <a:p>
          <a:endParaRPr lang="en-IN"/>
        </a:p>
      </dgm:t>
    </dgm:pt>
    <dgm:pt modelId="{8E96BEC3-3C27-4151-82DC-336DA54752ED}">
      <dgm:prSet phldrT="[Text]" custT="1"/>
      <dgm:spPr/>
      <dgm:t>
        <a:bodyPr/>
        <a:lstStyle/>
        <a:p>
          <a:r>
            <a:rPr lang="en-IN" sz="2400" b="0" i="0" dirty="0"/>
            <a:t>They also receive the errors and completion events from the Observable via the </a:t>
          </a:r>
          <a:r>
            <a:rPr lang="en-IN" sz="2400" b="1" i="0" dirty="0"/>
            <a:t>error() </a:t>
          </a:r>
          <a:r>
            <a:rPr lang="en-IN" sz="2400" b="0" i="0" dirty="0"/>
            <a:t>and </a:t>
          </a:r>
          <a:r>
            <a:rPr lang="en-IN" sz="2400" b="1" i="0" dirty="0"/>
            <a:t>complete() </a:t>
          </a:r>
          <a:r>
            <a:rPr lang="en-IN" sz="2400" b="0" i="0" dirty="0" err="1"/>
            <a:t>callbacks</a:t>
          </a:r>
          <a:r>
            <a:rPr lang="en-IN" sz="2400" b="0" i="0" dirty="0"/>
            <a:t>.</a:t>
          </a:r>
          <a:endParaRPr lang="en-IN" sz="2400" b="0" i="0" dirty="0">
            <a:sym typeface="Arial"/>
          </a:endParaRPr>
        </a:p>
      </dgm:t>
    </dgm:pt>
    <dgm:pt modelId="{4759EEA0-3E70-470A-A327-22821F688232}" type="parTrans" cxnId="{571EE13B-820E-4BAB-ADF0-D41E3B39ED80}">
      <dgm:prSet/>
      <dgm:spPr/>
      <dgm:t>
        <a:bodyPr/>
        <a:lstStyle/>
        <a:p>
          <a:endParaRPr lang="en-IN"/>
        </a:p>
      </dgm:t>
    </dgm:pt>
    <dgm:pt modelId="{554D1DF3-367E-4FD7-A347-DDE9748D389D}" type="sibTrans" cxnId="{571EE13B-820E-4BAB-ADF0-D41E3B39ED80}">
      <dgm:prSet/>
      <dgm:spPr/>
      <dgm:t>
        <a:bodyPr/>
        <a:lstStyle/>
        <a:p>
          <a:endParaRPr lang="en-IN"/>
        </a:p>
      </dgm:t>
    </dgm:pt>
    <dgm:pt modelId="{04C52D5E-DCD2-451F-99EB-1D0D3F3041F7}" type="pres">
      <dgm:prSet presAssocID="{F5B4D8FD-3D6E-499C-BFA4-857E2BB0AB53}" presName="linear" presStyleCnt="0">
        <dgm:presLayoutVars>
          <dgm:dir/>
          <dgm:animLvl val="lvl"/>
          <dgm:resizeHandles val="exact"/>
        </dgm:presLayoutVars>
      </dgm:prSet>
      <dgm:spPr/>
    </dgm:pt>
    <dgm:pt modelId="{8CFC92AA-367B-41B0-975E-AAF275FA49F8}" type="pres">
      <dgm:prSet presAssocID="{EF63D007-0FE1-4405-A7DA-432CFE680172}" presName="parentLin" presStyleCnt="0"/>
      <dgm:spPr/>
    </dgm:pt>
    <dgm:pt modelId="{6DE15BC2-1BAA-4DA4-A424-292AD1AEFA1C}" type="pres">
      <dgm:prSet presAssocID="{EF63D007-0FE1-4405-A7DA-432CFE680172}" presName="parentLeftMargin" presStyleLbl="node1" presStyleIdx="0" presStyleCnt="3"/>
      <dgm:spPr/>
    </dgm:pt>
    <dgm:pt modelId="{B2B34584-4F5F-4039-9663-A2465E8C5641}" type="pres">
      <dgm:prSet presAssocID="{EF63D007-0FE1-4405-A7DA-432CFE680172}" presName="parentText" presStyleLbl="node1" presStyleIdx="0" presStyleCnt="3" custScaleX="137899" custScaleY="142604">
        <dgm:presLayoutVars>
          <dgm:chMax val="0"/>
          <dgm:bulletEnabled val="1"/>
        </dgm:presLayoutVars>
      </dgm:prSet>
      <dgm:spPr/>
    </dgm:pt>
    <dgm:pt modelId="{B1AAAD88-D845-4549-93AD-33F255AFF5A2}" type="pres">
      <dgm:prSet presAssocID="{EF63D007-0FE1-4405-A7DA-432CFE680172}" presName="negativeSpace" presStyleCnt="0"/>
      <dgm:spPr/>
    </dgm:pt>
    <dgm:pt modelId="{462EB54D-49A2-429A-898A-B007BA2F41CC}" type="pres">
      <dgm:prSet presAssocID="{EF63D007-0FE1-4405-A7DA-432CFE680172}" presName="childText" presStyleLbl="conFgAcc1" presStyleIdx="0" presStyleCnt="3">
        <dgm:presLayoutVars>
          <dgm:bulletEnabled val="1"/>
        </dgm:presLayoutVars>
      </dgm:prSet>
      <dgm:spPr/>
    </dgm:pt>
    <dgm:pt modelId="{35B64D14-591C-45B4-82EF-4ADD8DB08E10}" type="pres">
      <dgm:prSet presAssocID="{FE52C80F-CA0C-4752-BC2D-7C6FD4D3DBA5}" presName="spaceBetweenRectangles" presStyleCnt="0"/>
      <dgm:spPr/>
    </dgm:pt>
    <dgm:pt modelId="{BE912B56-B7F6-40C3-8771-A9D9D059E872}" type="pres">
      <dgm:prSet presAssocID="{2B991685-26F8-4475-826B-BA8FFC531E8D}" presName="parentLin" presStyleCnt="0"/>
      <dgm:spPr/>
    </dgm:pt>
    <dgm:pt modelId="{226A6236-AD45-4590-AB62-9569CA589B09}" type="pres">
      <dgm:prSet presAssocID="{2B991685-26F8-4475-826B-BA8FFC531E8D}" presName="parentLeftMargin" presStyleLbl="node1" presStyleIdx="0" presStyleCnt="3"/>
      <dgm:spPr/>
    </dgm:pt>
    <dgm:pt modelId="{5F29F1CD-DD3F-493B-9F9D-8826CF3B5195}" type="pres">
      <dgm:prSet presAssocID="{2B991685-26F8-4475-826B-BA8FFC531E8D}" presName="parentText" presStyleLbl="node1" presStyleIdx="1" presStyleCnt="3" custScaleX="137460" custScaleY="141887" custLinFactNeighborY="-4831">
        <dgm:presLayoutVars>
          <dgm:chMax val="0"/>
          <dgm:bulletEnabled val="1"/>
        </dgm:presLayoutVars>
      </dgm:prSet>
      <dgm:spPr/>
    </dgm:pt>
    <dgm:pt modelId="{F8E44495-E96F-4CE8-B9E3-A2D8CAC05D63}" type="pres">
      <dgm:prSet presAssocID="{2B991685-26F8-4475-826B-BA8FFC531E8D}" presName="negativeSpace" presStyleCnt="0"/>
      <dgm:spPr/>
    </dgm:pt>
    <dgm:pt modelId="{938F802A-7150-410E-AA49-8CBD364D37F4}" type="pres">
      <dgm:prSet presAssocID="{2B991685-26F8-4475-826B-BA8FFC531E8D}" presName="childText" presStyleLbl="conFgAcc1" presStyleIdx="1" presStyleCnt="3">
        <dgm:presLayoutVars>
          <dgm:bulletEnabled val="1"/>
        </dgm:presLayoutVars>
      </dgm:prSet>
      <dgm:spPr/>
    </dgm:pt>
    <dgm:pt modelId="{04336775-A0D2-47EE-A4D8-C6EB9293351F}" type="pres">
      <dgm:prSet presAssocID="{89F35B09-98FB-4C79-8256-344A2C151713}" presName="spaceBetweenRectangles" presStyleCnt="0"/>
      <dgm:spPr/>
    </dgm:pt>
    <dgm:pt modelId="{74D03125-128A-4734-B4C5-2FEC77EDB7BD}" type="pres">
      <dgm:prSet presAssocID="{8E96BEC3-3C27-4151-82DC-336DA54752ED}" presName="parentLin" presStyleCnt="0"/>
      <dgm:spPr/>
    </dgm:pt>
    <dgm:pt modelId="{B32BFB96-297B-41CA-B37A-8A4787E1E467}" type="pres">
      <dgm:prSet presAssocID="{8E96BEC3-3C27-4151-82DC-336DA54752ED}" presName="parentLeftMargin" presStyleLbl="node1" presStyleIdx="1" presStyleCnt="3"/>
      <dgm:spPr/>
    </dgm:pt>
    <dgm:pt modelId="{A58CEC9D-EEAE-44BC-AB14-5DD7070FBFFA}" type="pres">
      <dgm:prSet presAssocID="{8E96BEC3-3C27-4151-82DC-336DA54752ED}" presName="parentText" presStyleLbl="node1" presStyleIdx="2" presStyleCnt="3" custScaleX="134713" custScaleY="160263">
        <dgm:presLayoutVars>
          <dgm:chMax val="0"/>
          <dgm:bulletEnabled val="1"/>
        </dgm:presLayoutVars>
      </dgm:prSet>
      <dgm:spPr/>
    </dgm:pt>
    <dgm:pt modelId="{76318FA1-3ADB-420F-BD0B-E70436F8859D}" type="pres">
      <dgm:prSet presAssocID="{8E96BEC3-3C27-4151-82DC-336DA54752ED}" presName="negativeSpace" presStyleCnt="0"/>
      <dgm:spPr/>
    </dgm:pt>
    <dgm:pt modelId="{9857EF96-2D7D-4F30-B437-2C2C8C9C5F11}" type="pres">
      <dgm:prSet presAssocID="{8E96BEC3-3C27-4151-82DC-336DA54752E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4EAA15-6858-464F-A50F-7F17587BAC6E}" type="presOf" srcId="{2B991685-26F8-4475-826B-BA8FFC531E8D}" destId="{226A6236-AD45-4590-AB62-9569CA589B09}" srcOrd="0" destOrd="0" presId="urn:microsoft.com/office/officeart/2005/8/layout/list1"/>
    <dgm:cxn modelId="{93CBA316-F15A-4B80-BBFB-EC7E5170B4EC}" type="presOf" srcId="{F5B4D8FD-3D6E-499C-BFA4-857E2BB0AB53}" destId="{04C52D5E-DCD2-451F-99EB-1D0D3F3041F7}" srcOrd="0" destOrd="0" presId="urn:microsoft.com/office/officeart/2005/8/layout/list1"/>
    <dgm:cxn modelId="{A221C719-D227-456C-8555-3033689C8731}" type="presOf" srcId="{2B991685-26F8-4475-826B-BA8FFC531E8D}" destId="{5F29F1CD-DD3F-493B-9F9D-8826CF3B5195}" srcOrd="1" destOrd="0" presId="urn:microsoft.com/office/officeart/2005/8/layout/list1"/>
    <dgm:cxn modelId="{5269521D-1F8C-4989-890E-EF6FEE702847}" srcId="{F5B4D8FD-3D6E-499C-BFA4-857E2BB0AB53}" destId="{EF63D007-0FE1-4405-A7DA-432CFE680172}" srcOrd="0" destOrd="0" parTransId="{985D4581-B44D-4317-9B85-E05C092D10CC}" sibTransId="{FE52C80F-CA0C-4752-BC2D-7C6FD4D3DBA5}"/>
    <dgm:cxn modelId="{5A06991D-1883-4395-B024-6AA1FD8F8398}" type="presOf" srcId="{EF63D007-0FE1-4405-A7DA-432CFE680172}" destId="{B2B34584-4F5F-4039-9663-A2465E8C5641}" srcOrd="1" destOrd="0" presId="urn:microsoft.com/office/officeart/2005/8/layout/list1"/>
    <dgm:cxn modelId="{571EE13B-820E-4BAB-ADF0-D41E3B39ED80}" srcId="{F5B4D8FD-3D6E-499C-BFA4-857E2BB0AB53}" destId="{8E96BEC3-3C27-4151-82DC-336DA54752ED}" srcOrd="2" destOrd="0" parTransId="{4759EEA0-3E70-470A-A327-22821F688232}" sibTransId="{554D1DF3-367E-4FD7-A347-DDE9748D389D}"/>
    <dgm:cxn modelId="{0D22294F-4AB3-48A4-8A63-481E8A38D95F}" type="presOf" srcId="{EF63D007-0FE1-4405-A7DA-432CFE680172}" destId="{6DE15BC2-1BAA-4DA4-A424-292AD1AEFA1C}" srcOrd="0" destOrd="0" presId="urn:microsoft.com/office/officeart/2005/8/layout/list1"/>
    <dgm:cxn modelId="{CB774271-8E24-4DBB-B4A0-BA2953F2ED82}" type="presOf" srcId="{8E96BEC3-3C27-4151-82DC-336DA54752ED}" destId="{A58CEC9D-EEAE-44BC-AB14-5DD7070FBFFA}" srcOrd="1" destOrd="0" presId="urn:microsoft.com/office/officeart/2005/8/layout/list1"/>
    <dgm:cxn modelId="{07B64F8F-9BC8-432A-BAE7-37828495044A}" type="presOf" srcId="{8E96BEC3-3C27-4151-82DC-336DA54752ED}" destId="{B32BFB96-297B-41CA-B37A-8A4787E1E467}" srcOrd="0" destOrd="0" presId="urn:microsoft.com/office/officeart/2005/8/layout/list1"/>
    <dgm:cxn modelId="{11F969D1-1BA5-449A-884B-519AE8CC4C27}" srcId="{F5B4D8FD-3D6E-499C-BFA4-857E2BB0AB53}" destId="{2B991685-26F8-4475-826B-BA8FFC531E8D}" srcOrd="1" destOrd="0" parTransId="{8E97EFC6-7CCB-4331-BD3D-2DC04FBE5260}" sibTransId="{89F35B09-98FB-4C79-8256-344A2C151713}"/>
    <dgm:cxn modelId="{A36638D5-88FA-4A1C-B26D-E243CD6F22B3}" type="presParOf" srcId="{04C52D5E-DCD2-451F-99EB-1D0D3F3041F7}" destId="{8CFC92AA-367B-41B0-975E-AAF275FA49F8}" srcOrd="0" destOrd="0" presId="urn:microsoft.com/office/officeart/2005/8/layout/list1"/>
    <dgm:cxn modelId="{6FEDFB69-4E21-4BED-85E0-061B1D70FA4C}" type="presParOf" srcId="{8CFC92AA-367B-41B0-975E-AAF275FA49F8}" destId="{6DE15BC2-1BAA-4DA4-A424-292AD1AEFA1C}" srcOrd="0" destOrd="0" presId="urn:microsoft.com/office/officeart/2005/8/layout/list1"/>
    <dgm:cxn modelId="{F1549B00-2FBC-4075-B289-20AF16D58FDA}" type="presParOf" srcId="{8CFC92AA-367B-41B0-975E-AAF275FA49F8}" destId="{B2B34584-4F5F-4039-9663-A2465E8C5641}" srcOrd="1" destOrd="0" presId="urn:microsoft.com/office/officeart/2005/8/layout/list1"/>
    <dgm:cxn modelId="{A9BC47C0-C7BC-4CE5-B2DE-4C89FE4F6C84}" type="presParOf" srcId="{04C52D5E-DCD2-451F-99EB-1D0D3F3041F7}" destId="{B1AAAD88-D845-4549-93AD-33F255AFF5A2}" srcOrd="1" destOrd="0" presId="urn:microsoft.com/office/officeart/2005/8/layout/list1"/>
    <dgm:cxn modelId="{01F0C99B-E409-4DAD-924F-9B93CCA708BB}" type="presParOf" srcId="{04C52D5E-DCD2-451F-99EB-1D0D3F3041F7}" destId="{462EB54D-49A2-429A-898A-B007BA2F41CC}" srcOrd="2" destOrd="0" presId="urn:microsoft.com/office/officeart/2005/8/layout/list1"/>
    <dgm:cxn modelId="{C2D1D20E-882B-4AD1-9973-E89B57D7FDF5}" type="presParOf" srcId="{04C52D5E-DCD2-451F-99EB-1D0D3F3041F7}" destId="{35B64D14-591C-45B4-82EF-4ADD8DB08E10}" srcOrd="3" destOrd="0" presId="urn:microsoft.com/office/officeart/2005/8/layout/list1"/>
    <dgm:cxn modelId="{C0053D16-9489-41DB-B241-4A0CFC548E24}" type="presParOf" srcId="{04C52D5E-DCD2-451F-99EB-1D0D3F3041F7}" destId="{BE912B56-B7F6-40C3-8771-A9D9D059E872}" srcOrd="4" destOrd="0" presId="urn:microsoft.com/office/officeart/2005/8/layout/list1"/>
    <dgm:cxn modelId="{6A6DFF83-D82B-45D0-BADA-A31D8DD60C8A}" type="presParOf" srcId="{BE912B56-B7F6-40C3-8771-A9D9D059E872}" destId="{226A6236-AD45-4590-AB62-9569CA589B09}" srcOrd="0" destOrd="0" presId="urn:microsoft.com/office/officeart/2005/8/layout/list1"/>
    <dgm:cxn modelId="{E91BF608-7625-47AD-9400-F01F941CC0DA}" type="presParOf" srcId="{BE912B56-B7F6-40C3-8771-A9D9D059E872}" destId="{5F29F1CD-DD3F-493B-9F9D-8826CF3B5195}" srcOrd="1" destOrd="0" presId="urn:microsoft.com/office/officeart/2005/8/layout/list1"/>
    <dgm:cxn modelId="{E5FDE191-EE99-4D34-B2BF-031FF677B082}" type="presParOf" srcId="{04C52D5E-DCD2-451F-99EB-1D0D3F3041F7}" destId="{F8E44495-E96F-4CE8-B9E3-A2D8CAC05D63}" srcOrd="5" destOrd="0" presId="urn:microsoft.com/office/officeart/2005/8/layout/list1"/>
    <dgm:cxn modelId="{1FD77EC1-38A6-466E-8794-2852B71E32CE}" type="presParOf" srcId="{04C52D5E-DCD2-451F-99EB-1D0D3F3041F7}" destId="{938F802A-7150-410E-AA49-8CBD364D37F4}" srcOrd="6" destOrd="0" presId="urn:microsoft.com/office/officeart/2005/8/layout/list1"/>
    <dgm:cxn modelId="{6BCD8B0D-8ABF-4D8D-A921-59EFC29C5A2A}" type="presParOf" srcId="{04C52D5E-DCD2-451F-99EB-1D0D3F3041F7}" destId="{04336775-A0D2-47EE-A4D8-C6EB9293351F}" srcOrd="7" destOrd="0" presId="urn:microsoft.com/office/officeart/2005/8/layout/list1"/>
    <dgm:cxn modelId="{F0B4F77B-B188-4250-8FB9-DFC882F4ABF9}" type="presParOf" srcId="{04C52D5E-DCD2-451F-99EB-1D0D3F3041F7}" destId="{74D03125-128A-4734-B4C5-2FEC77EDB7BD}" srcOrd="8" destOrd="0" presId="urn:microsoft.com/office/officeart/2005/8/layout/list1"/>
    <dgm:cxn modelId="{FB3A32B6-D106-47C2-B731-BBA9CC3B06EF}" type="presParOf" srcId="{74D03125-128A-4734-B4C5-2FEC77EDB7BD}" destId="{B32BFB96-297B-41CA-B37A-8A4787E1E467}" srcOrd="0" destOrd="0" presId="urn:microsoft.com/office/officeart/2005/8/layout/list1"/>
    <dgm:cxn modelId="{660F0618-1C47-482B-9CDD-92F42A7D15D8}" type="presParOf" srcId="{74D03125-128A-4734-B4C5-2FEC77EDB7BD}" destId="{A58CEC9D-EEAE-44BC-AB14-5DD7070FBFFA}" srcOrd="1" destOrd="0" presId="urn:microsoft.com/office/officeart/2005/8/layout/list1"/>
    <dgm:cxn modelId="{A77E51B4-9F4C-47AE-8174-218107FF7050}" type="presParOf" srcId="{04C52D5E-DCD2-451F-99EB-1D0D3F3041F7}" destId="{76318FA1-3ADB-420F-BD0B-E70436F8859D}" srcOrd="9" destOrd="0" presId="urn:microsoft.com/office/officeart/2005/8/layout/list1"/>
    <dgm:cxn modelId="{F0DADD6E-ED16-47E5-85A9-464AEE5BBF0E}" type="presParOf" srcId="{04C52D5E-DCD2-451F-99EB-1D0D3F3041F7}" destId="{9857EF96-2D7D-4F30-B437-2C2C8C9C5F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9BF9160-EBC4-409B-B038-2A85F43A2FB6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74FEB77-A1B1-4029-89A5-FD9DBDA04ED2}">
      <dgm:prSet phldrT="[Text]" custT="1"/>
      <dgm:spPr/>
      <dgm:t>
        <a:bodyPr/>
        <a:lstStyle/>
        <a:p>
          <a:r>
            <a:rPr lang="en-IN" sz="2000" b="0" i="0" dirty="0"/>
            <a:t>Most front-end applications need to communicate with a server over the HTTP protocol, in order to download or upload data and access other back-end services. </a:t>
          </a:r>
          <a:endParaRPr lang="en-IN" sz="2000" dirty="0"/>
        </a:p>
      </dgm:t>
    </dgm:pt>
    <dgm:pt modelId="{56770207-F057-47E5-9AA6-52111472C858}" type="parTrans" cxnId="{2C8B11B4-C4CC-4291-BA69-15FC75A6ACBE}">
      <dgm:prSet/>
      <dgm:spPr/>
      <dgm:t>
        <a:bodyPr/>
        <a:lstStyle/>
        <a:p>
          <a:endParaRPr lang="en-IN"/>
        </a:p>
      </dgm:t>
    </dgm:pt>
    <dgm:pt modelId="{E0B1C705-7722-41FD-BB1C-CC3181FA2B0B}" type="sibTrans" cxnId="{2C8B11B4-C4CC-4291-BA69-15FC75A6ACBE}">
      <dgm:prSet/>
      <dgm:spPr/>
      <dgm:t>
        <a:bodyPr/>
        <a:lstStyle/>
        <a:p>
          <a:endParaRPr lang="en-IN"/>
        </a:p>
      </dgm:t>
    </dgm:pt>
    <dgm:pt modelId="{DD5678A2-91FE-4C79-A7FD-F52A9AAA1342}">
      <dgm:prSet phldrT="[Text]" custT="1"/>
      <dgm:spPr/>
      <dgm:t>
        <a:bodyPr/>
        <a:lstStyle/>
        <a:p>
          <a:r>
            <a:rPr lang="en-IN" sz="2400" dirty="0"/>
            <a:t>Angular provides a client HTTP API, the </a:t>
          </a:r>
          <a:r>
            <a:rPr lang="en-IN" sz="2400" b="1" dirty="0" err="1"/>
            <a:t>HttpClient</a:t>
          </a:r>
          <a:r>
            <a:rPr lang="en-IN" sz="2400" dirty="0"/>
            <a:t> service class in @angular/common/http</a:t>
          </a:r>
        </a:p>
      </dgm:t>
    </dgm:pt>
    <dgm:pt modelId="{0860EC37-28F8-4FDB-8A24-A5C098737882}" type="sibTrans" cxnId="{50F76E80-B283-460B-9528-B6E4DA4BDE7E}">
      <dgm:prSet/>
      <dgm:spPr/>
      <dgm:t>
        <a:bodyPr/>
        <a:lstStyle/>
        <a:p>
          <a:endParaRPr lang="en-IN"/>
        </a:p>
      </dgm:t>
    </dgm:pt>
    <dgm:pt modelId="{78406404-D776-4A3A-AF36-E81B7E555E12}" type="parTrans" cxnId="{50F76E80-B283-460B-9528-B6E4DA4BDE7E}">
      <dgm:prSet/>
      <dgm:spPr/>
      <dgm:t>
        <a:bodyPr/>
        <a:lstStyle/>
        <a:p>
          <a:endParaRPr lang="en-IN"/>
        </a:p>
      </dgm:t>
    </dgm:pt>
    <dgm:pt modelId="{B96019B3-6C89-4399-AE8E-17B9BBF6E82E}">
      <dgm:prSet custT="1"/>
      <dgm:spPr/>
      <dgm:t>
        <a:bodyPr/>
        <a:lstStyle/>
        <a:p>
          <a:r>
            <a:rPr lang="en-IN" sz="2000" b="0" i="0" dirty="0"/>
            <a:t>The HTTP client service offers the following major features:</a:t>
          </a:r>
        </a:p>
        <a:p>
          <a:r>
            <a:rPr lang="en-IN" sz="2000" b="0" i="0" dirty="0"/>
            <a:t>1. </a:t>
          </a:r>
          <a:r>
            <a:rPr lang="en-IN" sz="2000" b="1" i="0" dirty="0"/>
            <a:t>Observable paradigm   </a:t>
          </a:r>
          <a:r>
            <a:rPr lang="en-IN" sz="2000" b="0" i="0" dirty="0"/>
            <a:t>2.Better Error Handling 3.Request and response interception</a:t>
          </a:r>
          <a:endParaRPr lang="en-IN" sz="2000" dirty="0"/>
        </a:p>
      </dgm:t>
    </dgm:pt>
    <dgm:pt modelId="{56A4C1CC-7465-4C2A-B759-33774E9A39AF}" type="parTrans" cxnId="{9F687C21-3C81-4165-8C7C-00808D94B974}">
      <dgm:prSet/>
      <dgm:spPr/>
      <dgm:t>
        <a:bodyPr/>
        <a:lstStyle/>
        <a:p>
          <a:endParaRPr lang="en-IN"/>
        </a:p>
      </dgm:t>
    </dgm:pt>
    <dgm:pt modelId="{64CE293C-3BFC-4CC1-820D-B725F34E8DE9}" type="sibTrans" cxnId="{9F687C21-3C81-4165-8C7C-00808D94B974}">
      <dgm:prSet/>
      <dgm:spPr/>
      <dgm:t>
        <a:bodyPr/>
        <a:lstStyle/>
        <a:p>
          <a:endParaRPr lang="en-IN"/>
        </a:p>
      </dgm:t>
    </dgm:pt>
    <dgm:pt modelId="{77B75D18-FB76-4A05-9B63-EDBAF1D622EE}" type="pres">
      <dgm:prSet presAssocID="{19BF9160-EBC4-409B-B038-2A85F43A2FB6}" presName="linear" presStyleCnt="0">
        <dgm:presLayoutVars>
          <dgm:dir/>
          <dgm:resizeHandles val="exact"/>
        </dgm:presLayoutVars>
      </dgm:prSet>
      <dgm:spPr/>
    </dgm:pt>
    <dgm:pt modelId="{AFF035B7-8EFF-4289-8FD3-B2971D34975E}" type="pres">
      <dgm:prSet presAssocID="{E74FEB77-A1B1-4029-89A5-FD9DBDA04ED2}" presName="comp" presStyleCnt="0"/>
      <dgm:spPr/>
    </dgm:pt>
    <dgm:pt modelId="{93EF8865-6F9B-430A-91DD-0DF5D6124B6A}" type="pres">
      <dgm:prSet presAssocID="{E74FEB77-A1B1-4029-89A5-FD9DBDA04ED2}" presName="box" presStyleLbl="node1" presStyleIdx="0" presStyleCnt="3"/>
      <dgm:spPr/>
    </dgm:pt>
    <dgm:pt modelId="{B44E9842-6D1F-421D-BEF5-8C67AFA12E2B}" type="pres">
      <dgm:prSet presAssocID="{E74FEB77-A1B1-4029-89A5-FD9DBDA04ED2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058D601-D00C-4898-88CC-F6282DADF754}" type="pres">
      <dgm:prSet presAssocID="{E74FEB77-A1B1-4029-89A5-FD9DBDA04ED2}" presName="text" presStyleLbl="node1" presStyleIdx="0" presStyleCnt="3">
        <dgm:presLayoutVars>
          <dgm:bulletEnabled val="1"/>
        </dgm:presLayoutVars>
      </dgm:prSet>
      <dgm:spPr/>
    </dgm:pt>
    <dgm:pt modelId="{DB6F4AE7-3E11-4173-A02D-D2EF5D86D606}" type="pres">
      <dgm:prSet presAssocID="{E0B1C705-7722-41FD-BB1C-CC3181FA2B0B}" presName="spacer" presStyleCnt="0"/>
      <dgm:spPr/>
    </dgm:pt>
    <dgm:pt modelId="{4F67DEB4-6C1A-4B90-BA10-F1252C8B57BA}" type="pres">
      <dgm:prSet presAssocID="{DD5678A2-91FE-4C79-A7FD-F52A9AAA1342}" presName="comp" presStyleCnt="0"/>
      <dgm:spPr/>
    </dgm:pt>
    <dgm:pt modelId="{92B70FFD-6EB9-433F-AC96-A719D14513CC}" type="pres">
      <dgm:prSet presAssocID="{DD5678A2-91FE-4C79-A7FD-F52A9AAA1342}" presName="box" presStyleLbl="node1" presStyleIdx="1" presStyleCnt="3"/>
      <dgm:spPr/>
    </dgm:pt>
    <dgm:pt modelId="{74536EA0-6002-4494-B5E6-7BB4A33AAEDD}" type="pres">
      <dgm:prSet presAssocID="{DD5678A2-91FE-4C79-A7FD-F52A9AAA1342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2D3254D-D0DE-4165-9DFA-777D843A0AC8}" type="pres">
      <dgm:prSet presAssocID="{DD5678A2-91FE-4C79-A7FD-F52A9AAA1342}" presName="text" presStyleLbl="node1" presStyleIdx="1" presStyleCnt="3">
        <dgm:presLayoutVars>
          <dgm:bulletEnabled val="1"/>
        </dgm:presLayoutVars>
      </dgm:prSet>
      <dgm:spPr/>
    </dgm:pt>
    <dgm:pt modelId="{23F64202-B074-45EA-A689-FB7E59D15C58}" type="pres">
      <dgm:prSet presAssocID="{0860EC37-28F8-4FDB-8A24-A5C098737882}" presName="spacer" presStyleCnt="0"/>
      <dgm:spPr/>
    </dgm:pt>
    <dgm:pt modelId="{C2C3EB49-3EE2-43B4-B9B3-7988F719A6C0}" type="pres">
      <dgm:prSet presAssocID="{B96019B3-6C89-4399-AE8E-17B9BBF6E82E}" presName="comp" presStyleCnt="0"/>
      <dgm:spPr/>
    </dgm:pt>
    <dgm:pt modelId="{AA029387-DAC6-46E3-B3B0-8EE9AB75EF24}" type="pres">
      <dgm:prSet presAssocID="{B96019B3-6C89-4399-AE8E-17B9BBF6E82E}" presName="box" presStyleLbl="node1" presStyleIdx="2" presStyleCnt="3"/>
      <dgm:spPr/>
    </dgm:pt>
    <dgm:pt modelId="{EC525669-EC52-434B-AC24-6E6CE7E8921A}" type="pres">
      <dgm:prSet presAssocID="{B96019B3-6C89-4399-AE8E-17B9BBF6E82E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EF3D10F-E9DC-4DCF-A312-28868848DFA7}" type="pres">
      <dgm:prSet presAssocID="{B96019B3-6C89-4399-AE8E-17B9BBF6E82E}" presName="text" presStyleLbl="node1" presStyleIdx="2" presStyleCnt="3">
        <dgm:presLayoutVars>
          <dgm:bulletEnabled val="1"/>
        </dgm:presLayoutVars>
      </dgm:prSet>
      <dgm:spPr/>
    </dgm:pt>
  </dgm:ptLst>
  <dgm:cxnLst>
    <dgm:cxn modelId="{191F5106-A48D-4C53-899E-79920D123CDA}" type="presOf" srcId="{B96019B3-6C89-4399-AE8E-17B9BBF6E82E}" destId="{AA029387-DAC6-46E3-B3B0-8EE9AB75EF24}" srcOrd="0" destOrd="0" presId="urn:microsoft.com/office/officeart/2005/8/layout/vList4"/>
    <dgm:cxn modelId="{9F687C21-3C81-4165-8C7C-00808D94B974}" srcId="{19BF9160-EBC4-409B-B038-2A85F43A2FB6}" destId="{B96019B3-6C89-4399-AE8E-17B9BBF6E82E}" srcOrd="2" destOrd="0" parTransId="{56A4C1CC-7465-4C2A-B759-33774E9A39AF}" sibTransId="{64CE293C-3BFC-4CC1-820D-B725F34E8DE9}"/>
    <dgm:cxn modelId="{1A98B72C-0B03-4105-8267-B57DF9AAAA49}" type="presOf" srcId="{E74FEB77-A1B1-4029-89A5-FD9DBDA04ED2}" destId="{93EF8865-6F9B-430A-91DD-0DF5D6124B6A}" srcOrd="0" destOrd="0" presId="urn:microsoft.com/office/officeart/2005/8/layout/vList4"/>
    <dgm:cxn modelId="{EDC3002D-E848-4EF7-9158-0EE54A25141A}" type="presOf" srcId="{DD5678A2-91FE-4C79-A7FD-F52A9AAA1342}" destId="{92B70FFD-6EB9-433F-AC96-A719D14513CC}" srcOrd="0" destOrd="0" presId="urn:microsoft.com/office/officeart/2005/8/layout/vList4"/>
    <dgm:cxn modelId="{CBDF8236-7FE8-4328-BA18-916DC4D33993}" type="presOf" srcId="{DD5678A2-91FE-4C79-A7FD-F52A9AAA1342}" destId="{12D3254D-D0DE-4165-9DFA-777D843A0AC8}" srcOrd="1" destOrd="0" presId="urn:microsoft.com/office/officeart/2005/8/layout/vList4"/>
    <dgm:cxn modelId="{76CDAB58-DE17-4812-A252-CB4DCD64D052}" type="presOf" srcId="{19BF9160-EBC4-409B-B038-2A85F43A2FB6}" destId="{77B75D18-FB76-4A05-9B63-EDBAF1D622EE}" srcOrd="0" destOrd="0" presId="urn:microsoft.com/office/officeart/2005/8/layout/vList4"/>
    <dgm:cxn modelId="{50F76E80-B283-460B-9528-B6E4DA4BDE7E}" srcId="{19BF9160-EBC4-409B-B038-2A85F43A2FB6}" destId="{DD5678A2-91FE-4C79-A7FD-F52A9AAA1342}" srcOrd="1" destOrd="0" parTransId="{78406404-D776-4A3A-AF36-E81B7E555E12}" sibTransId="{0860EC37-28F8-4FDB-8A24-A5C098737882}"/>
    <dgm:cxn modelId="{77E8FBAD-6AFD-4A44-BADC-76235489A16C}" type="presOf" srcId="{B96019B3-6C89-4399-AE8E-17B9BBF6E82E}" destId="{1EF3D10F-E9DC-4DCF-A312-28868848DFA7}" srcOrd="1" destOrd="0" presId="urn:microsoft.com/office/officeart/2005/8/layout/vList4"/>
    <dgm:cxn modelId="{2C8B11B4-C4CC-4291-BA69-15FC75A6ACBE}" srcId="{19BF9160-EBC4-409B-B038-2A85F43A2FB6}" destId="{E74FEB77-A1B1-4029-89A5-FD9DBDA04ED2}" srcOrd="0" destOrd="0" parTransId="{56770207-F057-47E5-9AA6-52111472C858}" sibTransId="{E0B1C705-7722-41FD-BB1C-CC3181FA2B0B}"/>
    <dgm:cxn modelId="{EADCEEBC-E0D6-41BD-9444-5E6EE5866B72}" type="presOf" srcId="{E74FEB77-A1B1-4029-89A5-FD9DBDA04ED2}" destId="{E058D601-D00C-4898-88CC-F6282DADF754}" srcOrd="1" destOrd="0" presId="urn:microsoft.com/office/officeart/2005/8/layout/vList4"/>
    <dgm:cxn modelId="{C97490FC-DF4D-4530-8CE1-7218A786C94D}" type="presParOf" srcId="{77B75D18-FB76-4A05-9B63-EDBAF1D622EE}" destId="{AFF035B7-8EFF-4289-8FD3-B2971D34975E}" srcOrd="0" destOrd="0" presId="urn:microsoft.com/office/officeart/2005/8/layout/vList4"/>
    <dgm:cxn modelId="{38542F1A-231B-431A-9BC6-751B2EECEDA7}" type="presParOf" srcId="{AFF035B7-8EFF-4289-8FD3-B2971D34975E}" destId="{93EF8865-6F9B-430A-91DD-0DF5D6124B6A}" srcOrd="0" destOrd="0" presId="urn:microsoft.com/office/officeart/2005/8/layout/vList4"/>
    <dgm:cxn modelId="{3C2D59BE-61E4-4A7C-ACEC-80BFF66A6A83}" type="presParOf" srcId="{AFF035B7-8EFF-4289-8FD3-B2971D34975E}" destId="{B44E9842-6D1F-421D-BEF5-8C67AFA12E2B}" srcOrd="1" destOrd="0" presId="urn:microsoft.com/office/officeart/2005/8/layout/vList4"/>
    <dgm:cxn modelId="{5293857F-2530-42DC-9B82-8615730501BA}" type="presParOf" srcId="{AFF035B7-8EFF-4289-8FD3-B2971D34975E}" destId="{E058D601-D00C-4898-88CC-F6282DADF754}" srcOrd="2" destOrd="0" presId="urn:microsoft.com/office/officeart/2005/8/layout/vList4"/>
    <dgm:cxn modelId="{70C0E75D-8178-4EA3-92DA-1CB447525019}" type="presParOf" srcId="{77B75D18-FB76-4A05-9B63-EDBAF1D622EE}" destId="{DB6F4AE7-3E11-4173-A02D-D2EF5D86D606}" srcOrd="1" destOrd="0" presId="urn:microsoft.com/office/officeart/2005/8/layout/vList4"/>
    <dgm:cxn modelId="{4788071E-6D71-4837-BD47-8262D66AA121}" type="presParOf" srcId="{77B75D18-FB76-4A05-9B63-EDBAF1D622EE}" destId="{4F67DEB4-6C1A-4B90-BA10-F1252C8B57BA}" srcOrd="2" destOrd="0" presId="urn:microsoft.com/office/officeart/2005/8/layout/vList4"/>
    <dgm:cxn modelId="{52CBF624-CC7D-4042-A6C6-A7ECA68D3ECF}" type="presParOf" srcId="{4F67DEB4-6C1A-4B90-BA10-F1252C8B57BA}" destId="{92B70FFD-6EB9-433F-AC96-A719D14513CC}" srcOrd="0" destOrd="0" presId="urn:microsoft.com/office/officeart/2005/8/layout/vList4"/>
    <dgm:cxn modelId="{CA78EA15-F858-4001-895B-901536B18261}" type="presParOf" srcId="{4F67DEB4-6C1A-4B90-BA10-F1252C8B57BA}" destId="{74536EA0-6002-4494-B5E6-7BB4A33AAEDD}" srcOrd="1" destOrd="0" presId="urn:microsoft.com/office/officeart/2005/8/layout/vList4"/>
    <dgm:cxn modelId="{27DD40D5-BA3A-4603-B884-A2F1DB4F5F87}" type="presParOf" srcId="{4F67DEB4-6C1A-4B90-BA10-F1252C8B57BA}" destId="{12D3254D-D0DE-4165-9DFA-777D843A0AC8}" srcOrd="2" destOrd="0" presId="urn:microsoft.com/office/officeart/2005/8/layout/vList4"/>
    <dgm:cxn modelId="{33F8FA2E-D106-4F34-BADD-DA23F3F279AE}" type="presParOf" srcId="{77B75D18-FB76-4A05-9B63-EDBAF1D622EE}" destId="{23F64202-B074-45EA-A689-FB7E59D15C58}" srcOrd="3" destOrd="0" presId="urn:microsoft.com/office/officeart/2005/8/layout/vList4"/>
    <dgm:cxn modelId="{83EFFBF3-7FBA-4073-99ED-A60F5112CAD3}" type="presParOf" srcId="{77B75D18-FB76-4A05-9B63-EDBAF1D622EE}" destId="{C2C3EB49-3EE2-43B4-B9B3-7988F719A6C0}" srcOrd="4" destOrd="0" presId="urn:microsoft.com/office/officeart/2005/8/layout/vList4"/>
    <dgm:cxn modelId="{51820D37-D935-4BC8-9FB8-1A0AD0CC2400}" type="presParOf" srcId="{C2C3EB49-3EE2-43B4-B9B3-7988F719A6C0}" destId="{AA029387-DAC6-46E3-B3B0-8EE9AB75EF24}" srcOrd="0" destOrd="0" presId="urn:microsoft.com/office/officeart/2005/8/layout/vList4"/>
    <dgm:cxn modelId="{A877A30A-791F-4F3C-BA37-965747FC348A}" type="presParOf" srcId="{C2C3EB49-3EE2-43B4-B9B3-7988F719A6C0}" destId="{EC525669-EC52-434B-AC24-6E6CE7E8921A}" srcOrd="1" destOrd="0" presId="urn:microsoft.com/office/officeart/2005/8/layout/vList4"/>
    <dgm:cxn modelId="{2C50FB4C-CD92-489F-B4C7-F8F05E8692E7}" type="presParOf" srcId="{C2C3EB49-3EE2-43B4-B9B3-7988F719A6C0}" destId="{1EF3D10F-E9DC-4DCF-A312-28868848DFA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9BF9160-EBC4-409B-B038-2A85F43A2FB6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74FEB77-A1B1-4029-89A5-FD9DBDA04ED2}">
      <dgm:prSet phldrT="[Text]" custT="1"/>
      <dgm:spPr/>
      <dgm:t>
        <a:bodyPr/>
        <a:lstStyle/>
        <a:p>
          <a:r>
            <a:rPr lang="en-IN" sz="2400" b="1" i="0" dirty="0" err="1"/>
            <a:t>HttpRequest</a:t>
          </a:r>
          <a:r>
            <a:rPr lang="en-IN" sz="2400" b="0" i="0" dirty="0"/>
            <a:t> represents </a:t>
          </a:r>
          <a:r>
            <a:rPr lang="en-IN" sz="2400" b="1" i="0" dirty="0"/>
            <a:t>an outgoing request</a:t>
          </a:r>
          <a:r>
            <a:rPr lang="en-IN" sz="2400" b="0" i="0" dirty="0"/>
            <a:t>, including URL, method, headers, body, and other request configuration options.</a:t>
          </a:r>
          <a:endParaRPr lang="en-IN" sz="2400" dirty="0"/>
        </a:p>
      </dgm:t>
    </dgm:pt>
    <dgm:pt modelId="{56770207-F057-47E5-9AA6-52111472C858}" type="parTrans" cxnId="{2C8B11B4-C4CC-4291-BA69-15FC75A6ACBE}">
      <dgm:prSet/>
      <dgm:spPr/>
      <dgm:t>
        <a:bodyPr/>
        <a:lstStyle/>
        <a:p>
          <a:endParaRPr lang="en-IN"/>
        </a:p>
      </dgm:t>
    </dgm:pt>
    <dgm:pt modelId="{E0B1C705-7722-41FD-BB1C-CC3181FA2B0B}" type="sibTrans" cxnId="{2C8B11B4-C4CC-4291-BA69-15FC75A6ACBE}">
      <dgm:prSet/>
      <dgm:spPr/>
      <dgm:t>
        <a:bodyPr/>
        <a:lstStyle/>
        <a:p>
          <a:endParaRPr lang="en-IN"/>
        </a:p>
      </dgm:t>
    </dgm:pt>
    <dgm:pt modelId="{DD5678A2-91FE-4C79-A7FD-F52A9AAA1342}">
      <dgm:prSet phldrT="[Text]" custT="1"/>
      <dgm:spPr/>
      <dgm:t>
        <a:bodyPr/>
        <a:lstStyle/>
        <a:p>
          <a:r>
            <a:rPr lang="en-IN" sz="2400" b="0" i="0" dirty="0"/>
            <a:t>Angular </a:t>
          </a:r>
          <a:r>
            <a:rPr lang="en-IN" sz="2400" b="1" i="0" dirty="0"/>
            <a:t>requests return an Observable</a:t>
          </a:r>
          <a:r>
            <a:rPr lang="en-IN" sz="2400" b="0" i="0" dirty="0"/>
            <a:t> . The response is wrapped in the </a:t>
          </a:r>
          <a:r>
            <a:rPr lang="en-IN" sz="2400" b="0" i="0" dirty="0" err="1"/>
            <a:t>callback</a:t>
          </a:r>
          <a:r>
            <a:rPr lang="en-IN" sz="2400" b="0" i="0" dirty="0"/>
            <a:t> function, which takes the observables returned by the API method</a:t>
          </a:r>
          <a:endParaRPr lang="en-IN" sz="2400" dirty="0"/>
        </a:p>
      </dgm:t>
    </dgm:pt>
    <dgm:pt modelId="{0860EC37-28F8-4FDB-8A24-A5C098737882}" type="sibTrans" cxnId="{50F76E80-B283-460B-9528-B6E4DA4BDE7E}">
      <dgm:prSet/>
      <dgm:spPr/>
      <dgm:t>
        <a:bodyPr/>
        <a:lstStyle/>
        <a:p>
          <a:endParaRPr lang="en-IN"/>
        </a:p>
      </dgm:t>
    </dgm:pt>
    <dgm:pt modelId="{78406404-D776-4A3A-AF36-E81B7E555E12}" type="parTrans" cxnId="{50F76E80-B283-460B-9528-B6E4DA4BDE7E}">
      <dgm:prSet/>
      <dgm:spPr/>
      <dgm:t>
        <a:bodyPr/>
        <a:lstStyle/>
        <a:p>
          <a:endParaRPr lang="en-IN"/>
        </a:p>
      </dgm:t>
    </dgm:pt>
    <dgm:pt modelId="{77B75D18-FB76-4A05-9B63-EDBAF1D622EE}" type="pres">
      <dgm:prSet presAssocID="{19BF9160-EBC4-409B-B038-2A85F43A2FB6}" presName="linear" presStyleCnt="0">
        <dgm:presLayoutVars>
          <dgm:dir/>
          <dgm:resizeHandles val="exact"/>
        </dgm:presLayoutVars>
      </dgm:prSet>
      <dgm:spPr/>
    </dgm:pt>
    <dgm:pt modelId="{AFF035B7-8EFF-4289-8FD3-B2971D34975E}" type="pres">
      <dgm:prSet presAssocID="{E74FEB77-A1B1-4029-89A5-FD9DBDA04ED2}" presName="comp" presStyleCnt="0"/>
      <dgm:spPr/>
    </dgm:pt>
    <dgm:pt modelId="{93EF8865-6F9B-430A-91DD-0DF5D6124B6A}" type="pres">
      <dgm:prSet presAssocID="{E74FEB77-A1B1-4029-89A5-FD9DBDA04ED2}" presName="box" presStyleLbl="node1" presStyleIdx="0" presStyleCnt="2"/>
      <dgm:spPr/>
    </dgm:pt>
    <dgm:pt modelId="{B44E9842-6D1F-421D-BEF5-8C67AFA12E2B}" type="pres">
      <dgm:prSet presAssocID="{E74FEB77-A1B1-4029-89A5-FD9DBDA04ED2}" presName="img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058D601-D00C-4898-88CC-F6282DADF754}" type="pres">
      <dgm:prSet presAssocID="{E74FEB77-A1B1-4029-89A5-FD9DBDA04ED2}" presName="text" presStyleLbl="node1" presStyleIdx="0" presStyleCnt="2">
        <dgm:presLayoutVars>
          <dgm:bulletEnabled val="1"/>
        </dgm:presLayoutVars>
      </dgm:prSet>
      <dgm:spPr/>
    </dgm:pt>
    <dgm:pt modelId="{DB6F4AE7-3E11-4173-A02D-D2EF5D86D606}" type="pres">
      <dgm:prSet presAssocID="{E0B1C705-7722-41FD-BB1C-CC3181FA2B0B}" presName="spacer" presStyleCnt="0"/>
      <dgm:spPr/>
    </dgm:pt>
    <dgm:pt modelId="{4F67DEB4-6C1A-4B90-BA10-F1252C8B57BA}" type="pres">
      <dgm:prSet presAssocID="{DD5678A2-91FE-4C79-A7FD-F52A9AAA1342}" presName="comp" presStyleCnt="0"/>
      <dgm:spPr/>
    </dgm:pt>
    <dgm:pt modelId="{92B70FFD-6EB9-433F-AC96-A719D14513CC}" type="pres">
      <dgm:prSet presAssocID="{DD5678A2-91FE-4C79-A7FD-F52A9AAA1342}" presName="box" presStyleLbl="node1" presStyleIdx="1" presStyleCnt="2"/>
      <dgm:spPr/>
    </dgm:pt>
    <dgm:pt modelId="{74536EA0-6002-4494-B5E6-7BB4A33AAEDD}" type="pres">
      <dgm:prSet presAssocID="{DD5678A2-91FE-4C79-A7FD-F52A9AAA1342}" presName="img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2D3254D-D0DE-4165-9DFA-777D843A0AC8}" type="pres">
      <dgm:prSet presAssocID="{DD5678A2-91FE-4C79-A7FD-F52A9AAA1342}" presName="text" presStyleLbl="node1" presStyleIdx="1" presStyleCnt="2">
        <dgm:presLayoutVars>
          <dgm:bulletEnabled val="1"/>
        </dgm:presLayoutVars>
      </dgm:prSet>
      <dgm:spPr/>
    </dgm:pt>
  </dgm:ptLst>
  <dgm:cxnLst>
    <dgm:cxn modelId="{FC155327-8D75-4616-B70B-77C07E145873}" type="presOf" srcId="{DD5678A2-91FE-4C79-A7FD-F52A9AAA1342}" destId="{12D3254D-D0DE-4165-9DFA-777D843A0AC8}" srcOrd="1" destOrd="0" presId="urn:microsoft.com/office/officeart/2005/8/layout/vList4"/>
    <dgm:cxn modelId="{10F5DD3F-71CF-4AAD-98DE-26843F704215}" type="presOf" srcId="{E74FEB77-A1B1-4029-89A5-FD9DBDA04ED2}" destId="{93EF8865-6F9B-430A-91DD-0DF5D6124B6A}" srcOrd="0" destOrd="0" presId="urn:microsoft.com/office/officeart/2005/8/layout/vList4"/>
    <dgm:cxn modelId="{3DA86873-9866-446A-8893-745DC374EE0F}" type="presOf" srcId="{DD5678A2-91FE-4C79-A7FD-F52A9AAA1342}" destId="{92B70FFD-6EB9-433F-AC96-A719D14513CC}" srcOrd="0" destOrd="0" presId="urn:microsoft.com/office/officeart/2005/8/layout/vList4"/>
    <dgm:cxn modelId="{50F76E80-B283-460B-9528-B6E4DA4BDE7E}" srcId="{19BF9160-EBC4-409B-B038-2A85F43A2FB6}" destId="{DD5678A2-91FE-4C79-A7FD-F52A9AAA1342}" srcOrd="1" destOrd="0" parTransId="{78406404-D776-4A3A-AF36-E81B7E555E12}" sibTransId="{0860EC37-28F8-4FDB-8A24-A5C098737882}"/>
    <dgm:cxn modelId="{2C8B11B4-C4CC-4291-BA69-15FC75A6ACBE}" srcId="{19BF9160-EBC4-409B-B038-2A85F43A2FB6}" destId="{E74FEB77-A1B1-4029-89A5-FD9DBDA04ED2}" srcOrd="0" destOrd="0" parTransId="{56770207-F057-47E5-9AA6-52111472C858}" sibTransId="{E0B1C705-7722-41FD-BB1C-CC3181FA2B0B}"/>
    <dgm:cxn modelId="{FAB8A3F7-2061-4205-BDD6-F2EB35FDE202}" type="presOf" srcId="{19BF9160-EBC4-409B-B038-2A85F43A2FB6}" destId="{77B75D18-FB76-4A05-9B63-EDBAF1D622EE}" srcOrd="0" destOrd="0" presId="urn:microsoft.com/office/officeart/2005/8/layout/vList4"/>
    <dgm:cxn modelId="{C47122FC-8750-4149-95BA-01556A34FA50}" type="presOf" srcId="{E74FEB77-A1B1-4029-89A5-FD9DBDA04ED2}" destId="{E058D601-D00C-4898-88CC-F6282DADF754}" srcOrd="1" destOrd="0" presId="urn:microsoft.com/office/officeart/2005/8/layout/vList4"/>
    <dgm:cxn modelId="{0981913F-0768-46C3-AACF-5927C828F211}" type="presParOf" srcId="{77B75D18-FB76-4A05-9B63-EDBAF1D622EE}" destId="{AFF035B7-8EFF-4289-8FD3-B2971D34975E}" srcOrd="0" destOrd="0" presId="urn:microsoft.com/office/officeart/2005/8/layout/vList4"/>
    <dgm:cxn modelId="{DAA99FDF-B8B0-4267-9139-CA4434DFB21F}" type="presParOf" srcId="{AFF035B7-8EFF-4289-8FD3-B2971D34975E}" destId="{93EF8865-6F9B-430A-91DD-0DF5D6124B6A}" srcOrd="0" destOrd="0" presId="urn:microsoft.com/office/officeart/2005/8/layout/vList4"/>
    <dgm:cxn modelId="{83EEF8FE-1CDF-4E7F-ADE0-41A5388BAE9B}" type="presParOf" srcId="{AFF035B7-8EFF-4289-8FD3-B2971D34975E}" destId="{B44E9842-6D1F-421D-BEF5-8C67AFA12E2B}" srcOrd="1" destOrd="0" presId="urn:microsoft.com/office/officeart/2005/8/layout/vList4"/>
    <dgm:cxn modelId="{BB4FCA4C-27F4-43DC-8724-615EE0232AD7}" type="presParOf" srcId="{AFF035B7-8EFF-4289-8FD3-B2971D34975E}" destId="{E058D601-D00C-4898-88CC-F6282DADF754}" srcOrd="2" destOrd="0" presId="urn:microsoft.com/office/officeart/2005/8/layout/vList4"/>
    <dgm:cxn modelId="{F8C2A4F9-47E5-4720-A650-E4014DD6610C}" type="presParOf" srcId="{77B75D18-FB76-4A05-9B63-EDBAF1D622EE}" destId="{DB6F4AE7-3E11-4173-A02D-D2EF5D86D606}" srcOrd="1" destOrd="0" presId="urn:microsoft.com/office/officeart/2005/8/layout/vList4"/>
    <dgm:cxn modelId="{139F3B65-9533-42F7-8957-447A97B9295F}" type="presParOf" srcId="{77B75D18-FB76-4A05-9B63-EDBAF1D622EE}" destId="{4F67DEB4-6C1A-4B90-BA10-F1252C8B57BA}" srcOrd="2" destOrd="0" presId="urn:microsoft.com/office/officeart/2005/8/layout/vList4"/>
    <dgm:cxn modelId="{4AB5CDAB-1D03-4D02-B319-4FEC85440DCE}" type="presParOf" srcId="{4F67DEB4-6C1A-4B90-BA10-F1252C8B57BA}" destId="{92B70FFD-6EB9-433F-AC96-A719D14513CC}" srcOrd="0" destOrd="0" presId="urn:microsoft.com/office/officeart/2005/8/layout/vList4"/>
    <dgm:cxn modelId="{3FA46A84-60A8-4E13-AB09-F392EE743292}" type="presParOf" srcId="{4F67DEB4-6C1A-4B90-BA10-F1252C8B57BA}" destId="{74536EA0-6002-4494-B5E6-7BB4A33AAEDD}" srcOrd="1" destOrd="0" presId="urn:microsoft.com/office/officeart/2005/8/layout/vList4"/>
    <dgm:cxn modelId="{FECF213E-47DB-40AB-9655-B124F9823C7B}" type="presParOf" srcId="{4F67DEB4-6C1A-4B90-BA10-F1252C8B57BA}" destId="{12D3254D-D0DE-4165-9DFA-777D843A0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CB8753-79DD-4E63-9FB9-1BAD61A7EACF}" type="doc">
      <dgm:prSet loTypeId="urn:microsoft.com/office/officeart/2005/8/layout/vList4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18026C3D-0A2A-420C-9630-54529941B8B7}">
      <dgm:prSet phldrT="[Text]"/>
      <dgm:spPr/>
      <dgm:t>
        <a:bodyPr/>
        <a:lstStyle/>
        <a:p>
          <a:r>
            <a:rPr lang="en-IN" b="0" i="0" dirty="0"/>
            <a:t>REST APIs are used to access and manipulate data using a common set of operations.</a:t>
          </a:r>
          <a:endParaRPr lang="en-IN" dirty="0"/>
        </a:p>
      </dgm:t>
    </dgm:pt>
    <dgm:pt modelId="{C0229766-F979-4661-9022-CF6EE06DC0E1}" type="parTrans" cxnId="{075BFCF7-4365-491B-9F23-50290445A7EC}">
      <dgm:prSet/>
      <dgm:spPr/>
      <dgm:t>
        <a:bodyPr/>
        <a:lstStyle/>
        <a:p>
          <a:endParaRPr lang="en-IN"/>
        </a:p>
      </dgm:t>
    </dgm:pt>
    <dgm:pt modelId="{43ECF44F-9AD8-4C0C-ADF0-9BDCB810056E}" type="sibTrans" cxnId="{075BFCF7-4365-491B-9F23-50290445A7EC}">
      <dgm:prSet/>
      <dgm:spPr/>
      <dgm:t>
        <a:bodyPr/>
        <a:lstStyle/>
        <a:p>
          <a:endParaRPr lang="en-IN"/>
        </a:p>
      </dgm:t>
    </dgm:pt>
    <dgm:pt modelId="{D5448667-C30D-427E-8702-14349115DDB7}">
      <dgm:prSet phldrT="[Text]"/>
      <dgm:spPr/>
      <dgm:t>
        <a:bodyPr/>
        <a:lstStyle/>
        <a:p>
          <a:r>
            <a:rPr lang="en-IN" b="0" i="0" dirty="0"/>
            <a:t>A </a:t>
          </a:r>
          <a:r>
            <a:rPr lang="en-IN" b="0" i="0" dirty="0" err="1"/>
            <a:t>RESTful</a:t>
          </a:r>
          <a:r>
            <a:rPr lang="en-IN" b="0" i="0" dirty="0"/>
            <a:t> API uses HTTP verbs like </a:t>
          </a:r>
          <a:r>
            <a:rPr lang="en-IN" dirty="0"/>
            <a:t>GET</a:t>
          </a:r>
          <a:r>
            <a:rPr lang="en-IN" b="0" i="0" dirty="0"/>
            <a:t>, </a:t>
          </a:r>
          <a:r>
            <a:rPr lang="en-IN" dirty="0"/>
            <a:t>PUT</a:t>
          </a:r>
          <a:r>
            <a:rPr lang="en-IN" b="0" i="0" dirty="0"/>
            <a:t>, </a:t>
          </a:r>
          <a:r>
            <a:rPr lang="en-IN" dirty="0"/>
            <a:t>POST</a:t>
          </a:r>
          <a:r>
            <a:rPr lang="en-IN" b="0" i="0" dirty="0"/>
            <a:t>, and </a:t>
          </a:r>
          <a:r>
            <a:rPr lang="en-IN" dirty="0"/>
            <a:t>DELETE</a:t>
          </a:r>
          <a:r>
            <a:rPr lang="en-IN" b="0" i="0" dirty="0"/>
            <a:t> to operate data.</a:t>
          </a:r>
          <a:endParaRPr lang="en-IN" dirty="0"/>
        </a:p>
      </dgm:t>
    </dgm:pt>
    <dgm:pt modelId="{6F41F585-EE34-42EF-8FDA-EAFB6474DCB6}" type="parTrans" cxnId="{9FCF214F-192F-49EE-B1AF-B4EFAAFE7241}">
      <dgm:prSet/>
      <dgm:spPr/>
      <dgm:t>
        <a:bodyPr/>
        <a:lstStyle/>
        <a:p>
          <a:endParaRPr lang="en-IN"/>
        </a:p>
      </dgm:t>
    </dgm:pt>
    <dgm:pt modelId="{D3B055E1-FB7F-4265-BD1A-F6A8AD295EA8}" type="sibTrans" cxnId="{9FCF214F-192F-49EE-B1AF-B4EFAAFE7241}">
      <dgm:prSet/>
      <dgm:spPr/>
      <dgm:t>
        <a:bodyPr/>
        <a:lstStyle/>
        <a:p>
          <a:endParaRPr lang="en-IN"/>
        </a:p>
      </dgm:t>
    </dgm:pt>
    <dgm:pt modelId="{EE425E44-33B0-46D6-85EF-F10431097C6E}">
      <dgm:prSet phldrT="[Text]"/>
      <dgm:spPr/>
      <dgm:t>
        <a:bodyPr/>
        <a:lstStyle/>
        <a:p>
          <a:r>
            <a:rPr lang="en-IN" b="0" i="0"/>
            <a:t>Using these HTTP operations and a resource name as an address, we can build a REST API by creating an endpoint for each operation.</a:t>
          </a:r>
          <a:endParaRPr lang="en-IN" dirty="0"/>
        </a:p>
      </dgm:t>
    </dgm:pt>
    <dgm:pt modelId="{D55B08FB-5EE3-4B09-86FA-B4383BA1CB4E}" type="parTrans" cxnId="{B6C18837-6AA7-4EEF-86CB-65D34E389310}">
      <dgm:prSet/>
      <dgm:spPr/>
      <dgm:t>
        <a:bodyPr/>
        <a:lstStyle/>
        <a:p>
          <a:endParaRPr lang="en-IN"/>
        </a:p>
      </dgm:t>
    </dgm:pt>
    <dgm:pt modelId="{425184B2-C260-45D5-BBB6-0EFC41D5CF73}" type="sibTrans" cxnId="{B6C18837-6AA7-4EEF-86CB-65D34E389310}">
      <dgm:prSet/>
      <dgm:spPr/>
      <dgm:t>
        <a:bodyPr/>
        <a:lstStyle/>
        <a:p>
          <a:endParaRPr lang="en-IN"/>
        </a:p>
      </dgm:t>
    </dgm:pt>
    <dgm:pt modelId="{FBB8ACA3-D8C1-4A79-923D-475D188B17AD}" type="pres">
      <dgm:prSet presAssocID="{6CCB8753-79DD-4E63-9FB9-1BAD61A7EACF}" presName="linear" presStyleCnt="0">
        <dgm:presLayoutVars>
          <dgm:dir/>
          <dgm:resizeHandles val="exact"/>
        </dgm:presLayoutVars>
      </dgm:prSet>
      <dgm:spPr/>
    </dgm:pt>
    <dgm:pt modelId="{DB20AF46-E664-4E90-9722-FE6695580698}" type="pres">
      <dgm:prSet presAssocID="{18026C3D-0A2A-420C-9630-54529941B8B7}" presName="comp" presStyleCnt="0"/>
      <dgm:spPr/>
    </dgm:pt>
    <dgm:pt modelId="{7478AD9C-0718-4533-9E30-EF048EEB8CDC}" type="pres">
      <dgm:prSet presAssocID="{18026C3D-0A2A-420C-9630-54529941B8B7}" presName="box" presStyleLbl="node1" presStyleIdx="0" presStyleCnt="3"/>
      <dgm:spPr/>
    </dgm:pt>
    <dgm:pt modelId="{51C67658-FC46-42A1-B217-5F124F0A5088}" type="pres">
      <dgm:prSet presAssocID="{18026C3D-0A2A-420C-9630-54529941B8B7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91A1667-D3EE-4CF9-A59E-6CC36ABACEAD}" type="pres">
      <dgm:prSet presAssocID="{18026C3D-0A2A-420C-9630-54529941B8B7}" presName="text" presStyleLbl="node1" presStyleIdx="0" presStyleCnt="3">
        <dgm:presLayoutVars>
          <dgm:bulletEnabled val="1"/>
        </dgm:presLayoutVars>
      </dgm:prSet>
      <dgm:spPr/>
    </dgm:pt>
    <dgm:pt modelId="{D78EBC42-00BA-4369-A9EC-CFA18DC1F2AB}" type="pres">
      <dgm:prSet presAssocID="{43ECF44F-9AD8-4C0C-ADF0-9BDCB810056E}" presName="spacer" presStyleCnt="0"/>
      <dgm:spPr/>
    </dgm:pt>
    <dgm:pt modelId="{8C299B36-75DB-49FC-AD96-D8B03A0BCD91}" type="pres">
      <dgm:prSet presAssocID="{D5448667-C30D-427E-8702-14349115DDB7}" presName="comp" presStyleCnt="0"/>
      <dgm:spPr/>
    </dgm:pt>
    <dgm:pt modelId="{F655830B-0854-40A8-8F6F-1791D0928FB9}" type="pres">
      <dgm:prSet presAssocID="{D5448667-C30D-427E-8702-14349115DDB7}" presName="box" presStyleLbl="node1" presStyleIdx="1" presStyleCnt="3"/>
      <dgm:spPr/>
    </dgm:pt>
    <dgm:pt modelId="{663FB98B-8CDF-4F74-B3D6-745066A18D24}" type="pres">
      <dgm:prSet presAssocID="{D5448667-C30D-427E-8702-14349115DDB7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E70700C-AC69-478D-B9B0-1E0C4907CE32}" type="pres">
      <dgm:prSet presAssocID="{D5448667-C30D-427E-8702-14349115DDB7}" presName="text" presStyleLbl="node1" presStyleIdx="1" presStyleCnt="3">
        <dgm:presLayoutVars>
          <dgm:bulletEnabled val="1"/>
        </dgm:presLayoutVars>
      </dgm:prSet>
      <dgm:spPr/>
    </dgm:pt>
    <dgm:pt modelId="{25250610-193F-422C-98E0-787EA2129E27}" type="pres">
      <dgm:prSet presAssocID="{D3B055E1-FB7F-4265-BD1A-F6A8AD295EA8}" presName="spacer" presStyleCnt="0"/>
      <dgm:spPr/>
    </dgm:pt>
    <dgm:pt modelId="{6E7B96B6-81BD-4A68-B7F3-AA09A9E71FC9}" type="pres">
      <dgm:prSet presAssocID="{EE425E44-33B0-46D6-85EF-F10431097C6E}" presName="comp" presStyleCnt="0"/>
      <dgm:spPr/>
    </dgm:pt>
    <dgm:pt modelId="{483B060C-C373-4A53-AB9B-2A98956820E1}" type="pres">
      <dgm:prSet presAssocID="{EE425E44-33B0-46D6-85EF-F10431097C6E}" presName="box" presStyleLbl="node1" presStyleIdx="2" presStyleCnt="3"/>
      <dgm:spPr/>
    </dgm:pt>
    <dgm:pt modelId="{3BB1F6F9-13E4-42D6-96CD-98A66C05B7A5}" type="pres">
      <dgm:prSet presAssocID="{EE425E44-33B0-46D6-85EF-F10431097C6E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835E5781-62D6-48A5-B11C-8FA3CB7E09DA}" type="pres">
      <dgm:prSet presAssocID="{EE425E44-33B0-46D6-85EF-F10431097C6E}" presName="text" presStyleLbl="node1" presStyleIdx="2" presStyleCnt="3">
        <dgm:presLayoutVars>
          <dgm:bulletEnabled val="1"/>
        </dgm:presLayoutVars>
      </dgm:prSet>
      <dgm:spPr/>
    </dgm:pt>
  </dgm:ptLst>
  <dgm:cxnLst>
    <dgm:cxn modelId="{4F23B40D-A684-41F6-B294-60D5A08EA87C}" type="presOf" srcId="{D5448667-C30D-427E-8702-14349115DDB7}" destId="{F655830B-0854-40A8-8F6F-1791D0928FB9}" srcOrd="0" destOrd="0" presId="urn:microsoft.com/office/officeart/2005/8/layout/vList4"/>
    <dgm:cxn modelId="{B6C18837-6AA7-4EEF-86CB-65D34E389310}" srcId="{6CCB8753-79DD-4E63-9FB9-1BAD61A7EACF}" destId="{EE425E44-33B0-46D6-85EF-F10431097C6E}" srcOrd="2" destOrd="0" parTransId="{D55B08FB-5EE3-4B09-86FA-B4383BA1CB4E}" sibTransId="{425184B2-C260-45D5-BBB6-0EFC41D5CF73}"/>
    <dgm:cxn modelId="{6EC3AB5B-A0F2-410C-9EBD-8D7C4B8EDF1B}" type="presOf" srcId="{EE425E44-33B0-46D6-85EF-F10431097C6E}" destId="{483B060C-C373-4A53-AB9B-2A98956820E1}" srcOrd="0" destOrd="0" presId="urn:microsoft.com/office/officeart/2005/8/layout/vList4"/>
    <dgm:cxn modelId="{3AF25445-2E5A-4B56-80DD-9F77BDC095DE}" type="presOf" srcId="{18026C3D-0A2A-420C-9630-54529941B8B7}" destId="{7478AD9C-0718-4533-9E30-EF048EEB8CDC}" srcOrd="0" destOrd="0" presId="urn:microsoft.com/office/officeart/2005/8/layout/vList4"/>
    <dgm:cxn modelId="{9FCF214F-192F-49EE-B1AF-B4EFAAFE7241}" srcId="{6CCB8753-79DD-4E63-9FB9-1BAD61A7EACF}" destId="{D5448667-C30D-427E-8702-14349115DDB7}" srcOrd="1" destOrd="0" parTransId="{6F41F585-EE34-42EF-8FDA-EAFB6474DCB6}" sibTransId="{D3B055E1-FB7F-4265-BD1A-F6A8AD295EA8}"/>
    <dgm:cxn modelId="{9EB54B86-AE96-4F7E-B151-0FC4878352B8}" type="presOf" srcId="{EE425E44-33B0-46D6-85EF-F10431097C6E}" destId="{835E5781-62D6-48A5-B11C-8FA3CB7E09DA}" srcOrd="1" destOrd="0" presId="urn:microsoft.com/office/officeart/2005/8/layout/vList4"/>
    <dgm:cxn modelId="{A0501688-96A6-4ECB-B6BE-5EB7BCE2C54B}" type="presOf" srcId="{6CCB8753-79DD-4E63-9FB9-1BAD61A7EACF}" destId="{FBB8ACA3-D8C1-4A79-923D-475D188B17AD}" srcOrd="0" destOrd="0" presId="urn:microsoft.com/office/officeart/2005/8/layout/vList4"/>
    <dgm:cxn modelId="{166F8BE0-8C25-4E64-93AA-AAC43E6FD0D9}" type="presOf" srcId="{18026C3D-0A2A-420C-9630-54529941B8B7}" destId="{591A1667-D3EE-4CF9-A59E-6CC36ABACEAD}" srcOrd="1" destOrd="0" presId="urn:microsoft.com/office/officeart/2005/8/layout/vList4"/>
    <dgm:cxn modelId="{C364FEEA-D503-4DBA-8DE6-FD90BBBF346F}" type="presOf" srcId="{D5448667-C30D-427E-8702-14349115DDB7}" destId="{0E70700C-AC69-478D-B9B0-1E0C4907CE32}" srcOrd="1" destOrd="0" presId="urn:microsoft.com/office/officeart/2005/8/layout/vList4"/>
    <dgm:cxn modelId="{075BFCF7-4365-491B-9F23-50290445A7EC}" srcId="{6CCB8753-79DD-4E63-9FB9-1BAD61A7EACF}" destId="{18026C3D-0A2A-420C-9630-54529941B8B7}" srcOrd="0" destOrd="0" parTransId="{C0229766-F979-4661-9022-CF6EE06DC0E1}" sibTransId="{43ECF44F-9AD8-4C0C-ADF0-9BDCB810056E}"/>
    <dgm:cxn modelId="{EB07C2B8-70A7-454D-BAB3-B87DF102FE3D}" type="presParOf" srcId="{FBB8ACA3-D8C1-4A79-923D-475D188B17AD}" destId="{DB20AF46-E664-4E90-9722-FE6695580698}" srcOrd="0" destOrd="0" presId="urn:microsoft.com/office/officeart/2005/8/layout/vList4"/>
    <dgm:cxn modelId="{D6E307BD-4D22-4CE9-9BD1-7DF02E34A122}" type="presParOf" srcId="{DB20AF46-E664-4E90-9722-FE6695580698}" destId="{7478AD9C-0718-4533-9E30-EF048EEB8CDC}" srcOrd="0" destOrd="0" presId="urn:microsoft.com/office/officeart/2005/8/layout/vList4"/>
    <dgm:cxn modelId="{6DD8F31B-A226-4BA4-9224-0C17C0110F6D}" type="presParOf" srcId="{DB20AF46-E664-4E90-9722-FE6695580698}" destId="{51C67658-FC46-42A1-B217-5F124F0A5088}" srcOrd="1" destOrd="0" presId="urn:microsoft.com/office/officeart/2005/8/layout/vList4"/>
    <dgm:cxn modelId="{A8DE5952-7CCC-4E5D-8031-F8B6916524C2}" type="presParOf" srcId="{DB20AF46-E664-4E90-9722-FE6695580698}" destId="{591A1667-D3EE-4CF9-A59E-6CC36ABACEAD}" srcOrd="2" destOrd="0" presId="urn:microsoft.com/office/officeart/2005/8/layout/vList4"/>
    <dgm:cxn modelId="{9C0D1FDE-0A08-471F-856D-FE6711489543}" type="presParOf" srcId="{FBB8ACA3-D8C1-4A79-923D-475D188B17AD}" destId="{D78EBC42-00BA-4369-A9EC-CFA18DC1F2AB}" srcOrd="1" destOrd="0" presId="urn:microsoft.com/office/officeart/2005/8/layout/vList4"/>
    <dgm:cxn modelId="{A89C2A36-FAD6-4AA7-A853-3EE288B1DC57}" type="presParOf" srcId="{FBB8ACA3-D8C1-4A79-923D-475D188B17AD}" destId="{8C299B36-75DB-49FC-AD96-D8B03A0BCD91}" srcOrd="2" destOrd="0" presId="urn:microsoft.com/office/officeart/2005/8/layout/vList4"/>
    <dgm:cxn modelId="{0B9209FA-4FA0-4075-A3A6-BA2089D961A5}" type="presParOf" srcId="{8C299B36-75DB-49FC-AD96-D8B03A0BCD91}" destId="{F655830B-0854-40A8-8F6F-1791D0928FB9}" srcOrd="0" destOrd="0" presId="urn:microsoft.com/office/officeart/2005/8/layout/vList4"/>
    <dgm:cxn modelId="{A10BECCB-F7B3-4EAA-B9BE-72E72ED6DA71}" type="presParOf" srcId="{8C299B36-75DB-49FC-AD96-D8B03A0BCD91}" destId="{663FB98B-8CDF-4F74-B3D6-745066A18D24}" srcOrd="1" destOrd="0" presId="urn:microsoft.com/office/officeart/2005/8/layout/vList4"/>
    <dgm:cxn modelId="{8343DAF8-1270-48D9-B9CC-C78E3417E9A1}" type="presParOf" srcId="{8C299B36-75DB-49FC-AD96-D8B03A0BCD91}" destId="{0E70700C-AC69-478D-B9B0-1E0C4907CE32}" srcOrd="2" destOrd="0" presId="urn:microsoft.com/office/officeart/2005/8/layout/vList4"/>
    <dgm:cxn modelId="{956713B0-8FBB-4B83-9C13-E4CAFDBBD955}" type="presParOf" srcId="{FBB8ACA3-D8C1-4A79-923D-475D188B17AD}" destId="{25250610-193F-422C-98E0-787EA2129E27}" srcOrd="3" destOrd="0" presId="urn:microsoft.com/office/officeart/2005/8/layout/vList4"/>
    <dgm:cxn modelId="{29E461EB-17D5-4D02-90E8-FD1411EC86F5}" type="presParOf" srcId="{FBB8ACA3-D8C1-4A79-923D-475D188B17AD}" destId="{6E7B96B6-81BD-4A68-B7F3-AA09A9E71FC9}" srcOrd="4" destOrd="0" presId="urn:microsoft.com/office/officeart/2005/8/layout/vList4"/>
    <dgm:cxn modelId="{C7BCAD44-23C8-45C0-9429-D2B0FFD3FC03}" type="presParOf" srcId="{6E7B96B6-81BD-4A68-B7F3-AA09A9E71FC9}" destId="{483B060C-C373-4A53-AB9B-2A98956820E1}" srcOrd="0" destOrd="0" presId="urn:microsoft.com/office/officeart/2005/8/layout/vList4"/>
    <dgm:cxn modelId="{F640D6A8-662E-4F7D-9FF3-8F67E36CCCF3}" type="presParOf" srcId="{6E7B96B6-81BD-4A68-B7F3-AA09A9E71FC9}" destId="{3BB1F6F9-13E4-42D6-96CD-98A66C05B7A5}" srcOrd="1" destOrd="0" presId="urn:microsoft.com/office/officeart/2005/8/layout/vList4"/>
    <dgm:cxn modelId="{0E054085-7934-4245-A407-E24B6106AD1D}" type="presParOf" srcId="{6E7B96B6-81BD-4A68-B7F3-AA09A9E71FC9}" destId="{835E5781-62D6-48A5-B11C-8FA3CB7E09D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4D8FD-3D6E-499C-BFA4-857E2BB0AB53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63D007-0FE1-4405-A7DA-432CFE680172}">
      <dgm:prSet phldrT="[Text]" custT="1"/>
      <dgm:spPr/>
      <dgm:t>
        <a:bodyPr/>
        <a:lstStyle/>
        <a:p>
          <a:r>
            <a:rPr lang="en-IN" sz="2400" b="0" i="0" dirty="0"/>
            <a:t>Dependency or dependent means relying on something for support. </a:t>
          </a:r>
        </a:p>
      </dgm:t>
    </dgm:pt>
    <dgm:pt modelId="{985D4581-B44D-4317-9B85-E05C092D10CC}" type="parTrans" cxnId="{5269521D-1F8C-4989-890E-EF6FEE702847}">
      <dgm:prSet/>
      <dgm:spPr/>
      <dgm:t>
        <a:bodyPr/>
        <a:lstStyle/>
        <a:p>
          <a:endParaRPr lang="en-IN"/>
        </a:p>
      </dgm:t>
    </dgm:pt>
    <dgm:pt modelId="{FE52C80F-CA0C-4752-BC2D-7C6FD4D3DBA5}" type="sibTrans" cxnId="{5269521D-1F8C-4989-890E-EF6FEE702847}">
      <dgm:prSet/>
      <dgm:spPr/>
      <dgm:t>
        <a:bodyPr/>
        <a:lstStyle/>
        <a:p>
          <a:endParaRPr lang="en-IN"/>
        </a:p>
      </dgm:t>
    </dgm:pt>
    <dgm:pt modelId="{2B991685-26F8-4475-826B-BA8FFC531E8D}">
      <dgm:prSet phldrT="[Text]" custT="1"/>
      <dgm:spPr/>
      <dgm:t>
        <a:bodyPr/>
        <a:lstStyle/>
        <a:p>
          <a:r>
            <a:rPr lang="en-IN" sz="2400" b="0" i="0" dirty="0"/>
            <a:t>When class A uses some functionality of class B, then its said that class A has a dependency of class B.</a:t>
          </a:r>
          <a:endParaRPr lang="en-IN" sz="2400" b="0" i="0" dirty="0">
            <a:sym typeface="Arial"/>
          </a:endParaRPr>
        </a:p>
      </dgm:t>
    </dgm:pt>
    <dgm:pt modelId="{8E97EFC6-7CCB-4331-BD3D-2DC04FBE5260}" type="parTrans" cxnId="{11F969D1-1BA5-449A-884B-519AE8CC4C27}">
      <dgm:prSet/>
      <dgm:spPr/>
      <dgm:t>
        <a:bodyPr/>
        <a:lstStyle/>
        <a:p>
          <a:endParaRPr lang="en-IN"/>
        </a:p>
      </dgm:t>
    </dgm:pt>
    <dgm:pt modelId="{89F35B09-98FB-4C79-8256-344A2C151713}" type="sibTrans" cxnId="{11F969D1-1BA5-449A-884B-519AE8CC4C27}">
      <dgm:prSet/>
      <dgm:spPr/>
      <dgm:t>
        <a:bodyPr/>
        <a:lstStyle/>
        <a:p>
          <a:endParaRPr lang="en-IN"/>
        </a:p>
      </dgm:t>
    </dgm:pt>
    <dgm:pt modelId="{EE213F5C-F8AA-47F9-8B3A-3DAF0ED91453}">
      <dgm:prSet phldrT="[Text]" custT="1"/>
      <dgm:spPr/>
      <dgm:t>
        <a:bodyPr/>
        <a:lstStyle/>
        <a:p>
          <a:r>
            <a:rPr lang="en-IN" sz="2400" b="0" i="0" dirty="0"/>
            <a:t>Before we can use methods of other classes, we first need to create the object of that class (i.e. class A needs to create an instance of class B).</a:t>
          </a:r>
          <a:endParaRPr lang="en-IN" sz="2400" b="0" i="0" dirty="0">
            <a:sym typeface="Arial"/>
          </a:endParaRPr>
        </a:p>
      </dgm:t>
    </dgm:pt>
    <dgm:pt modelId="{3D28C40B-5196-4C75-9E97-B6A33FF94898}" type="parTrans" cxnId="{533210DC-64DB-485F-9999-DA18680EE7D8}">
      <dgm:prSet/>
      <dgm:spPr/>
      <dgm:t>
        <a:bodyPr/>
        <a:lstStyle/>
        <a:p>
          <a:endParaRPr lang="en-IN"/>
        </a:p>
      </dgm:t>
    </dgm:pt>
    <dgm:pt modelId="{6F5D67DB-5807-4299-B5A0-CEBDC413BB45}" type="sibTrans" cxnId="{533210DC-64DB-485F-9999-DA18680EE7D8}">
      <dgm:prSet/>
      <dgm:spPr/>
      <dgm:t>
        <a:bodyPr/>
        <a:lstStyle/>
        <a:p>
          <a:endParaRPr lang="en-IN"/>
        </a:p>
      </dgm:t>
    </dgm:pt>
    <dgm:pt modelId="{04C52D5E-DCD2-451F-99EB-1D0D3F3041F7}" type="pres">
      <dgm:prSet presAssocID="{F5B4D8FD-3D6E-499C-BFA4-857E2BB0AB53}" presName="linear" presStyleCnt="0">
        <dgm:presLayoutVars>
          <dgm:dir/>
          <dgm:animLvl val="lvl"/>
          <dgm:resizeHandles val="exact"/>
        </dgm:presLayoutVars>
      </dgm:prSet>
      <dgm:spPr/>
    </dgm:pt>
    <dgm:pt modelId="{8CFC92AA-367B-41B0-975E-AAF275FA49F8}" type="pres">
      <dgm:prSet presAssocID="{EF63D007-0FE1-4405-A7DA-432CFE680172}" presName="parentLin" presStyleCnt="0"/>
      <dgm:spPr/>
    </dgm:pt>
    <dgm:pt modelId="{6DE15BC2-1BAA-4DA4-A424-292AD1AEFA1C}" type="pres">
      <dgm:prSet presAssocID="{EF63D007-0FE1-4405-A7DA-432CFE680172}" presName="parentLeftMargin" presStyleLbl="node1" presStyleIdx="0" presStyleCnt="3"/>
      <dgm:spPr/>
    </dgm:pt>
    <dgm:pt modelId="{B2B34584-4F5F-4039-9663-A2465E8C5641}" type="pres">
      <dgm:prSet presAssocID="{EF63D007-0FE1-4405-A7DA-432CFE680172}" presName="parentText" presStyleLbl="node1" presStyleIdx="0" presStyleCnt="3" custScaleX="133530" custScaleY="142604">
        <dgm:presLayoutVars>
          <dgm:chMax val="0"/>
          <dgm:bulletEnabled val="1"/>
        </dgm:presLayoutVars>
      </dgm:prSet>
      <dgm:spPr/>
    </dgm:pt>
    <dgm:pt modelId="{B1AAAD88-D845-4549-93AD-33F255AFF5A2}" type="pres">
      <dgm:prSet presAssocID="{EF63D007-0FE1-4405-A7DA-432CFE680172}" presName="negativeSpace" presStyleCnt="0"/>
      <dgm:spPr/>
    </dgm:pt>
    <dgm:pt modelId="{462EB54D-49A2-429A-898A-B007BA2F41CC}" type="pres">
      <dgm:prSet presAssocID="{EF63D007-0FE1-4405-A7DA-432CFE680172}" presName="childText" presStyleLbl="conFgAcc1" presStyleIdx="0" presStyleCnt="3">
        <dgm:presLayoutVars>
          <dgm:bulletEnabled val="1"/>
        </dgm:presLayoutVars>
      </dgm:prSet>
      <dgm:spPr/>
    </dgm:pt>
    <dgm:pt modelId="{35B64D14-591C-45B4-82EF-4ADD8DB08E10}" type="pres">
      <dgm:prSet presAssocID="{FE52C80F-CA0C-4752-BC2D-7C6FD4D3DBA5}" presName="spaceBetweenRectangles" presStyleCnt="0"/>
      <dgm:spPr/>
    </dgm:pt>
    <dgm:pt modelId="{BE912B56-B7F6-40C3-8771-A9D9D059E872}" type="pres">
      <dgm:prSet presAssocID="{2B991685-26F8-4475-826B-BA8FFC531E8D}" presName="parentLin" presStyleCnt="0"/>
      <dgm:spPr/>
    </dgm:pt>
    <dgm:pt modelId="{226A6236-AD45-4590-AB62-9569CA589B09}" type="pres">
      <dgm:prSet presAssocID="{2B991685-26F8-4475-826B-BA8FFC531E8D}" presName="parentLeftMargin" presStyleLbl="node1" presStyleIdx="0" presStyleCnt="3"/>
      <dgm:spPr/>
    </dgm:pt>
    <dgm:pt modelId="{5F29F1CD-DD3F-493B-9F9D-8826CF3B5195}" type="pres">
      <dgm:prSet presAssocID="{2B991685-26F8-4475-826B-BA8FFC531E8D}" presName="parentText" presStyleLbl="node1" presStyleIdx="1" presStyleCnt="3" custScaleX="133969" custScaleY="141887" custLinFactNeighborY="-4831">
        <dgm:presLayoutVars>
          <dgm:chMax val="0"/>
          <dgm:bulletEnabled val="1"/>
        </dgm:presLayoutVars>
      </dgm:prSet>
      <dgm:spPr/>
    </dgm:pt>
    <dgm:pt modelId="{F8E44495-E96F-4CE8-B9E3-A2D8CAC05D63}" type="pres">
      <dgm:prSet presAssocID="{2B991685-26F8-4475-826B-BA8FFC531E8D}" presName="negativeSpace" presStyleCnt="0"/>
      <dgm:spPr/>
    </dgm:pt>
    <dgm:pt modelId="{938F802A-7150-410E-AA49-8CBD364D37F4}" type="pres">
      <dgm:prSet presAssocID="{2B991685-26F8-4475-826B-BA8FFC531E8D}" presName="childText" presStyleLbl="conFgAcc1" presStyleIdx="1" presStyleCnt="3">
        <dgm:presLayoutVars>
          <dgm:bulletEnabled val="1"/>
        </dgm:presLayoutVars>
      </dgm:prSet>
      <dgm:spPr/>
    </dgm:pt>
    <dgm:pt modelId="{9129E9E0-E46E-4ACD-8E26-3E7650FB2EE4}" type="pres">
      <dgm:prSet presAssocID="{89F35B09-98FB-4C79-8256-344A2C151713}" presName="spaceBetweenRectangles" presStyleCnt="0"/>
      <dgm:spPr/>
    </dgm:pt>
    <dgm:pt modelId="{C64C86BD-B9DF-410C-998B-CE08AB244467}" type="pres">
      <dgm:prSet presAssocID="{EE213F5C-F8AA-47F9-8B3A-3DAF0ED91453}" presName="parentLin" presStyleCnt="0"/>
      <dgm:spPr/>
    </dgm:pt>
    <dgm:pt modelId="{49F17C71-FBD9-4B47-8C7F-82CB2E7DF23F}" type="pres">
      <dgm:prSet presAssocID="{EE213F5C-F8AA-47F9-8B3A-3DAF0ED91453}" presName="parentLeftMargin" presStyleLbl="node1" presStyleIdx="1" presStyleCnt="3"/>
      <dgm:spPr/>
    </dgm:pt>
    <dgm:pt modelId="{573266AC-C8D5-4715-A595-E823796C60D4}" type="pres">
      <dgm:prSet presAssocID="{EE213F5C-F8AA-47F9-8B3A-3DAF0ED91453}" presName="parentText" presStyleLbl="node1" presStyleIdx="2" presStyleCnt="3" custScaleX="134045" custScaleY="160263">
        <dgm:presLayoutVars>
          <dgm:chMax val="0"/>
          <dgm:bulletEnabled val="1"/>
        </dgm:presLayoutVars>
      </dgm:prSet>
      <dgm:spPr/>
    </dgm:pt>
    <dgm:pt modelId="{B4B69304-E044-49E5-8451-AEC6DFCA1429}" type="pres">
      <dgm:prSet presAssocID="{EE213F5C-F8AA-47F9-8B3A-3DAF0ED91453}" presName="negativeSpace" presStyleCnt="0"/>
      <dgm:spPr/>
    </dgm:pt>
    <dgm:pt modelId="{13FDAECB-E7EE-4AE6-8B69-58E7DCDE321B}" type="pres">
      <dgm:prSet presAssocID="{EE213F5C-F8AA-47F9-8B3A-3DAF0ED9145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69521D-1F8C-4989-890E-EF6FEE702847}" srcId="{F5B4D8FD-3D6E-499C-BFA4-857E2BB0AB53}" destId="{EF63D007-0FE1-4405-A7DA-432CFE680172}" srcOrd="0" destOrd="0" parTransId="{985D4581-B44D-4317-9B85-E05C092D10CC}" sibTransId="{FE52C80F-CA0C-4752-BC2D-7C6FD4D3DBA5}"/>
    <dgm:cxn modelId="{871D2B32-F6EF-4E17-9B23-EDE2FE6DEE18}" type="presOf" srcId="{2B991685-26F8-4475-826B-BA8FFC531E8D}" destId="{5F29F1CD-DD3F-493B-9F9D-8826CF3B5195}" srcOrd="1" destOrd="0" presId="urn:microsoft.com/office/officeart/2005/8/layout/list1"/>
    <dgm:cxn modelId="{16071D35-1396-4693-99AB-F57C41EBA000}" type="presOf" srcId="{EF63D007-0FE1-4405-A7DA-432CFE680172}" destId="{B2B34584-4F5F-4039-9663-A2465E8C5641}" srcOrd="1" destOrd="0" presId="urn:microsoft.com/office/officeart/2005/8/layout/list1"/>
    <dgm:cxn modelId="{C839D33A-B26D-410A-BB9C-21A66BFFA339}" type="presOf" srcId="{F5B4D8FD-3D6E-499C-BFA4-857E2BB0AB53}" destId="{04C52D5E-DCD2-451F-99EB-1D0D3F3041F7}" srcOrd="0" destOrd="0" presId="urn:microsoft.com/office/officeart/2005/8/layout/list1"/>
    <dgm:cxn modelId="{EF549072-AE97-4D3B-897E-0DBC68466B79}" type="presOf" srcId="{EF63D007-0FE1-4405-A7DA-432CFE680172}" destId="{6DE15BC2-1BAA-4DA4-A424-292AD1AEFA1C}" srcOrd="0" destOrd="0" presId="urn:microsoft.com/office/officeart/2005/8/layout/list1"/>
    <dgm:cxn modelId="{40042BB9-46B5-4074-B88A-045CB7DF8EEA}" type="presOf" srcId="{EE213F5C-F8AA-47F9-8B3A-3DAF0ED91453}" destId="{573266AC-C8D5-4715-A595-E823796C60D4}" srcOrd="1" destOrd="0" presId="urn:microsoft.com/office/officeart/2005/8/layout/list1"/>
    <dgm:cxn modelId="{11F969D1-1BA5-449A-884B-519AE8CC4C27}" srcId="{F5B4D8FD-3D6E-499C-BFA4-857E2BB0AB53}" destId="{2B991685-26F8-4475-826B-BA8FFC531E8D}" srcOrd="1" destOrd="0" parTransId="{8E97EFC6-7CCB-4331-BD3D-2DC04FBE5260}" sibTransId="{89F35B09-98FB-4C79-8256-344A2C151713}"/>
    <dgm:cxn modelId="{533210DC-64DB-485F-9999-DA18680EE7D8}" srcId="{F5B4D8FD-3D6E-499C-BFA4-857E2BB0AB53}" destId="{EE213F5C-F8AA-47F9-8B3A-3DAF0ED91453}" srcOrd="2" destOrd="0" parTransId="{3D28C40B-5196-4C75-9E97-B6A33FF94898}" sibTransId="{6F5D67DB-5807-4299-B5A0-CEBDC413BB45}"/>
    <dgm:cxn modelId="{26B452EC-4718-49C1-9B0E-BFE74969A377}" type="presOf" srcId="{EE213F5C-F8AA-47F9-8B3A-3DAF0ED91453}" destId="{49F17C71-FBD9-4B47-8C7F-82CB2E7DF23F}" srcOrd="0" destOrd="0" presId="urn:microsoft.com/office/officeart/2005/8/layout/list1"/>
    <dgm:cxn modelId="{058241EF-E7EE-4824-AC85-84BED7C1A0BE}" type="presOf" srcId="{2B991685-26F8-4475-826B-BA8FFC531E8D}" destId="{226A6236-AD45-4590-AB62-9569CA589B09}" srcOrd="0" destOrd="0" presId="urn:microsoft.com/office/officeart/2005/8/layout/list1"/>
    <dgm:cxn modelId="{4780867C-EB6B-44F6-B4DC-7E29830FCC77}" type="presParOf" srcId="{04C52D5E-DCD2-451F-99EB-1D0D3F3041F7}" destId="{8CFC92AA-367B-41B0-975E-AAF275FA49F8}" srcOrd="0" destOrd="0" presId="urn:microsoft.com/office/officeart/2005/8/layout/list1"/>
    <dgm:cxn modelId="{027BFA62-14E4-4687-A8E6-06D1F9180864}" type="presParOf" srcId="{8CFC92AA-367B-41B0-975E-AAF275FA49F8}" destId="{6DE15BC2-1BAA-4DA4-A424-292AD1AEFA1C}" srcOrd="0" destOrd="0" presId="urn:microsoft.com/office/officeart/2005/8/layout/list1"/>
    <dgm:cxn modelId="{9CBE7AEE-DE8C-4A92-A80A-6EEF7B66B75C}" type="presParOf" srcId="{8CFC92AA-367B-41B0-975E-AAF275FA49F8}" destId="{B2B34584-4F5F-4039-9663-A2465E8C5641}" srcOrd="1" destOrd="0" presId="urn:microsoft.com/office/officeart/2005/8/layout/list1"/>
    <dgm:cxn modelId="{DB4860C8-955C-4FAE-A1F7-BBBF0102DF51}" type="presParOf" srcId="{04C52D5E-DCD2-451F-99EB-1D0D3F3041F7}" destId="{B1AAAD88-D845-4549-93AD-33F255AFF5A2}" srcOrd="1" destOrd="0" presId="urn:microsoft.com/office/officeart/2005/8/layout/list1"/>
    <dgm:cxn modelId="{0814EDA2-9F1C-4FA2-AE4D-D6C979AB7098}" type="presParOf" srcId="{04C52D5E-DCD2-451F-99EB-1D0D3F3041F7}" destId="{462EB54D-49A2-429A-898A-B007BA2F41CC}" srcOrd="2" destOrd="0" presId="urn:microsoft.com/office/officeart/2005/8/layout/list1"/>
    <dgm:cxn modelId="{94A8DF20-17F9-4136-B6B9-60B8D8D88F0A}" type="presParOf" srcId="{04C52D5E-DCD2-451F-99EB-1D0D3F3041F7}" destId="{35B64D14-591C-45B4-82EF-4ADD8DB08E10}" srcOrd="3" destOrd="0" presId="urn:microsoft.com/office/officeart/2005/8/layout/list1"/>
    <dgm:cxn modelId="{CB3C4F93-FF15-47C7-B161-F189E6C8FC9C}" type="presParOf" srcId="{04C52D5E-DCD2-451F-99EB-1D0D3F3041F7}" destId="{BE912B56-B7F6-40C3-8771-A9D9D059E872}" srcOrd="4" destOrd="0" presId="urn:microsoft.com/office/officeart/2005/8/layout/list1"/>
    <dgm:cxn modelId="{462DDC9C-3896-46BD-BC5D-1B37AE42B831}" type="presParOf" srcId="{BE912B56-B7F6-40C3-8771-A9D9D059E872}" destId="{226A6236-AD45-4590-AB62-9569CA589B09}" srcOrd="0" destOrd="0" presId="urn:microsoft.com/office/officeart/2005/8/layout/list1"/>
    <dgm:cxn modelId="{0F4DD27A-8D93-4215-9724-61086D2B8D72}" type="presParOf" srcId="{BE912B56-B7F6-40C3-8771-A9D9D059E872}" destId="{5F29F1CD-DD3F-493B-9F9D-8826CF3B5195}" srcOrd="1" destOrd="0" presId="urn:microsoft.com/office/officeart/2005/8/layout/list1"/>
    <dgm:cxn modelId="{08A215E1-9491-42A9-B8CD-E6F57E91498E}" type="presParOf" srcId="{04C52D5E-DCD2-451F-99EB-1D0D3F3041F7}" destId="{F8E44495-E96F-4CE8-B9E3-A2D8CAC05D63}" srcOrd="5" destOrd="0" presId="urn:microsoft.com/office/officeart/2005/8/layout/list1"/>
    <dgm:cxn modelId="{D02F778B-F60E-4D8E-9E3B-249C6F63FF63}" type="presParOf" srcId="{04C52D5E-DCD2-451F-99EB-1D0D3F3041F7}" destId="{938F802A-7150-410E-AA49-8CBD364D37F4}" srcOrd="6" destOrd="0" presId="urn:microsoft.com/office/officeart/2005/8/layout/list1"/>
    <dgm:cxn modelId="{E0D6C281-C188-4EDD-962C-EB933AD8A211}" type="presParOf" srcId="{04C52D5E-DCD2-451F-99EB-1D0D3F3041F7}" destId="{9129E9E0-E46E-4ACD-8E26-3E7650FB2EE4}" srcOrd="7" destOrd="0" presId="urn:microsoft.com/office/officeart/2005/8/layout/list1"/>
    <dgm:cxn modelId="{4DD7D3E9-E48C-4A70-9FC7-17AF2170A706}" type="presParOf" srcId="{04C52D5E-DCD2-451F-99EB-1D0D3F3041F7}" destId="{C64C86BD-B9DF-410C-998B-CE08AB244467}" srcOrd="8" destOrd="0" presId="urn:microsoft.com/office/officeart/2005/8/layout/list1"/>
    <dgm:cxn modelId="{E8B3C2A1-ADD3-4315-B390-1A4396EC443C}" type="presParOf" srcId="{C64C86BD-B9DF-410C-998B-CE08AB244467}" destId="{49F17C71-FBD9-4B47-8C7F-82CB2E7DF23F}" srcOrd="0" destOrd="0" presId="urn:microsoft.com/office/officeart/2005/8/layout/list1"/>
    <dgm:cxn modelId="{DA4DDFDA-8D92-4CD2-A6FD-3BE9025248A6}" type="presParOf" srcId="{C64C86BD-B9DF-410C-998B-CE08AB244467}" destId="{573266AC-C8D5-4715-A595-E823796C60D4}" srcOrd="1" destOrd="0" presId="urn:microsoft.com/office/officeart/2005/8/layout/list1"/>
    <dgm:cxn modelId="{49161B55-26C6-4AD9-AD3C-1C55C9961751}" type="presParOf" srcId="{04C52D5E-DCD2-451F-99EB-1D0D3F3041F7}" destId="{B4B69304-E044-49E5-8451-AEC6DFCA1429}" srcOrd="9" destOrd="0" presId="urn:microsoft.com/office/officeart/2005/8/layout/list1"/>
    <dgm:cxn modelId="{A2CA1947-D159-4E4F-856B-E21F9352E89C}" type="presParOf" srcId="{04C52D5E-DCD2-451F-99EB-1D0D3F3041F7}" destId="{13FDAECB-E7EE-4AE6-8B69-58E7DCDE321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4D8FD-3D6E-499C-BFA4-857E2BB0AB53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63D007-0FE1-4405-A7DA-432CFE680172}">
      <dgm:prSet phldrT="[Text]" custT="1"/>
      <dgm:spPr/>
      <dgm:t>
        <a:bodyPr/>
        <a:lstStyle/>
        <a:p>
          <a:r>
            <a:rPr lang="en-IN" sz="2400" b="0" i="0" dirty="0"/>
            <a:t>So, transferring the task of creating the object to someone else and directly using the dependency is called dependency injection.</a:t>
          </a:r>
        </a:p>
      </dgm:t>
    </dgm:pt>
    <dgm:pt modelId="{985D4581-B44D-4317-9B85-E05C092D10CC}" type="parTrans" cxnId="{5269521D-1F8C-4989-890E-EF6FEE702847}">
      <dgm:prSet/>
      <dgm:spPr/>
      <dgm:t>
        <a:bodyPr/>
        <a:lstStyle/>
        <a:p>
          <a:endParaRPr lang="en-IN"/>
        </a:p>
      </dgm:t>
    </dgm:pt>
    <dgm:pt modelId="{FE52C80F-CA0C-4752-BC2D-7C6FD4D3DBA5}" type="sibTrans" cxnId="{5269521D-1F8C-4989-890E-EF6FEE702847}">
      <dgm:prSet/>
      <dgm:spPr/>
      <dgm:t>
        <a:bodyPr/>
        <a:lstStyle/>
        <a:p>
          <a:endParaRPr lang="en-IN"/>
        </a:p>
      </dgm:t>
    </dgm:pt>
    <dgm:pt modelId="{2B991685-26F8-4475-826B-BA8FFC531E8D}">
      <dgm:prSet phldrT="[Text]" custT="1"/>
      <dgm:spPr/>
      <dgm:t>
        <a:bodyPr/>
        <a:lstStyle/>
        <a:p>
          <a:r>
            <a:rPr lang="en-IN" sz="2400" b="0" i="0" dirty="0"/>
            <a:t>Dependency Injection (DI) is a technique in which a class receives its dependencies from external sources rather than creating them itself.</a:t>
          </a:r>
          <a:endParaRPr lang="en-IN" sz="2400" b="0" i="0" dirty="0">
            <a:sym typeface="Arial"/>
          </a:endParaRPr>
        </a:p>
      </dgm:t>
    </dgm:pt>
    <dgm:pt modelId="{8E97EFC6-7CCB-4331-BD3D-2DC04FBE5260}" type="parTrans" cxnId="{11F969D1-1BA5-449A-884B-519AE8CC4C27}">
      <dgm:prSet/>
      <dgm:spPr/>
      <dgm:t>
        <a:bodyPr/>
        <a:lstStyle/>
        <a:p>
          <a:endParaRPr lang="en-IN"/>
        </a:p>
      </dgm:t>
    </dgm:pt>
    <dgm:pt modelId="{89F35B09-98FB-4C79-8256-344A2C151713}" type="sibTrans" cxnId="{11F969D1-1BA5-449A-884B-519AE8CC4C27}">
      <dgm:prSet/>
      <dgm:spPr/>
      <dgm:t>
        <a:bodyPr/>
        <a:lstStyle/>
        <a:p>
          <a:endParaRPr lang="en-IN"/>
        </a:p>
      </dgm:t>
    </dgm:pt>
    <dgm:pt modelId="{04C52D5E-DCD2-451F-99EB-1D0D3F3041F7}" type="pres">
      <dgm:prSet presAssocID="{F5B4D8FD-3D6E-499C-BFA4-857E2BB0AB53}" presName="linear" presStyleCnt="0">
        <dgm:presLayoutVars>
          <dgm:dir/>
          <dgm:animLvl val="lvl"/>
          <dgm:resizeHandles val="exact"/>
        </dgm:presLayoutVars>
      </dgm:prSet>
      <dgm:spPr/>
    </dgm:pt>
    <dgm:pt modelId="{8CFC92AA-367B-41B0-975E-AAF275FA49F8}" type="pres">
      <dgm:prSet presAssocID="{EF63D007-0FE1-4405-A7DA-432CFE680172}" presName="parentLin" presStyleCnt="0"/>
      <dgm:spPr/>
    </dgm:pt>
    <dgm:pt modelId="{6DE15BC2-1BAA-4DA4-A424-292AD1AEFA1C}" type="pres">
      <dgm:prSet presAssocID="{EF63D007-0FE1-4405-A7DA-432CFE680172}" presName="parentLeftMargin" presStyleLbl="node1" presStyleIdx="0" presStyleCnt="2"/>
      <dgm:spPr/>
    </dgm:pt>
    <dgm:pt modelId="{B2B34584-4F5F-4039-9663-A2465E8C5641}" type="pres">
      <dgm:prSet presAssocID="{EF63D007-0FE1-4405-A7DA-432CFE680172}" presName="parentText" presStyleLbl="node1" presStyleIdx="0" presStyleCnt="2" custScaleX="133530" custScaleY="142604">
        <dgm:presLayoutVars>
          <dgm:chMax val="0"/>
          <dgm:bulletEnabled val="1"/>
        </dgm:presLayoutVars>
      </dgm:prSet>
      <dgm:spPr/>
    </dgm:pt>
    <dgm:pt modelId="{B1AAAD88-D845-4549-93AD-33F255AFF5A2}" type="pres">
      <dgm:prSet presAssocID="{EF63D007-0FE1-4405-A7DA-432CFE680172}" presName="negativeSpace" presStyleCnt="0"/>
      <dgm:spPr/>
    </dgm:pt>
    <dgm:pt modelId="{462EB54D-49A2-429A-898A-B007BA2F41CC}" type="pres">
      <dgm:prSet presAssocID="{EF63D007-0FE1-4405-A7DA-432CFE680172}" presName="childText" presStyleLbl="conFgAcc1" presStyleIdx="0" presStyleCnt="2">
        <dgm:presLayoutVars>
          <dgm:bulletEnabled val="1"/>
        </dgm:presLayoutVars>
      </dgm:prSet>
      <dgm:spPr/>
    </dgm:pt>
    <dgm:pt modelId="{35B64D14-591C-45B4-82EF-4ADD8DB08E10}" type="pres">
      <dgm:prSet presAssocID="{FE52C80F-CA0C-4752-BC2D-7C6FD4D3DBA5}" presName="spaceBetweenRectangles" presStyleCnt="0"/>
      <dgm:spPr/>
    </dgm:pt>
    <dgm:pt modelId="{BE912B56-B7F6-40C3-8771-A9D9D059E872}" type="pres">
      <dgm:prSet presAssocID="{2B991685-26F8-4475-826B-BA8FFC531E8D}" presName="parentLin" presStyleCnt="0"/>
      <dgm:spPr/>
    </dgm:pt>
    <dgm:pt modelId="{226A6236-AD45-4590-AB62-9569CA589B09}" type="pres">
      <dgm:prSet presAssocID="{2B991685-26F8-4475-826B-BA8FFC531E8D}" presName="parentLeftMargin" presStyleLbl="node1" presStyleIdx="0" presStyleCnt="2"/>
      <dgm:spPr/>
    </dgm:pt>
    <dgm:pt modelId="{5F29F1CD-DD3F-493B-9F9D-8826CF3B5195}" type="pres">
      <dgm:prSet presAssocID="{2B991685-26F8-4475-826B-BA8FFC531E8D}" presName="parentText" presStyleLbl="node1" presStyleIdx="1" presStyleCnt="2" custScaleX="133969" custScaleY="141887" custLinFactNeighborY="-4831">
        <dgm:presLayoutVars>
          <dgm:chMax val="0"/>
          <dgm:bulletEnabled val="1"/>
        </dgm:presLayoutVars>
      </dgm:prSet>
      <dgm:spPr/>
    </dgm:pt>
    <dgm:pt modelId="{F8E44495-E96F-4CE8-B9E3-A2D8CAC05D63}" type="pres">
      <dgm:prSet presAssocID="{2B991685-26F8-4475-826B-BA8FFC531E8D}" presName="negativeSpace" presStyleCnt="0"/>
      <dgm:spPr/>
    </dgm:pt>
    <dgm:pt modelId="{938F802A-7150-410E-AA49-8CBD364D37F4}" type="pres">
      <dgm:prSet presAssocID="{2B991685-26F8-4475-826B-BA8FFC531E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269521D-1F8C-4989-890E-EF6FEE702847}" srcId="{F5B4D8FD-3D6E-499C-BFA4-857E2BB0AB53}" destId="{EF63D007-0FE1-4405-A7DA-432CFE680172}" srcOrd="0" destOrd="0" parTransId="{985D4581-B44D-4317-9B85-E05C092D10CC}" sibTransId="{FE52C80F-CA0C-4752-BC2D-7C6FD4D3DBA5}"/>
    <dgm:cxn modelId="{3C00F66E-B62B-41A3-9FCD-517E3B83836D}" type="presOf" srcId="{F5B4D8FD-3D6E-499C-BFA4-857E2BB0AB53}" destId="{04C52D5E-DCD2-451F-99EB-1D0D3F3041F7}" srcOrd="0" destOrd="0" presId="urn:microsoft.com/office/officeart/2005/8/layout/list1"/>
    <dgm:cxn modelId="{CA396E51-ED6B-4AE2-9262-579EFBC8130E}" type="presOf" srcId="{EF63D007-0FE1-4405-A7DA-432CFE680172}" destId="{B2B34584-4F5F-4039-9663-A2465E8C5641}" srcOrd="1" destOrd="0" presId="urn:microsoft.com/office/officeart/2005/8/layout/list1"/>
    <dgm:cxn modelId="{9B391C8C-8ED8-4771-8086-AD6DC1857577}" type="presOf" srcId="{EF63D007-0FE1-4405-A7DA-432CFE680172}" destId="{6DE15BC2-1BAA-4DA4-A424-292AD1AEFA1C}" srcOrd="0" destOrd="0" presId="urn:microsoft.com/office/officeart/2005/8/layout/list1"/>
    <dgm:cxn modelId="{042326B9-32A8-40BE-9643-ED7EC854FC60}" type="presOf" srcId="{2B991685-26F8-4475-826B-BA8FFC531E8D}" destId="{226A6236-AD45-4590-AB62-9569CA589B09}" srcOrd="0" destOrd="0" presId="urn:microsoft.com/office/officeart/2005/8/layout/list1"/>
    <dgm:cxn modelId="{11F969D1-1BA5-449A-884B-519AE8CC4C27}" srcId="{F5B4D8FD-3D6E-499C-BFA4-857E2BB0AB53}" destId="{2B991685-26F8-4475-826B-BA8FFC531E8D}" srcOrd="1" destOrd="0" parTransId="{8E97EFC6-7CCB-4331-BD3D-2DC04FBE5260}" sibTransId="{89F35B09-98FB-4C79-8256-344A2C151713}"/>
    <dgm:cxn modelId="{028567F8-37A9-4F96-9E3C-FEBCABCFF630}" type="presOf" srcId="{2B991685-26F8-4475-826B-BA8FFC531E8D}" destId="{5F29F1CD-DD3F-493B-9F9D-8826CF3B5195}" srcOrd="1" destOrd="0" presId="urn:microsoft.com/office/officeart/2005/8/layout/list1"/>
    <dgm:cxn modelId="{E77F398A-C837-461E-93C1-2230D67671BE}" type="presParOf" srcId="{04C52D5E-DCD2-451F-99EB-1D0D3F3041F7}" destId="{8CFC92AA-367B-41B0-975E-AAF275FA49F8}" srcOrd="0" destOrd="0" presId="urn:microsoft.com/office/officeart/2005/8/layout/list1"/>
    <dgm:cxn modelId="{CE1356D9-304F-446E-9121-138B71454827}" type="presParOf" srcId="{8CFC92AA-367B-41B0-975E-AAF275FA49F8}" destId="{6DE15BC2-1BAA-4DA4-A424-292AD1AEFA1C}" srcOrd="0" destOrd="0" presId="urn:microsoft.com/office/officeart/2005/8/layout/list1"/>
    <dgm:cxn modelId="{F233CFC4-5DAE-43FF-A4C9-7B00796FE54A}" type="presParOf" srcId="{8CFC92AA-367B-41B0-975E-AAF275FA49F8}" destId="{B2B34584-4F5F-4039-9663-A2465E8C5641}" srcOrd="1" destOrd="0" presId="urn:microsoft.com/office/officeart/2005/8/layout/list1"/>
    <dgm:cxn modelId="{02297731-5CE0-4E1D-A5E9-01A6261E4876}" type="presParOf" srcId="{04C52D5E-DCD2-451F-99EB-1D0D3F3041F7}" destId="{B1AAAD88-D845-4549-93AD-33F255AFF5A2}" srcOrd="1" destOrd="0" presId="urn:microsoft.com/office/officeart/2005/8/layout/list1"/>
    <dgm:cxn modelId="{44CFC2A7-D955-4FD2-AC63-61B76EC11073}" type="presParOf" srcId="{04C52D5E-DCD2-451F-99EB-1D0D3F3041F7}" destId="{462EB54D-49A2-429A-898A-B007BA2F41CC}" srcOrd="2" destOrd="0" presId="urn:microsoft.com/office/officeart/2005/8/layout/list1"/>
    <dgm:cxn modelId="{83AAAA24-52D4-4F24-AD72-07099D65350C}" type="presParOf" srcId="{04C52D5E-DCD2-451F-99EB-1D0D3F3041F7}" destId="{35B64D14-591C-45B4-82EF-4ADD8DB08E10}" srcOrd="3" destOrd="0" presId="urn:microsoft.com/office/officeart/2005/8/layout/list1"/>
    <dgm:cxn modelId="{308A42C6-0BBC-4440-8B09-1516F1511369}" type="presParOf" srcId="{04C52D5E-DCD2-451F-99EB-1D0D3F3041F7}" destId="{BE912B56-B7F6-40C3-8771-A9D9D059E872}" srcOrd="4" destOrd="0" presId="urn:microsoft.com/office/officeart/2005/8/layout/list1"/>
    <dgm:cxn modelId="{FC4283CA-FB43-40A8-8C59-3D69FD8DB3D7}" type="presParOf" srcId="{BE912B56-B7F6-40C3-8771-A9D9D059E872}" destId="{226A6236-AD45-4590-AB62-9569CA589B09}" srcOrd="0" destOrd="0" presId="urn:microsoft.com/office/officeart/2005/8/layout/list1"/>
    <dgm:cxn modelId="{C37413DB-FAAE-45A4-9795-9890D76B570E}" type="presParOf" srcId="{BE912B56-B7F6-40C3-8771-A9D9D059E872}" destId="{5F29F1CD-DD3F-493B-9F9D-8826CF3B5195}" srcOrd="1" destOrd="0" presId="urn:microsoft.com/office/officeart/2005/8/layout/list1"/>
    <dgm:cxn modelId="{7AE3F369-CD86-44A1-8EDA-028DE2595DE9}" type="presParOf" srcId="{04C52D5E-DCD2-451F-99EB-1D0D3F3041F7}" destId="{F8E44495-E96F-4CE8-B9E3-A2D8CAC05D63}" srcOrd="5" destOrd="0" presId="urn:microsoft.com/office/officeart/2005/8/layout/list1"/>
    <dgm:cxn modelId="{5BFFF761-EACC-4C8F-A56B-6C00595C7D13}" type="presParOf" srcId="{04C52D5E-DCD2-451F-99EB-1D0D3F3041F7}" destId="{938F802A-7150-410E-AA49-8CBD364D37F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4D8FD-3D6E-499C-BFA4-857E2BB0AB53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63D007-0FE1-4405-A7DA-432CFE680172}">
      <dgm:prSet phldrT="[Text]" custT="1"/>
      <dgm:spPr/>
      <dgm:t>
        <a:bodyPr/>
        <a:lstStyle/>
        <a:p>
          <a:r>
            <a:rPr lang="en-IN" sz="2400" b="1" i="0" dirty="0"/>
            <a:t>constructor injection: </a:t>
          </a:r>
          <a:r>
            <a:rPr lang="en-IN" sz="2400" b="0" i="0" dirty="0"/>
            <a:t>the dependencies are provided through a class constructor.</a:t>
          </a:r>
        </a:p>
      </dgm:t>
    </dgm:pt>
    <dgm:pt modelId="{985D4581-B44D-4317-9B85-E05C092D10CC}" type="parTrans" cxnId="{5269521D-1F8C-4989-890E-EF6FEE702847}">
      <dgm:prSet/>
      <dgm:spPr/>
      <dgm:t>
        <a:bodyPr/>
        <a:lstStyle/>
        <a:p>
          <a:endParaRPr lang="en-IN"/>
        </a:p>
      </dgm:t>
    </dgm:pt>
    <dgm:pt modelId="{FE52C80F-CA0C-4752-BC2D-7C6FD4D3DBA5}" type="sibTrans" cxnId="{5269521D-1F8C-4989-890E-EF6FEE702847}">
      <dgm:prSet/>
      <dgm:spPr/>
      <dgm:t>
        <a:bodyPr/>
        <a:lstStyle/>
        <a:p>
          <a:endParaRPr lang="en-IN"/>
        </a:p>
      </dgm:t>
    </dgm:pt>
    <dgm:pt modelId="{2B991685-26F8-4475-826B-BA8FFC531E8D}">
      <dgm:prSet phldrT="[Text]" custT="1"/>
      <dgm:spPr/>
      <dgm:t>
        <a:bodyPr/>
        <a:lstStyle/>
        <a:p>
          <a:r>
            <a:rPr lang="en-IN" sz="2400" b="1" i="0" dirty="0"/>
            <a:t>setter injection: </a:t>
          </a:r>
          <a:r>
            <a:rPr lang="en-IN" sz="2400" b="0" i="0" dirty="0"/>
            <a:t>the client exposes a setter method that the injector uses to inject the dependency.</a:t>
          </a:r>
          <a:endParaRPr lang="en-IN" sz="2400" b="0" i="0" dirty="0">
            <a:sym typeface="Arial"/>
          </a:endParaRPr>
        </a:p>
      </dgm:t>
    </dgm:pt>
    <dgm:pt modelId="{8E97EFC6-7CCB-4331-BD3D-2DC04FBE5260}" type="parTrans" cxnId="{11F969D1-1BA5-449A-884B-519AE8CC4C27}">
      <dgm:prSet/>
      <dgm:spPr/>
      <dgm:t>
        <a:bodyPr/>
        <a:lstStyle/>
        <a:p>
          <a:endParaRPr lang="en-IN"/>
        </a:p>
      </dgm:t>
    </dgm:pt>
    <dgm:pt modelId="{89F35B09-98FB-4C79-8256-344A2C151713}" type="sibTrans" cxnId="{11F969D1-1BA5-449A-884B-519AE8CC4C27}">
      <dgm:prSet/>
      <dgm:spPr/>
      <dgm:t>
        <a:bodyPr/>
        <a:lstStyle/>
        <a:p>
          <a:endParaRPr lang="en-IN"/>
        </a:p>
      </dgm:t>
    </dgm:pt>
    <dgm:pt modelId="{04C52D5E-DCD2-451F-99EB-1D0D3F3041F7}" type="pres">
      <dgm:prSet presAssocID="{F5B4D8FD-3D6E-499C-BFA4-857E2BB0AB53}" presName="linear" presStyleCnt="0">
        <dgm:presLayoutVars>
          <dgm:dir/>
          <dgm:animLvl val="lvl"/>
          <dgm:resizeHandles val="exact"/>
        </dgm:presLayoutVars>
      </dgm:prSet>
      <dgm:spPr/>
    </dgm:pt>
    <dgm:pt modelId="{8CFC92AA-367B-41B0-975E-AAF275FA49F8}" type="pres">
      <dgm:prSet presAssocID="{EF63D007-0FE1-4405-A7DA-432CFE680172}" presName="parentLin" presStyleCnt="0"/>
      <dgm:spPr/>
    </dgm:pt>
    <dgm:pt modelId="{6DE15BC2-1BAA-4DA4-A424-292AD1AEFA1C}" type="pres">
      <dgm:prSet presAssocID="{EF63D007-0FE1-4405-A7DA-432CFE680172}" presName="parentLeftMargin" presStyleLbl="node1" presStyleIdx="0" presStyleCnt="2"/>
      <dgm:spPr/>
    </dgm:pt>
    <dgm:pt modelId="{B2B34584-4F5F-4039-9663-A2465E8C5641}" type="pres">
      <dgm:prSet presAssocID="{EF63D007-0FE1-4405-A7DA-432CFE680172}" presName="parentText" presStyleLbl="node1" presStyleIdx="0" presStyleCnt="2" custScaleX="133530" custScaleY="142604">
        <dgm:presLayoutVars>
          <dgm:chMax val="0"/>
          <dgm:bulletEnabled val="1"/>
        </dgm:presLayoutVars>
      </dgm:prSet>
      <dgm:spPr/>
    </dgm:pt>
    <dgm:pt modelId="{B1AAAD88-D845-4549-93AD-33F255AFF5A2}" type="pres">
      <dgm:prSet presAssocID="{EF63D007-0FE1-4405-A7DA-432CFE680172}" presName="negativeSpace" presStyleCnt="0"/>
      <dgm:spPr/>
    </dgm:pt>
    <dgm:pt modelId="{462EB54D-49A2-429A-898A-B007BA2F41CC}" type="pres">
      <dgm:prSet presAssocID="{EF63D007-0FE1-4405-A7DA-432CFE680172}" presName="childText" presStyleLbl="conFgAcc1" presStyleIdx="0" presStyleCnt="2">
        <dgm:presLayoutVars>
          <dgm:bulletEnabled val="1"/>
        </dgm:presLayoutVars>
      </dgm:prSet>
      <dgm:spPr/>
    </dgm:pt>
    <dgm:pt modelId="{35B64D14-591C-45B4-82EF-4ADD8DB08E10}" type="pres">
      <dgm:prSet presAssocID="{FE52C80F-CA0C-4752-BC2D-7C6FD4D3DBA5}" presName="spaceBetweenRectangles" presStyleCnt="0"/>
      <dgm:spPr/>
    </dgm:pt>
    <dgm:pt modelId="{BE912B56-B7F6-40C3-8771-A9D9D059E872}" type="pres">
      <dgm:prSet presAssocID="{2B991685-26F8-4475-826B-BA8FFC531E8D}" presName="parentLin" presStyleCnt="0"/>
      <dgm:spPr/>
    </dgm:pt>
    <dgm:pt modelId="{226A6236-AD45-4590-AB62-9569CA589B09}" type="pres">
      <dgm:prSet presAssocID="{2B991685-26F8-4475-826B-BA8FFC531E8D}" presName="parentLeftMargin" presStyleLbl="node1" presStyleIdx="0" presStyleCnt="2"/>
      <dgm:spPr/>
    </dgm:pt>
    <dgm:pt modelId="{5F29F1CD-DD3F-493B-9F9D-8826CF3B5195}" type="pres">
      <dgm:prSet presAssocID="{2B991685-26F8-4475-826B-BA8FFC531E8D}" presName="parentText" presStyleLbl="node1" presStyleIdx="1" presStyleCnt="2" custScaleX="133969" custScaleY="141887" custLinFactNeighborY="-4831">
        <dgm:presLayoutVars>
          <dgm:chMax val="0"/>
          <dgm:bulletEnabled val="1"/>
        </dgm:presLayoutVars>
      </dgm:prSet>
      <dgm:spPr/>
    </dgm:pt>
    <dgm:pt modelId="{F8E44495-E96F-4CE8-B9E3-A2D8CAC05D63}" type="pres">
      <dgm:prSet presAssocID="{2B991685-26F8-4475-826B-BA8FFC531E8D}" presName="negativeSpace" presStyleCnt="0"/>
      <dgm:spPr/>
    </dgm:pt>
    <dgm:pt modelId="{938F802A-7150-410E-AA49-8CBD364D37F4}" type="pres">
      <dgm:prSet presAssocID="{2B991685-26F8-4475-826B-BA8FFC531E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269521D-1F8C-4989-890E-EF6FEE702847}" srcId="{F5B4D8FD-3D6E-499C-BFA4-857E2BB0AB53}" destId="{EF63D007-0FE1-4405-A7DA-432CFE680172}" srcOrd="0" destOrd="0" parTransId="{985D4581-B44D-4317-9B85-E05C092D10CC}" sibTransId="{FE52C80F-CA0C-4752-BC2D-7C6FD4D3DBA5}"/>
    <dgm:cxn modelId="{6EA77E35-2F16-49CD-8F62-2AD9817ECE9E}" type="presOf" srcId="{EF63D007-0FE1-4405-A7DA-432CFE680172}" destId="{B2B34584-4F5F-4039-9663-A2465E8C5641}" srcOrd="1" destOrd="0" presId="urn:microsoft.com/office/officeart/2005/8/layout/list1"/>
    <dgm:cxn modelId="{DFEDBF66-A7C3-44C9-BF61-FD6AA29ACDC2}" type="presOf" srcId="{EF63D007-0FE1-4405-A7DA-432CFE680172}" destId="{6DE15BC2-1BAA-4DA4-A424-292AD1AEFA1C}" srcOrd="0" destOrd="0" presId="urn:microsoft.com/office/officeart/2005/8/layout/list1"/>
    <dgm:cxn modelId="{1A90174E-D15D-420D-813E-98E9AACD5A4E}" type="presOf" srcId="{2B991685-26F8-4475-826B-BA8FFC531E8D}" destId="{226A6236-AD45-4590-AB62-9569CA589B09}" srcOrd="0" destOrd="0" presId="urn:microsoft.com/office/officeart/2005/8/layout/list1"/>
    <dgm:cxn modelId="{0DDCDF85-A703-4501-8C14-9FEE8B90A9C1}" type="presOf" srcId="{F5B4D8FD-3D6E-499C-BFA4-857E2BB0AB53}" destId="{04C52D5E-DCD2-451F-99EB-1D0D3F3041F7}" srcOrd="0" destOrd="0" presId="urn:microsoft.com/office/officeart/2005/8/layout/list1"/>
    <dgm:cxn modelId="{11F969D1-1BA5-449A-884B-519AE8CC4C27}" srcId="{F5B4D8FD-3D6E-499C-BFA4-857E2BB0AB53}" destId="{2B991685-26F8-4475-826B-BA8FFC531E8D}" srcOrd="1" destOrd="0" parTransId="{8E97EFC6-7CCB-4331-BD3D-2DC04FBE5260}" sibTransId="{89F35B09-98FB-4C79-8256-344A2C151713}"/>
    <dgm:cxn modelId="{84A0BFF8-C1D1-4FCA-8953-9BBF5C85B6B8}" type="presOf" srcId="{2B991685-26F8-4475-826B-BA8FFC531E8D}" destId="{5F29F1CD-DD3F-493B-9F9D-8826CF3B5195}" srcOrd="1" destOrd="0" presId="urn:microsoft.com/office/officeart/2005/8/layout/list1"/>
    <dgm:cxn modelId="{CF2CC15F-6480-4AA7-8975-A3E0F36331E4}" type="presParOf" srcId="{04C52D5E-DCD2-451F-99EB-1D0D3F3041F7}" destId="{8CFC92AA-367B-41B0-975E-AAF275FA49F8}" srcOrd="0" destOrd="0" presId="urn:microsoft.com/office/officeart/2005/8/layout/list1"/>
    <dgm:cxn modelId="{9E3A12CB-442B-4813-AA67-17DB9560A6D9}" type="presParOf" srcId="{8CFC92AA-367B-41B0-975E-AAF275FA49F8}" destId="{6DE15BC2-1BAA-4DA4-A424-292AD1AEFA1C}" srcOrd="0" destOrd="0" presId="urn:microsoft.com/office/officeart/2005/8/layout/list1"/>
    <dgm:cxn modelId="{AD41F77B-965F-4F30-8877-EADBE87A994D}" type="presParOf" srcId="{8CFC92AA-367B-41B0-975E-AAF275FA49F8}" destId="{B2B34584-4F5F-4039-9663-A2465E8C5641}" srcOrd="1" destOrd="0" presId="urn:microsoft.com/office/officeart/2005/8/layout/list1"/>
    <dgm:cxn modelId="{A4D4AA42-59F5-4669-AD1B-3C10A9B75ECD}" type="presParOf" srcId="{04C52D5E-DCD2-451F-99EB-1D0D3F3041F7}" destId="{B1AAAD88-D845-4549-93AD-33F255AFF5A2}" srcOrd="1" destOrd="0" presId="urn:microsoft.com/office/officeart/2005/8/layout/list1"/>
    <dgm:cxn modelId="{E6D68DBF-867A-49E3-B79D-53DD97660543}" type="presParOf" srcId="{04C52D5E-DCD2-451F-99EB-1D0D3F3041F7}" destId="{462EB54D-49A2-429A-898A-B007BA2F41CC}" srcOrd="2" destOrd="0" presId="urn:microsoft.com/office/officeart/2005/8/layout/list1"/>
    <dgm:cxn modelId="{01DA4675-738D-4DFA-AE5A-B67F72D5D81D}" type="presParOf" srcId="{04C52D5E-DCD2-451F-99EB-1D0D3F3041F7}" destId="{35B64D14-591C-45B4-82EF-4ADD8DB08E10}" srcOrd="3" destOrd="0" presId="urn:microsoft.com/office/officeart/2005/8/layout/list1"/>
    <dgm:cxn modelId="{A194E2CC-9F8C-47A0-880E-9F8E994581B8}" type="presParOf" srcId="{04C52D5E-DCD2-451F-99EB-1D0D3F3041F7}" destId="{BE912B56-B7F6-40C3-8771-A9D9D059E872}" srcOrd="4" destOrd="0" presId="urn:microsoft.com/office/officeart/2005/8/layout/list1"/>
    <dgm:cxn modelId="{A0A87248-125F-46E5-AC89-C6EF688A5773}" type="presParOf" srcId="{BE912B56-B7F6-40C3-8771-A9D9D059E872}" destId="{226A6236-AD45-4590-AB62-9569CA589B09}" srcOrd="0" destOrd="0" presId="urn:microsoft.com/office/officeart/2005/8/layout/list1"/>
    <dgm:cxn modelId="{3D176072-E21F-4454-AF3C-473C038AB4FD}" type="presParOf" srcId="{BE912B56-B7F6-40C3-8771-A9D9D059E872}" destId="{5F29F1CD-DD3F-493B-9F9D-8826CF3B5195}" srcOrd="1" destOrd="0" presId="urn:microsoft.com/office/officeart/2005/8/layout/list1"/>
    <dgm:cxn modelId="{7E604BCF-5367-4F6F-9980-1A5882C5E690}" type="presParOf" srcId="{04C52D5E-DCD2-451F-99EB-1D0D3F3041F7}" destId="{F8E44495-E96F-4CE8-B9E3-A2D8CAC05D63}" srcOrd="5" destOrd="0" presId="urn:microsoft.com/office/officeart/2005/8/layout/list1"/>
    <dgm:cxn modelId="{06329396-48AC-4417-AB06-1B8931806B1E}" type="presParOf" srcId="{04C52D5E-DCD2-451F-99EB-1D0D3F3041F7}" destId="{938F802A-7150-410E-AA49-8CBD364D37F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70B9DE-F766-4114-ADD2-78AD0B05E1D6}" type="doc">
      <dgm:prSet loTypeId="urn:microsoft.com/office/officeart/2005/8/layout/hierarchy4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F3BEF52-6482-4A6F-96DB-754F097FAAE2}">
      <dgm:prSet phldrT="[Text]" custT="1"/>
      <dgm:spPr/>
      <dgm:t>
        <a:bodyPr/>
        <a:lstStyle/>
        <a:p>
          <a:r>
            <a:rPr lang="en-IN" sz="2400" b="1" i="0" dirty="0"/>
            <a:t>So now its the dependency injection’s responsibility to:</a:t>
          </a:r>
          <a:endParaRPr lang="en-IN" sz="2400" dirty="0"/>
        </a:p>
      </dgm:t>
    </dgm:pt>
    <dgm:pt modelId="{822F093E-1567-48FF-BA06-1788EFB2A187}" type="parTrans" cxnId="{1DA0B22C-4A81-47B9-86AC-E9351D17CE03}">
      <dgm:prSet/>
      <dgm:spPr/>
      <dgm:t>
        <a:bodyPr/>
        <a:lstStyle/>
        <a:p>
          <a:endParaRPr lang="en-IN"/>
        </a:p>
      </dgm:t>
    </dgm:pt>
    <dgm:pt modelId="{9A3C8828-D82F-44D7-9521-F4DDD3576FCE}" type="sibTrans" cxnId="{1DA0B22C-4A81-47B9-86AC-E9351D17CE03}">
      <dgm:prSet/>
      <dgm:spPr/>
      <dgm:t>
        <a:bodyPr/>
        <a:lstStyle/>
        <a:p>
          <a:endParaRPr lang="en-IN"/>
        </a:p>
      </dgm:t>
    </dgm:pt>
    <dgm:pt modelId="{0AB6EB54-7E1B-46BF-8B61-0AA5031261E5}">
      <dgm:prSet phldrT="[Text]" custT="1"/>
      <dgm:spPr/>
      <dgm:t>
        <a:bodyPr/>
        <a:lstStyle/>
        <a:p>
          <a:r>
            <a:rPr lang="en-IN" sz="2000" dirty="0"/>
            <a:t>1. </a:t>
          </a:r>
          <a:r>
            <a:rPr lang="en-IN" sz="2000" b="0" i="0" dirty="0"/>
            <a:t>Create the objects</a:t>
          </a:r>
          <a:endParaRPr lang="en-IN" sz="2000" dirty="0"/>
        </a:p>
      </dgm:t>
    </dgm:pt>
    <dgm:pt modelId="{1D9C1E4A-074A-4357-8958-24DB00BDED14}" type="parTrans" cxnId="{BCF5FA67-50DD-4972-B714-FFF8A5F3F63B}">
      <dgm:prSet/>
      <dgm:spPr/>
      <dgm:t>
        <a:bodyPr/>
        <a:lstStyle/>
        <a:p>
          <a:endParaRPr lang="en-IN"/>
        </a:p>
      </dgm:t>
    </dgm:pt>
    <dgm:pt modelId="{9E331833-432B-4377-A407-13B33D536302}" type="sibTrans" cxnId="{BCF5FA67-50DD-4972-B714-FFF8A5F3F63B}">
      <dgm:prSet/>
      <dgm:spPr/>
      <dgm:t>
        <a:bodyPr/>
        <a:lstStyle/>
        <a:p>
          <a:endParaRPr lang="en-IN"/>
        </a:p>
      </dgm:t>
    </dgm:pt>
    <dgm:pt modelId="{F1D83EB1-2646-433B-AF51-469CAD8C1A21}">
      <dgm:prSet phldrT="[Text]" custT="1"/>
      <dgm:spPr/>
      <dgm:t>
        <a:bodyPr/>
        <a:lstStyle/>
        <a:p>
          <a:r>
            <a:rPr lang="en-IN" sz="2000" dirty="0"/>
            <a:t>2. </a:t>
          </a:r>
          <a:r>
            <a:rPr lang="en-IN" sz="2000" b="0" i="0" dirty="0"/>
            <a:t>Know which classes require those objects</a:t>
          </a:r>
          <a:endParaRPr lang="en-IN" sz="2000" dirty="0"/>
        </a:p>
      </dgm:t>
    </dgm:pt>
    <dgm:pt modelId="{7817D203-6286-4904-9D4F-0603B74467DC}" type="parTrans" cxnId="{6787610F-B726-41EC-8A33-440012748626}">
      <dgm:prSet/>
      <dgm:spPr/>
      <dgm:t>
        <a:bodyPr/>
        <a:lstStyle/>
        <a:p>
          <a:endParaRPr lang="en-IN"/>
        </a:p>
      </dgm:t>
    </dgm:pt>
    <dgm:pt modelId="{0735328D-C28B-464C-965F-8F346CCE710E}" type="sibTrans" cxnId="{6787610F-B726-41EC-8A33-440012748626}">
      <dgm:prSet/>
      <dgm:spPr/>
      <dgm:t>
        <a:bodyPr/>
        <a:lstStyle/>
        <a:p>
          <a:endParaRPr lang="en-IN"/>
        </a:p>
      </dgm:t>
    </dgm:pt>
    <dgm:pt modelId="{B8DCB84E-BCB5-4035-8F79-189C2C07CC65}">
      <dgm:prSet phldrT="[Text]"/>
      <dgm:spPr/>
      <dgm:t>
        <a:bodyPr/>
        <a:lstStyle/>
        <a:p>
          <a:r>
            <a:rPr lang="en-IN" dirty="0"/>
            <a:t>3. </a:t>
          </a:r>
          <a:r>
            <a:rPr lang="en-IN" b="0" i="0" dirty="0"/>
            <a:t>And provide them all those objects</a:t>
          </a:r>
          <a:endParaRPr lang="en-IN" dirty="0"/>
        </a:p>
      </dgm:t>
    </dgm:pt>
    <dgm:pt modelId="{EA31522D-9847-42ED-A0EC-D8D693DD034B}" type="parTrans" cxnId="{5A84CEC9-CEA4-44DE-9901-EEC623D90D54}">
      <dgm:prSet/>
      <dgm:spPr/>
      <dgm:t>
        <a:bodyPr/>
        <a:lstStyle/>
        <a:p>
          <a:endParaRPr lang="en-IN"/>
        </a:p>
      </dgm:t>
    </dgm:pt>
    <dgm:pt modelId="{12753705-73F7-4BE9-AB0E-7AB160698D12}" type="sibTrans" cxnId="{5A84CEC9-CEA4-44DE-9901-EEC623D90D54}">
      <dgm:prSet/>
      <dgm:spPr/>
      <dgm:t>
        <a:bodyPr/>
        <a:lstStyle/>
        <a:p>
          <a:endParaRPr lang="en-IN"/>
        </a:p>
      </dgm:t>
    </dgm:pt>
    <dgm:pt modelId="{AC122DCA-3DB3-47F8-875A-0474B993C781}" type="pres">
      <dgm:prSet presAssocID="{B970B9DE-F766-4114-ADD2-78AD0B05E1D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5CB45B-0552-4F6C-A0E2-4DE40A2F83E6}" type="pres">
      <dgm:prSet presAssocID="{9F3BEF52-6482-4A6F-96DB-754F097FAAE2}" presName="vertOne" presStyleCnt="0"/>
      <dgm:spPr/>
    </dgm:pt>
    <dgm:pt modelId="{2C5FC976-AE14-44FF-977A-6ADBBE871CE7}" type="pres">
      <dgm:prSet presAssocID="{9F3BEF52-6482-4A6F-96DB-754F097FAAE2}" presName="txOne" presStyleLbl="node0" presStyleIdx="0" presStyleCnt="1">
        <dgm:presLayoutVars>
          <dgm:chPref val="3"/>
        </dgm:presLayoutVars>
      </dgm:prSet>
      <dgm:spPr/>
    </dgm:pt>
    <dgm:pt modelId="{D923C83C-A656-435D-A31A-905B6862E775}" type="pres">
      <dgm:prSet presAssocID="{9F3BEF52-6482-4A6F-96DB-754F097FAAE2}" presName="parTransOne" presStyleCnt="0"/>
      <dgm:spPr/>
    </dgm:pt>
    <dgm:pt modelId="{65BC027D-3D12-4B36-BA74-6F328C30BFE9}" type="pres">
      <dgm:prSet presAssocID="{9F3BEF52-6482-4A6F-96DB-754F097FAAE2}" presName="horzOne" presStyleCnt="0"/>
      <dgm:spPr/>
    </dgm:pt>
    <dgm:pt modelId="{87D2BBFC-F7DD-4888-9EA9-670593F22463}" type="pres">
      <dgm:prSet presAssocID="{0AB6EB54-7E1B-46BF-8B61-0AA5031261E5}" presName="vertTwo" presStyleCnt="0"/>
      <dgm:spPr/>
    </dgm:pt>
    <dgm:pt modelId="{B349299D-A76A-4816-B9C4-E766CEBBFA9E}" type="pres">
      <dgm:prSet presAssocID="{0AB6EB54-7E1B-46BF-8B61-0AA5031261E5}" presName="txTwo" presStyleLbl="node2" presStyleIdx="0" presStyleCnt="3">
        <dgm:presLayoutVars>
          <dgm:chPref val="3"/>
        </dgm:presLayoutVars>
      </dgm:prSet>
      <dgm:spPr/>
    </dgm:pt>
    <dgm:pt modelId="{FACC8880-A5CA-46E1-9454-52DAC27630FD}" type="pres">
      <dgm:prSet presAssocID="{0AB6EB54-7E1B-46BF-8B61-0AA5031261E5}" presName="horzTwo" presStyleCnt="0"/>
      <dgm:spPr/>
    </dgm:pt>
    <dgm:pt modelId="{A948DF32-529A-4B29-8007-480A989862EE}" type="pres">
      <dgm:prSet presAssocID="{9E331833-432B-4377-A407-13B33D536302}" presName="sibSpaceTwo" presStyleCnt="0"/>
      <dgm:spPr/>
    </dgm:pt>
    <dgm:pt modelId="{AFBB98AD-C685-4270-881D-B92A431B6781}" type="pres">
      <dgm:prSet presAssocID="{F1D83EB1-2646-433B-AF51-469CAD8C1A21}" presName="vertTwo" presStyleCnt="0"/>
      <dgm:spPr/>
    </dgm:pt>
    <dgm:pt modelId="{D859F1F0-94B9-4AFB-813C-1418363CD43E}" type="pres">
      <dgm:prSet presAssocID="{F1D83EB1-2646-433B-AF51-469CAD8C1A21}" presName="txTwo" presStyleLbl="node2" presStyleIdx="1" presStyleCnt="3">
        <dgm:presLayoutVars>
          <dgm:chPref val="3"/>
        </dgm:presLayoutVars>
      </dgm:prSet>
      <dgm:spPr/>
    </dgm:pt>
    <dgm:pt modelId="{DC92BBB5-A92C-4CD4-BDB5-C456204B5366}" type="pres">
      <dgm:prSet presAssocID="{F1D83EB1-2646-433B-AF51-469CAD8C1A21}" presName="horzTwo" presStyleCnt="0"/>
      <dgm:spPr/>
    </dgm:pt>
    <dgm:pt modelId="{1280A90D-29FA-42F5-9594-B3F10D21D29D}" type="pres">
      <dgm:prSet presAssocID="{0735328D-C28B-464C-965F-8F346CCE710E}" presName="sibSpaceTwo" presStyleCnt="0"/>
      <dgm:spPr/>
    </dgm:pt>
    <dgm:pt modelId="{16D4474F-E776-4172-9958-28163ADBE95B}" type="pres">
      <dgm:prSet presAssocID="{B8DCB84E-BCB5-4035-8F79-189C2C07CC65}" presName="vertTwo" presStyleCnt="0"/>
      <dgm:spPr/>
    </dgm:pt>
    <dgm:pt modelId="{D358C59A-92D1-4DFE-ABED-E6678BB0271D}" type="pres">
      <dgm:prSet presAssocID="{B8DCB84E-BCB5-4035-8F79-189C2C07CC65}" presName="txTwo" presStyleLbl="node2" presStyleIdx="2" presStyleCnt="3">
        <dgm:presLayoutVars>
          <dgm:chPref val="3"/>
        </dgm:presLayoutVars>
      </dgm:prSet>
      <dgm:spPr/>
    </dgm:pt>
    <dgm:pt modelId="{C01C4A40-58AE-4CD7-8795-467BC027E124}" type="pres">
      <dgm:prSet presAssocID="{B8DCB84E-BCB5-4035-8F79-189C2C07CC65}" presName="horzTwo" presStyleCnt="0"/>
      <dgm:spPr/>
    </dgm:pt>
  </dgm:ptLst>
  <dgm:cxnLst>
    <dgm:cxn modelId="{6787610F-B726-41EC-8A33-440012748626}" srcId="{9F3BEF52-6482-4A6F-96DB-754F097FAAE2}" destId="{F1D83EB1-2646-433B-AF51-469CAD8C1A21}" srcOrd="1" destOrd="0" parTransId="{7817D203-6286-4904-9D4F-0603B74467DC}" sibTransId="{0735328D-C28B-464C-965F-8F346CCE710E}"/>
    <dgm:cxn modelId="{1DA0B22C-4A81-47B9-86AC-E9351D17CE03}" srcId="{B970B9DE-F766-4114-ADD2-78AD0B05E1D6}" destId="{9F3BEF52-6482-4A6F-96DB-754F097FAAE2}" srcOrd="0" destOrd="0" parTransId="{822F093E-1567-48FF-BA06-1788EFB2A187}" sibTransId="{9A3C8828-D82F-44D7-9521-F4DDD3576FCE}"/>
    <dgm:cxn modelId="{C1A4DA3C-C4CA-4357-B7F4-83853AA54A70}" type="presOf" srcId="{F1D83EB1-2646-433B-AF51-469CAD8C1A21}" destId="{D859F1F0-94B9-4AFB-813C-1418363CD43E}" srcOrd="0" destOrd="0" presId="urn:microsoft.com/office/officeart/2005/8/layout/hierarchy4"/>
    <dgm:cxn modelId="{43005766-BF9E-416E-B77A-20D7E7FB5444}" type="presOf" srcId="{B970B9DE-F766-4114-ADD2-78AD0B05E1D6}" destId="{AC122DCA-3DB3-47F8-875A-0474B993C781}" srcOrd="0" destOrd="0" presId="urn:microsoft.com/office/officeart/2005/8/layout/hierarchy4"/>
    <dgm:cxn modelId="{BCF5FA67-50DD-4972-B714-FFF8A5F3F63B}" srcId="{9F3BEF52-6482-4A6F-96DB-754F097FAAE2}" destId="{0AB6EB54-7E1B-46BF-8B61-0AA5031261E5}" srcOrd="0" destOrd="0" parTransId="{1D9C1E4A-074A-4357-8958-24DB00BDED14}" sibTransId="{9E331833-432B-4377-A407-13B33D536302}"/>
    <dgm:cxn modelId="{81912B99-F399-4242-AD4E-8C4C4DC93F72}" type="presOf" srcId="{B8DCB84E-BCB5-4035-8F79-189C2C07CC65}" destId="{D358C59A-92D1-4DFE-ABED-E6678BB0271D}" srcOrd="0" destOrd="0" presId="urn:microsoft.com/office/officeart/2005/8/layout/hierarchy4"/>
    <dgm:cxn modelId="{AEE00B9F-7D75-4BFB-935F-D3318C961F72}" type="presOf" srcId="{9F3BEF52-6482-4A6F-96DB-754F097FAAE2}" destId="{2C5FC976-AE14-44FF-977A-6ADBBE871CE7}" srcOrd="0" destOrd="0" presId="urn:microsoft.com/office/officeart/2005/8/layout/hierarchy4"/>
    <dgm:cxn modelId="{65C5B1AB-202B-4AE1-BAE2-5CCA5A14FC91}" type="presOf" srcId="{0AB6EB54-7E1B-46BF-8B61-0AA5031261E5}" destId="{B349299D-A76A-4816-B9C4-E766CEBBFA9E}" srcOrd="0" destOrd="0" presId="urn:microsoft.com/office/officeart/2005/8/layout/hierarchy4"/>
    <dgm:cxn modelId="{5A84CEC9-CEA4-44DE-9901-EEC623D90D54}" srcId="{9F3BEF52-6482-4A6F-96DB-754F097FAAE2}" destId="{B8DCB84E-BCB5-4035-8F79-189C2C07CC65}" srcOrd="2" destOrd="0" parTransId="{EA31522D-9847-42ED-A0EC-D8D693DD034B}" sibTransId="{12753705-73F7-4BE9-AB0E-7AB160698D12}"/>
    <dgm:cxn modelId="{500F44B5-2767-40E0-ABB9-C7FF6DE4A1A6}" type="presParOf" srcId="{AC122DCA-3DB3-47F8-875A-0474B993C781}" destId="{BE5CB45B-0552-4F6C-A0E2-4DE40A2F83E6}" srcOrd="0" destOrd="0" presId="urn:microsoft.com/office/officeart/2005/8/layout/hierarchy4"/>
    <dgm:cxn modelId="{B9319FAD-B345-44CD-A367-CF82FB7DED38}" type="presParOf" srcId="{BE5CB45B-0552-4F6C-A0E2-4DE40A2F83E6}" destId="{2C5FC976-AE14-44FF-977A-6ADBBE871CE7}" srcOrd="0" destOrd="0" presId="urn:microsoft.com/office/officeart/2005/8/layout/hierarchy4"/>
    <dgm:cxn modelId="{A185DC36-C10D-4A57-A959-7FCC8774B8D2}" type="presParOf" srcId="{BE5CB45B-0552-4F6C-A0E2-4DE40A2F83E6}" destId="{D923C83C-A656-435D-A31A-905B6862E775}" srcOrd="1" destOrd="0" presId="urn:microsoft.com/office/officeart/2005/8/layout/hierarchy4"/>
    <dgm:cxn modelId="{6DEA90D3-7374-4854-8492-5F84FEFFBB55}" type="presParOf" srcId="{BE5CB45B-0552-4F6C-A0E2-4DE40A2F83E6}" destId="{65BC027D-3D12-4B36-BA74-6F328C30BFE9}" srcOrd="2" destOrd="0" presId="urn:microsoft.com/office/officeart/2005/8/layout/hierarchy4"/>
    <dgm:cxn modelId="{0C6CBC17-1F90-437A-B549-C973AE62A03E}" type="presParOf" srcId="{65BC027D-3D12-4B36-BA74-6F328C30BFE9}" destId="{87D2BBFC-F7DD-4888-9EA9-670593F22463}" srcOrd="0" destOrd="0" presId="urn:microsoft.com/office/officeart/2005/8/layout/hierarchy4"/>
    <dgm:cxn modelId="{36137B59-045B-4360-8890-B10EB5721C04}" type="presParOf" srcId="{87D2BBFC-F7DD-4888-9EA9-670593F22463}" destId="{B349299D-A76A-4816-B9C4-E766CEBBFA9E}" srcOrd="0" destOrd="0" presId="urn:microsoft.com/office/officeart/2005/8/layout/hierarchy4"/>
    <dgm:cxn modelId="{1CB20F87-761B-4CCA-85E5-D07216CB92F0}" type="presParOf" srcId="{87D2BBFC-F7DD-4888-9EA9-670593F22463}" destId="{FACC8880-A5CA-46E1-9454-52DAC27630FD}" srcOrd="1" destOrd="0" presId="urn:microsoft.com/office/officeart/2005/8/layout/hierarchy4"/>
    <dgm:cxn modelId="{02395C59-EA05-4A39-88D0-CFCE0820200B}" type="presParOf" srcId="{65BC027D-3D12-4B36-BA74-6F328C30BFE9}" destId="{A948DF32-529A-4B29-8007-480A989862EE}" srcOrd="1" destOrd="0" presId="urn:microsoft.com/office/officeart/2005/8/layout/hierarchy4"/>
    <dgm:cxn modelId="{F4D19524-C0B2-418F-8EAB-8808316B84E1}" type="presParOf" srcId="{65BC027D-3D12-4B36-BA74-6F328C30BFE9}" destId="{AFBB98AD-C685-4270-881D-B92A431B6781}" srcOrd="2" destOrd="0" presId="urn:microsoft.com/office/officeart/2005/8/layout/hierarchy4"/>
    <dgm:cxn modelId="{7490ED5A-08E7-4C03-A956-8E43AB87FC40}" type="presParOf" srcId="{AFBB98AD-C685-4270-881D-B92A431B6781}" destId="{D859F1F0-94B9-4AFB-813C-1418363CD43E}" srcOrd="0" destOrd="0" presId="urn:microsoft.com/office/officeart/2005/8/layout/hierarchy4"/>
    <dgm:cxn modelId="{8B3CB148-9CDE-4643-B273-D9CDCBB4FA3A}" type="presParOf" srcId="{AFBB98AD-C685-4270-881D-B92A431B6781}" destId="{DC92BBB5-A92C-4CD4-BDB5-C456204B5366}" srcOrd="1" destOrd="0" presId="urn:microsoft.com/office/officeart/2005/8/layout/hierarchy4"/>
    <dgm:cxn modelId="{9D404CB0-6096-48AE-92AC-EB12CB5857C9}" type="presParOf" srcId="{65BC027D-3D12-4B36-BA74-6F328C30BFE9}" destId="{1280A90D-29FA-42F5-9594-B3F10D21D29D}" srcOrd="3" destOrd="0" presId="urn:microsoft.com/office/officeart/2005/8/layout/hierarchy4"/>
    <dgm:cxn modelId="{6A9EC560-98CC-4F44-A297-E66B327AC4E6}" type="presParOf" srcId="{65BC027D-3D12-4B36-BA74-6F328C30BFE9}" destId="{16D4474F-E776-4172-9958-28163ADBE95B}" srcOrd="4" destOrd="0" presId="urn:microsoft.com/office/officeart/2005/8/layout/hierarchy4"/>
    <dgm:cxn modelId="{8CAF6505-C7EA-4E1D-A0D7-5B34725A2DD8}" type="presParOf" srcId="{16D4474F-E776-4172-9958-28163ADBE95B}" destId="{D358C59A-92D1-4DFE-ABED-E6678BB0271D}" srcOrd="0" destOrd="0" presId="urn:microsoft.com/office/officeart/2005/8/layout/hierarchy4"/>
    <dgm:cxn modelId="{E0EB49EE-0E3A-4AC4-8A6C-4983F05BA0A8}" type="presParOf" srcId="{16D4474F-E776-4172-9958-28163ADBE95B}" destId="{C01C4A40-58AE-4CD7-8795-467BC027E12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B4D8FD-3D6E-499C-BFA4-857E2BB0AB53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63D007-0FE1-4405-A7DA-432CFE680172}">
      <dgm:prSet phldrT="[Text]" custT="1"/>
      <dgm:spPr/>
      <dgm:t>
        <a:bodyPr/>
        <a:lstStyle/>
        <a:p>
          <a:r>
            <a:rPr lang="en-IN" sz="2400" b="0" i="0" dirty="0"/>
            <a:t>As the name suggests, Angular Services are used to offer “services” to various components.</a:t>
          </a:r>
        </a:p>
      </dgm:t>
    </dgm:pt>
    <dgm:pt modelId="{985D4581-B44D-4317-9B85-E05C092D10CC}" type="parTrans" cxnId="{5269521D-1F8C-4989-890E-EF6FEE702847}">
      <dgm:prSet/>
      <dgm:spPr/>
      <dgm:t>
        <a:bodyPr/>
        <a:lstStyle/>
        <a:p>
          <a:endParaRPr lang="en-IN"/>
        </a:p>
      </dgm:t>
    </dgm:pt>
    <dgm:pt modelId="{FE52C80F-CA0C-4752-BC2D-7C6FD4D3DBA5}" type="sibTrans" cxnId="{5269521D-1F8C-4989-890E-EF6FEE702847}">
      <dgm:prSet/>
      <dgm:spPr/>
      <dgm:t>
        <a:bodyPr/>
        <a:lstStyle/>
        <a:p>
          <a:endParaRPr lang="en-IN"/>
        </a:p>
      </dgm:t>
    </dgm:pt>
    <dgm:pt modelId="{2B991685-26F8-4475-826B-BA8FFC531E8D}">
      <dgm:prSet phldrT="[Text]" custT="1"/>
      <dgm:spPr/>
      <dgm:t>
        <a:bodyPr/>
        <a:lstStyle/>
        <a:p>
          <a:r>
            <a:rPr lang="en-IN" sz="2400" b="0" i="0" dirty="0"/>
            <a:t>These services could range from simple data entry to other complex functionalities.</a:t>
          </a:r>
          <a:endParaRPr lang="en-IN" sz="2400" b="0" i="0" dirty="0">
            <a:sym typeface="Arial"/>
          </a:endParaRPr>
        </a:p>
      </dgm:t>
    </dgm:pt>
    <dgm:pt modelId="{8E97EFC6-7CCB-4331-BD3D-2DC04FBE5260}" type="parTrans" cxnId="{11F969D1-1BA5-449A-884B-519AE8CC4C27}">
      <dgm:prSet/>
      <dgm:spPr/>
      <dgm:t>
        <a:bodyPr/>
        <a:lstStyle/>
        <a:p>
          <a:endParaRPr lang="en-IN"/>
        </a:p>
      </dgm:t>
    </dgm:pt>
    <dgm:pt modelId="{89F35B09-98FB-4C79-8256-344A2C151713}" type="sibTrans" cxnId="{11F969D1-1BA5-449A-884B-519AE8CC4C27}">
      <dgm:prSet/>
      <dgm:spPr/>
      <dgm:t>
        <a:bodyPr/>
        <a:lstStyle/>
        <a:p>
          <a:endParaRPr lang="en-IN"/>
        </a:p>
      </dgm:t>
    </dgm:pt>
    <dgm:pt modelId="{EAFC9AAF-3944-4469-89B3-A67839A88B3A}">
      <dgm:prSet phldrT="[Text]" custT="1"/>
      <dgm:spPr/>
      <dgm:t>
        <a:bodyPr/>
        <a:lstStyle/>
        <a:p>
          <a:r>
            <a:rPr lang="en-IN" sz="2400" b="0" i="0" dirty="0"/>
            <a:t>Services avoid rewriting of code. A service can be written once and injected into all the components that use that service</a:t>
          </a:r>
          <a:endParaRPr lang="en-IN" sz="2400" b="0" i="0" dirty="0">
            <a:sym typeface="Arial"/>
          </a:endParaRPr>
        </a:p>
      </dgm:t>
    </dgm:pt>
    <dgm:pt modelId="{16826F49-12A7-4747-9111-0FA22083F217}" type="parTrans" cxnId="{CCBA136A-0ADA-4BDA-A78C-3FB091D521EB}">
      <dgm:prSet/>
      <dgm:spPr/>
      <dgm:t>
        <a:bodyPr/>
        <a:lstStyle/>
        <a:p>
          <a:endParaRPr lang="en-IN"/>
        </a:p>
      </dgm:t>
    </dgm:pt>
    <dgm:pt modelId="{83EB8DFC-AAF8-4A16-943B-2604C9505EAB}" type="sibTrans" cxnId="{CCBA136A-0ADA-4BDA-A78C-3FB091D521EB}">
      <dgm:prSet/>
      <dgm:spPr/>
      <dgm:t>
        <a:bodyPr/>
        <a:lstStyle/>
        <a:p>
          <a:endParaRPr lang="en-IN"/>
        </a:p>
      </dgm:t>
    </dgm:pt>
    <dgm:pt modelId="{04C52D5E-DCD2-451F-99EB-1D0D3F3041F7}" type="pres">
      <dgm:prSet presAssocID="{F5B4D8FD-3D6E-499C-BFA4-857E2BB0AB53}" presName="linear" presStyleCnt="0">
        <dgm:presLayoutVars>
          <dgm:dir/>
          <dgm:animLvl val="lvl"/>
          <dgm:resizeHandles val="exact"/>
        </dgm:presLayoutVars>
      </dgm:prSet>
      <dgm:spPr/>
    </dgm:pt>
    <dgm:pt modelId="{8CFC92AA-367B-41B0-975E-AAF275FA49F8}" type="pres">
      <dgm:prSet presAssocID="{EF63D007-0FE1-4405-A7DA-432CFE680172}" presName="parentLin" presStyleCnt="0"/>
      <dgm:spPr/>
    </dgm:pt>
    <dgm:pt modelId="{6DE15BC2-1BAA-4DA4-A424-292AD1AEFA1C}" type="pres">
      <dgm:prSet presAssocID="{EF63D007-0FE1-4405-A7DA-432CFE680172}" presName="parentLeftMargin" presStyleLbl="node1" presStyleIdx="0" presStyleCnt="3"/>
      <dgm:spPr/>
    </dgm:pt>
    <dgm:pt modelId="{B2B34584-4F5F-4039-9663-A2465E8C5641}" type="pres">
      <dgm:prSet presAssocID="{EF63D007-0FE1-4405-A7DA-432CFE680172}" presName="parentText" presStyleLbl="node1" presStyleIdx="0" presStyleCnt="3" custScaleX="133530" custScaleY="142604">
        <dgm:presLayoutVars>
          <dgm:chMax val="0"/>
          <dgm:bulletEnabled val="1"/>
        </dgm:presLayoutVars>
      </dgm:prSet>
      <dgm:spPr/>
    </dgm:pt>
    <dgm:pt modelId="{B1AAAD88-D845-4549-93AD-33F255AFF5A2}" type="pres">
      <dgm:prSet presAssocID="{EF63D007-0FE1-4405-A7DA-432CFE680172}" presName="negativeSpace" presStyleCnt="0"/>
      <dgm:spPr/>
    </dgm:pt>
    <dgm:pt modelId="{462EB54D-49A2-429A-898A-B007BA2F41CC}" type="pres">
      <dgm:prSet presAssocID="{EF63D007-0FE1-4405-A7DA-432CFE680172}" presName="childText" presStyleLbl="conFgAcc1" presStyleIdx="0" presStyleCnt="3">
        <dgm:presLayoutVars>
          <dgm:bulletEnabled val="1"/>
        </dgm:presLayoutVars>
      </dgm:prSet>
      <dgm:spPr/>
    </dgm:pt>
    <dgm:pt modelId="{35B64D14-591C-45B4-82EF-4ADD8DB08E10}" type="pres">
      <dgm:prSet presAssocID="{FE52C80F-CA0C-4752-BC2D-7C6FD4D3DBA5}" presName="spaceBetweenRectangles" presStyleCnt="0"/>
      <dgm:spPr/>
    </dgm:pt>
    <dgm:pt modelId="{BE912B56-B7F6-40C3-8771-A9D9D059E872}" type="pres">
      <dgm:prSet presAssocID="{2B991685-26F8-4475-826B-BA8FFC531E8D}" presName="parentLin" presStyleCnt="0"/>
      <dgm:spPr/>
    </dgm:pt>
    <dgm:pt modelId="{226A6236-AD45-4590-AB62-9569CA589B09}" type="pres">
      <dgm:prSet presAssocID="{2B991685-26F8-4475-826B-BA8FFC531E8D}" presName="parentLeftMargin" presStyleLbl="node1" presStyleIdx="0" presStyleCnt="3"/>
      <dgm:spPr/>
    </dgm:pt>
    <dgm:pt modelId="{5F29F1CD-DD3F-493B-9F9D-8826CF3B5195}" type="pres">
      <dgm:prSet presAssocID="{2B991685-26F8-4475-826B-BA8FFC531E8D}" presName="parentText" presStyleLbl="node1" presStyleIdx="1" presStyleCnt="3" custScaleX="133969" custScaleY="141887" custLinFactNeighborY="-4831">
        <dgm:presLayoutVars>
          <dgm:chMax val="0"/>
          <dgm:bulletEnabled val="1"/>
        </dgm:presLayoutVars>
      </dgm:prSet>
      <dgm:spPr/>
    </dgm:pt>
    <dgm:pt modelId="{F8E44495-E96F-4CE8-B9E3-A2D8CAC05D63}" type="pres">
      <dgm:prSet presAssocID="{2B991685-26F8-4475-826B-BA8FFC531E8D}" presName="negativeSpace" presStyleCnt="0"/>
      <dgm:spPr/>
    </dgm:pt>
    <dgm:pt modelId="{938F802A-7150-410E-AA49-8CBD364D37F4}" type="pres">
      <dgm:prSet presAssocID="{2B991685-26F8-4475-826B-BA8FFC531E8D}" presName="childText" presStyleLbl="conFgAcc1" presStyleIdx="1" presStyleCnt="3">
        <dgm:presLayoutVars>
          <dgm:bulletEnabled val="1"/>
        </dgm:presLayoutVars>
      </dgm:prSet>
      <dgm:spPr/>
    </dgm:pt>
    <dgm:pt modelId="{9129E9E0-E46E-4ACD-8E26-3E7650FB2EE4}" type="pres">
      <dgm:prSet presAssocID="{89F35B09-98FB-4C79-8256-344A2C151713}" presName="spaceBetweenRectangles" presStyleCnt="0"/>
      <dgm:spPr/>
    </dgm:pt>
    <dgm:pt modelId="{97CF0C60-88A1-41C1-B8AA-DB51494DC2EE}" type="pres">
      <dgm:prSet presAssocID="{EAFC9AAF-3944-4469-89B3-A67839A88B3A}" presName="parentLin" presStyleCnt="0"/>
      <dgm:spPr/>
    </dgm:pt>
    <dgm:pt modelId="{E137C21B-4E9F-4E4F-9EC3-559BCADD582C}" type="pres">
      <dgm:prSet presAssocID="{EAFC9AAF-3944-4469-89B3-A67839A88B3A}" presName="parentLeftMargin" presStyleLbl="node1" presStyleIdx="1" presStyleCnt="3"/>
      <dgm:spPr/>
    </dgm:pt>
    <dgm:pt modelId="{EBB1682C-057D-4EE3-8F56-090EA1A39925}" type="pres">
      <dgm:prSet presAssocID="{EAFC9AAF-3944-4469-89B3-A67839A88B3A}" presName="parentText" presStyleLbl="node1" presStyleIdx="2" presStyleCnt="3" custScaleX="134006" custScaleY="171041">
        <dgm:presLayoutVars>
          <dgm:chMax val="0"/>
          <dgm:bulletEnabled val="1"/>
        </dgm:presLayoutVars>
      </dgm:prSet>
      <dgm:spPr/>
    </dgm:pt>
    <dgm:pt modelId="{71CB5E0B-A841-4007-9EA4-C086DE41F7FA}" type="pres">
      <dgm:prSet presAssocID="{EAFC9AAF-3944-4469-89B3-A67839A88B3A}" presName="negativeSpace" presStyleCnt="0"/>
      <dgm:spPr/>
    </dgm:pt>
    <dgm:pt modelId="{2541F80B-E39B-4D7B-8D7A-AF608911BA59}" type="pres">
      <dgm:prSet presAssocID="{EAFC9AAF-3944-4469-89B3-A67839A88B3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7EE9403-3648-4868-94C5-83E6277C6E56}" type="presOf" srcId="{EF63D007-0FE1-4405-A7DA-432CFE680172}" destId="{6DE15BC2-1BAA-4DA4-A424-292AD1AEFA1C}" srcOrd="0" destOrd="0" presId="urn:microsoft.com/office/officeart/2005/8/layout/list1"/>
    <dgm:cxn modelId="{0EE73C1C-EB59-4ED4-885D-FE17A7841905}" type="presOf" srcId="{EAFC9AAF-3944-4469-89B3-A67839A88B3A}" destId="{EBB1682C-057D-4EE3-8F56-090EA1A39925}" srcOrd="1" destOrd="0" presId="urn:microsoft.com/office/officeart/2005/8/layout/list1"/>
    <dgm:cxn modelId="{5269521D-1F8C-4989-890E-EF6FEE702847}" srcId="{F5B4D8FD-3D6E-499C-BFA4-857E2BB0AB53}" destId="{EF63D007-0FE1-4405-A7DA-432CFE680172}" srcOrd="0" destOrd="0" parTransId="{985D4581-B44D-4317-9B85-E05C092D10CC}" sibTransId="{FE52C80F-CA0C-4752-BC2D-7C6FD4D3DBA5}"/>
    <dgm:cxn modelId="{B1DC3468-95F4-4836-B6D3-983F94D51B4A}" type="presOf" srcId="{EAFC9AAF-3944-4469-89B3-A67839A88B3A}" destId="{E137C21B-4E9F-4E4F-9EC3-559BCADD582C}" srcOrd="0" destOrd="0" presId="urn:microsoft.com/office/officeart/2005/8/layout/list1"/>
    <dgm:cxn modelId="{CCBA136A-0ADA-4BDA-A78C-3FB091D521EB}" srcId="{F5B4D8FD-3D6E-499C-BFA4-857E2BB0AB53}" destId="{EAFC9AAF-3944-4469-89B3-A67839A88B3A}" srcOrd="2" destOrd="0" parTransId="{16826F49-12A7-4747-9111-0FA22083F217}" sibTransId="{83EB8DFC-AAF8-4A16-943B-2604C9505EAB}"/>
    <dgm:cxn modelId="{BA684450-B38B-4F50-825A-A15F05932873}" type="presOf" srcId="{2B991685-26F8-4475-826B-BA8FFC531E8D}" destId="{5F29F1CD-DD3F-493B-9F9D-8826CF3B5195}" srcOrd="1" destOrd="0" presId="urn:microsoft.com/office/officeart/2005/8/layout/list1"/>
    <dgm:cxn modelId="{BEF1BE78-6EAA-40F5-A59C-E2FBDCB7F1DB}" type="presOf" srcId="{F5B4D8FD-3D6E-499C-BFA4-857E2BB0AB53}" destId="{04C52D5E-DCD2-451F-99EB-1D0D3F3041F7}" srcOrd="0" destOrd="0" presId="urn:microsoft.com/office/officeart/2005/8/layout/list1"/>
    <dgm:cxn modelId="{E7A183C8-5EB6-4C88-AE1C-A11BC2F6FDF3}" type="presOf" srcId="{2B991685-26F8-4475-826B-BA8FFC531E8D}" destId="{226A6236-AD45-4590-AB62-9569CA589B09}" srcOrd="0" destOrd="0" presId="urn:microsoft.com/office/officeart/2005/8/layout/list1"/>
    <dgm:cxn modelId="{11F969D1-1BA5-449A-884B-519AE8CC4C27}" srcId="{F5B4D8FD-3D6E-499C-BFA4-857E2BB0AB53}" destId="{2B991685-26F8-4475-826B-BA8FFC531E8D}" srcOrd="1" destOrd="0" parTransId="{8E97EFC6-7CCB-4331-BD3D-2DC04FBE5260}" sibTransId="{89F35B09-98FB-4C79-8256-344A2C151713}"/>
    <dgm:cxn modelId="{DE911BD5-3041-47D3-9B6D-BA98F099EFC1}" type="presOf" srcId="{EF63D007-0FE1-4405-A7DA-432CFE680172}" destId="{B2B34584-4F5F-4039-9663-A2465E8C5641}" srcOrd="1" destOrd="0" presId="urn:microsoft.com/office/officeart/2005/8/layout/list1"/>
    <dgm:cxn modelId="{09200BAB-FC37-4A05-B48B-E5A13DC89BE3}" type="presParOf" srcId="{04C52D5E-DCD2-451F-99EB-1D0D3F3041F7}" destId="{8CFC92AA-367B-41B0-975E-AAF275FA49F8}" srcOrd="0" destOrd="0" presId="urn:microsoft.com/office/officeart/2005/8/layout/list1"/>
    <dgm:cxn modelId="{A9741CEF-A7AA-4A56-942B-8FDDBE7BB9C3}" type="presParOf" srcId="{8CFC92AA-367B-41B0-975E-AAF275FA49F8}" destId="{6DE15BC2-1BAA-4DA4-A424-292AD1AEFA1C}" srcOrd="0" destOrd="0" presId="urn:microsoft.com/office/officeart/2005/8/layout/list1"/>
    <dgm:cxn modelId="{287FABFE-B031-48BD-BE41-8E5705D0D7F3}" type="presParOf" srcId="{8CFC92AA-367B-41B0-975E-AAF275FA49F8}" destId="{B2B34584-4F5F-4039-9663-A2465E8C5641}" srcOrd="1" destOrd="0" presId="urn:microsoft.com/office/officeart/2005/8/layout/list1"/>
    <dgm:cxn modelId="{6C2131AD-95DE-4577-95C5-E7482C014444}" type="presParOf" srcId="{04C52D5E-DCD2-451F-99EB-1D0D3F3041F7}" destId="{B1AAAD88-D845-4549-93AD-33F255AFF5A2}" srcOrd="1" destOrd="0" presId="urn:microsoft.com/office/officeart/2005/8/layout/list1"/>
    <dgm:cxn modelId="{2FD0589D-0D0B-46CA-A7D2-4559F8309FC2}" type="presParOf" srcId="{04C52D5E-DCD2-451F-99EB-1D0D3F3041F7}" destId="{462EB54D-49A2-429A-898A-B007BA2F41CC}" srcOrd="2" destOrd="0" presId="urn:microsoft.com/office/officeart/2005/8/layout/list1"/>
    <dgm:cxn modelId="{A7FA8D1A-01C4-4041-9D5B-DA3419FB9A2C}" type="presParOf" srcId="{04C52D5E-DCD2-451F-99EB-1D0D3F3041F7}" destId="{35B64D14-591C-45B4-82EF-4ADD8DB08E10}" srcOrd="3" destOrd="0" presId="urn:microsoft.com/office/officeart/2005/8/layout/list1"/>
    <dgm:cxn modelId="{471B0935-1DE3-463A-8C77-2D24A4A3C3D2}" type="presParOf" srcId="{04C52D5E-DCD2-451F-99EB-1D0D3F3041F7}" destId="{BE912B56-B7F6-40C3-8771-A9D9D059E872}" srcOrd="4" destOrd="0" presId="urn:microsoft.com/office/officeart/2005/8/layout/list1"/>
    <dgm:cxn modelId="{697EF385-18C7-47E7-9D1B-C484A9740389}" type="presParOf" srcId="{BE912B56-B7F6-40C3-8771-A9D9D059E872}" destId="{226A6236-AD45-4590-AB62-9569CA589B09}" srcOrd="0" destOrd="0" presId="urn:microsoft.com/office/officeart/2005/8/layout/list1"/>
    <dgm:cxn modelId="{934B5369-8C6D-415D-8DE3-19388FEF3D2C}" type="presParOf" srcId="{BE912B56-B7F6-40C3-8771-A9D9D059E872}" destId="{5F29F1CD-DD3F-493B-9F9D-8826CF3B5195}" srcOrd="1" destOrd="0" presId="urn:microsoft.com/office/officeart/2005/8/layout/list1"/>
    <dgm:cxn modelId="{ADFD57F1-ABA2-443C-A3D9-9367A0C47431}" type="presParOf" srcId="{04C52D5E-DCD2-451F-99EB-1D0D3F3041F7}" destId="{F8E44495-E96F-4CE8-B9E3-A2D8CAC05D63}" srcOrd="5" destOrd="0" presId="urn:microsoft.com/office/officeart/2005/8/layout/list1"/>
    <dgm:cxn modelId="{10566995-FDC1-46AF-9484-541B53F5F2FD}" type="presParOf" srcId="{04C52D5E-DCD2-451F-99EB-1D0D3F3041F7}" destId="{938F802A-7150-410E-AA49-8CBD364D37F4}" srcOrd="6" destOrd="0" presId="urn:microsoft.com/office/officeart/2005/8/layout/list1"/>
    <dgm:cxn modelId="{ECAA6DF6-71D5-448C-A4BF-0C81725068F7}" type="presParOf" srcId="{04C52D5E-DCD2-451F-99EB-1D0D3F3041F7}" destId="{9129E9E0-E46E-4ACD-8E26-3E7650FB2EE4}" srcOrd="7" destOrd="0" presId="urn:microsoft.com/office/officeart/2005/8/layout/list1"/>
    <dgm:cxn modelId="{2DEDC358-B0D8-4070-B408-E3D5754F1A81}" type="presParOf" srcId="{04C52D5E-DCD2-451F-99EB-1D0D3F3041F7}" destId="{97CF0C60-88A1-41C1-B8AA-DB51494DC2EE}" srcOrd="8" destOrd="0" presId="urn:microsoft.com/office/officeart/2005/8/layout/list1"/>
    <dgm:cxn modelId="{E0B51866-9199-486D-AC03-D2D8C65F5D3A}" type="presParOf" srcId="{97CF0C60-88A1-41C1-B8AA-DB51494DC2EE}" destId="{E137C21B-4E9F-4E4F-9EC3-559BCADD582C}" srcOrd="0" destOrd="0" presId="urn:microsoft.com/office/officeart/2005/8/layout/list1"/>
    <dgm:cxn modelId="{71D0B5D8-8B8E-4E96-BE8D-5384517532BD}" type="presParOf" srcId="{97CF0C60-88A1-41C1-B8AA-DB51494DC2EE}" destId="{EBB1682C-057D-4EE3-8F56-090EA1A39925}" srcOrd="1" destOrd="0" presId="urn:microsoft.com/office/officeart/2005/8/layout/list1"/>
    <dgm:cxn modelId="{09E48CF9-4458-4FE4-BCEF-573DAB6A7BC6}" type="presParOf" srcId="{04C52D5E-DCD2-451F-99EB-1D0D3F3041F7}" destId="{71CB5E0B-A841-4007-9EA4-C086DE41F7FA}" srcOrd="9" destOrd="0" presId="urn:microsoft.com/office/officeart/2005/8/layout/list1"/>
    <dgm:cxn modelId="{44644368-8A42-4B85-BAF8-EBBF76C40A6A}" type="presParOf" srcId="{04C52D5E-DCD2-451F-99EB-1D0D3F3041F7}" destId="{2541F80B-E39B-4D7B-8D7A-AF608911B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B4D8FD-3D6E-499C-BFA4-857E2BB0AB53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63D007-0FE1-4405-A7DA-432CFE680172}">
      <dgm:prSet phldrT="[Text]" custT="1"/>
      <dgm:spPr/>
      <dgm:t>
        <a:bodyPr/>
        <a:lstStyle/>
        <a:p>
          <a:r>
            <a:rPr lang="en-IN" sz="2400" b="0" i="0" dirty="0"/>
            <a:t>The main objective of a service is to organize and share business logic, models, or data and functions with different components of an Angular application.</a:t>
          </a:r>
        </a:p>
      </dgm:t>
    </dgm:pt>
    <dgm:pt modelId="{985D4581-B44D-4317-9B85-E05C092D10CC}" type="parTrans" cxnId="{5269521D-1F8C-4989-890E-EF6FEE702847}">
      <dgm:prSet/>
      <dgm:spPr/>
      <dgm:t>
        <a:bodyPr/>
        <a:lstStyle/>
        <a:p>
          <a:endParaRPr lang="en-IN"/>
        </a:p>
      </dgm:t>
    </dgm:pt>
    <dgm:pt modelId="{FE52C80F-CA0C-4752-BC2D-7C6FD4D3DBA5}" type="sibTrans" cxnId="{5269521D-1F8C-4989-890E-EF6FEE702847}">
      <dgm:prSet/>
      <dgm:spPr/>
      <dgm:t>
        <a:bodyPr/>
        <a:lstStyle/>
        <a:p>
          <a:endParaRPr lang="en-IN"/>
        </a:p>
      </dgm:t>
    </dgm:pt>
    <dgm:pt modelId="{2B991685-26F8-4475-826B-BA8FFC531E8D}">
      <dgm:prSet phldrT="[Text]" custT="1"/>
      <dgm:spPr/>
      <dgm:t>
        <a:bodyPr/>
        <a:lstStyle/>
        <a:p>
          <a:r>
            <a:rPr lang="en-IN" sz="2400" b="0" i="0" dirty="0"/>
            <a:t>They are usually implemented through </a:t>
          </a:r>
          <a:r>
            <a:rPr lang="en-IN" sz="2400" b="1" i="0" dirty="0"/>
            <a:t>dependency injection. </a:t>
          </a:r>
          <a:endParaRPr lang="en-IN" sz="2400" b="1" i="0" dirty="0">
            <a:sym typeface="Arial"/>
          </a:endParaRPr>
        </a:p>
      </dgm:t>
    </dgm:pt>
    <dgm:pt modelId="{8E97EFC6-7CCB-4331-BD3D-2DC04FBE5260}" type="parTrans" cxnId="{11F969D1-1BA5-449A-884B-519AE8CC4C27}">
      <dgm:prSet/>
      <dgm:spPr/>
      <dgm:t>
        <a:bodyPr/>
        <a:lstStyle/>
        <a:p>
          <a:endParaRPr lang="en-IN"/>
        </a:p>
      </dgm:t>
    </dgm:pt>
    <dgm:pt modelId="{89F35B09-98FB-4C79-8256-344A2C151713}" type="sibTrans" cxnId="{11F969D1-1BA5-449A-884B-519AE8CC4C27}">
      <dgm:prSet/>
      <dgm:spPr/>
      <dgm:t>
        <a:bodyPr/>
        <a:lstStyle/>
        <a:p>
          <a:endParaRPr lang="en-IN"/>
        </a:p>
      </dgm:t>
    </dgm:pt>
    <dgm:pt modelId="{04C52D5E-DCD2-451F-99EB-1D0D3F3041F7}" type="pres">
      <dgm:prSet presAssocID="{F5B4D8FD-3D6E-499C-BFA4-857E2BB0AB53}" presName="linear" presStyleCnt="0">
        <dgm:presLayoutVars>
          <dgm:dir/>
          <dgm:animLvl val="lvl"/>
          <dgm:resizeHandles val="exact"/>
        </dgm:presLayoutVars>
      </dgm:prSet>
      <dgm:spPr/>
    </dgm:pt>
    <dgm:pt modelId="{8CFC92AA-367B-41B0-975E-AAF275FA49F8}" type="pres">
      <dgm:prSet presAssocID="{EF63D007-0FE1-4405-A7DA-432CFE680172}" presName="parentLin" presStyleCnt="0"/>
      <dgm:spPr/>
    </dgm:pt>
    <dgm:pt modelId="{6DE15BC2-1BAA-4DA4-A424-292AD1AEFA1C}" type="pres">
      <dgm:prSet presAssocID="{EF63D007-0FE1-4405-A7DA-432CFE680172}" presName="parentLeftMargin" presStyleLbl="node1" presStyleIdx="0" presStyleCnt="2"/>
      <dgm:spPr/>
    </dgm:pt>
    <dgm:pt modelId="{B2B34584-4F5F-4039-9663-A2465E8C5641}" type="pres">
      <dgm:prSet presAssocID="{EF63D007-0FE1-4405-A7DA-432CFE680172}" presName="parentText" presStyleLbl="node1" presStyleIdx="0" presStyleCnt="2" custScaleX="133530" custScaleY="142604">
        <dgm:presLayoutVars>
          <dgm:chMax val="0"/>
          <dgm:bulletEnabled val="1"/>
        </dgm:presLayoutVars>
      </dgm:prSet>
      <dgm:spPr/>
    </dgm:pt>
    <dgm:pt modelId="{B1AAAD88-D845-4549-93AD-33F255AFF5A2}" type="pres">
      <dgm:prSet presAssocID="{EF63D007-0FE1-4405-A7DA-432CFE680172}" presName="negativeSpace" presStyleCnt="0"/>
      <dgm:spPr/>
    </dgm:pt>
    <dgm:pt modelId="{462EB54D-49A2-429A-898A-B007BA2F41CC}" type="pres">
      <dgm:prSet presAssocID="{EF63D007-0FE1-4405-A7DA-432CFE680172}" presName="childText" presStyleLbl="conFgAcc1" presStyleIdx="0" presStyleCnt="2">
        <dgm:presLayoutVars>
          <dgm:bulletEnabled val="1"/>
        </dgm:presLayoutVars>
      </dgm:prSet>
      <dgm:spPr/>
    </dgm:pt>
    <dgm:pt modelId="{35B64D14-591C-45B4-82EF-4ADD8DB08E10}" type="pres">
      <dgm:prSet presAssocID="{FE52C80F-CA0C-4752-BC2D-7C6FD4D3DBA5}" presName="spaceBetweenRectangles" presStyleCnt="0"/>
      <dgm:spPr/>
    </dgm:pt>
    <dgm:pt modelId="{BE912B56-B7F6-40C3-8771-A9D9D059E872}" type="pres">
      <dgm:prSet presAssocID="{2B991685-26F8-4475-826B-BA8FFC531E8D}" presName="parentLin" presStyleCnt="0"/>
      <dgm:spPr/>
    </dgm:pt>
    <dgm:pt modelId="{226A6236-AD45-4590-AB62-9569CA589B09}" type="pres">
      <dgm:prSet presAssocID="{2B991685-26F8-4475-826B-BA8FFC531E8D}" presName="parentLeftMargin" presStyleLbl="node1" presStyleIdx="0" presStyleCnt="2"/>
      <dgm:spPr/>
    </dgm:pt>
    <dgm:pt modelId="{5F29F1CD-DD3F-493B-9F9D-8826CF3B5195}" type="pres">
      <dgm:prSet presAssocID="{2B991685-26F8-4475-826B-BA8FFC531E8D}" presName="parentText" presStyleLbl="node1" presStyleIdx="1" presStyleCnt="2" custScaleX="133969" custScaleY="141887" custLinFactNeighborY="-4831">
        <dgm:presLayoutVars>
          <dgm:chMax val="0"/>
          <dgm:bulletEnabled val="1"/>
        </dgm:presLayoutVars>
      </dgm:prSet>
      <dgm:spPr/>
    </dgm:pt>
    <dgm:pt modelId="{F8E44495-E96F-4CE8-B9E3-A2D8CAC05D63}" type="pres">
      <dgm:prSet presAssocID="{2B991685-26F8-4475-826B-BA8FFC531E8D}" presName="negativeSpace" presStyleCnt="0"/>
      <dgm:spPr/>
    </dgm:pt>
    <dgm:pt modelId="{938F802A-7150-410E-AA49-8CBD364D37F4}" type="pres">
      <dgm:prSet presAssocID="{2B991685-26F8-4475-826B-BA8FFC531E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269521D-1F8C-4989-890E-EF6FEE702847}" srcId="{F5B4D8FD-3D6E-499C-BFA4-857E2BB0AB53}" destId="{EF63D007-0FE1-4405-A7DA-432CFE680172}" srcOrd="0" destOrd="0" parTransId="{985D4581-B44D-4317-9B85-E05C092D10CC}" sibTransId="{FE52C80F-CA0C-4752-BC2D-7C6FD4D3DBA5}"/>
    <dgm:cxn modelId="{CCC7F765-EA41-4566-ADE7-F6F13A221223}" type="presOf" srcId="{EF63D007-0FE1-4405-A7DA-432CFE680172}" destId="{B2B34584-4F5F-4039-9663-A2465E8C5641}" srcOrd="1" destOrd="0" presId="urn:microsoft.com/office/officeart/2005/8/layout/list1"/>
    <dgm:cxn modelId="{5619BB8D-1E0D-4EE5-9056-74466612BCB2}" type="presOf" srcId="{2B991685-26F8-4475-826B-BA8FFC531E8D}" destId="{5F29F1CD-DD3F-493B-9F9D-8826CF3B5195}" srcOrd="1" destOrd="0" presId="urn:microsoft.com/office/officeart/2005/8/layout/list1"/>
    <dgm:cxn modelId="{81DD87B3-7DE5-41F1-8928-F815E4768B15}" type="presOf" srcId="{2B991685-26F8-4475-826B-BA8FFC531E8D}" destId="{226A6236-AD45-4590-AB62-9569CA589B09}" srcOrd="0" destOrd="0" presId="urn:microsoft.com/office/officeart/2005/8/layout/list1"/>
    <dgm:cxn modelId="{11F969D1-1BA5-449A-884B-519AE8CC4C27}" srcId="{F5B4D8FD-3D6E-499C-BFA4-857E2BB0AB53}" destId="{2B991685-26F8-4475-826B-BA8FFC531E8D}" srcOrd="1" destOrd="0" parTransId="{8E97EFC6-7CCB-4331-BD3D-2DC04FBE5260}" sibTransId="{89F35B09-98FB-4C79-8256-344A2C151713}"/>
    <dgm:cxn modelId="{B00E73E3-AF0F-4223-B22B-4495A21368D9}" type="presOf" srcId="{EF63D007-0FE1-4405-A7DA-432CFE680172}" destId="{6DE15BC2-1BAA-4DA4-A424-292AD1AEFA1C}" srcOrd="0" destOrd="0" presId="urn:microsoft.com/office/officeart/2005/8/layout/list1"/>
    <dgm:cxn modelId="{58DF3BF8-7686-40A1-A8CE-D2516996E8BB}" type="presOf" srcId="{F5B4D8FD-3D6E-499C-BFA4-857E2BB0AB53}" destId="{04C52D5E-DCD2-451F-99EB-1D0D3F3041F7}" srcOrd="0" destOrd="0" presId="urn:microsoft.com/office/officeart/2005/8/layout/list1"/>
    <dgm:cxn modelId="{33CE328B-694B-4505-BEF9-3CB7CD897D44}" type="presParOf" srcId="{04C52D5E-DCD2-451F-99EB-1D0D3F3041F7}" destId="{8CFC92AA-367B-41B0-975E-AAF275FA49F8}" srcOrd="0" destOrd="0" presId="urn:microsoft.com/office/officeart/2005/8/layout/list1"/>
    <dgm:cxn modelId="{FF64A3C0-DF67-4901-ACFA-475C993B0486}" type="presParOf" srcId="{8CFC92AA-367B-41B0-975E-AAF275FA49F8}" destId="{6DE15BC2-1BAA-4DA4-A424-292AD1AEFA1C}" srcOrd="0" destOrd="0" presId="urn:microsoft.com/office/officeart/2005/8/layout/list1"/>
    <dgm:cxn modelId="{9B0BDE87-827E-4335-9E41-12712659D827}" type="presParOf" srcId="{8CFC92AA-367B-41B0-975E-AAF275FA49F8}" destId="{B2B34584-4F5F-4039-9663-A2465E8C5641}" srcOrd="1" destOrd="0" presId="urn:microsoft.com/office/officeart/2005/8/layout/list1"/>
    <dgm:cxn modelId="{7EB0E033-3A97-47F5-9A20-5275FDDDCBE3}" type="presParOf" srcId="{04C52D5E-DCD2-451F-99EB-1D0D3F3041F7}" destId="{B1AAAD88-D845-4549-93AD-33F255AFF5A2}" srcOrd="1" destOrd="0" presId="urn:microsoft.com/office/officeart/2005/8/layout/list1"/>
    <dgm:cxn modelId="{3E16214A-A221-4C78-BAF6-7AA0B8F2511D}" type="presParOf" srcId="{04C52D5E-DCD2-451F-99EB-1D0D3F3041F7}" destId="{462EB54D-49A2-429A-898A-B007BA2F41CC}" srcOrd="2" destOrd="0" presId="urn:microsoft.com/office/officeart/2005/8/layout/list1"/>
    <dgm:cxn modelId="{A94493F0-9864-4384-9771-D7FAC75209B9}" type="presParOf" srcId="{04C52D5E-DCD2-451F-99EB-1D0D3F3041F7}" destId="{35B64D14-591C-45B4-82EF-4ADD8DB08E10}" srcOrd="3" destOrd="0" presId="urn:microsoft.com/office/officeart/2005/8/layout/list1"/>
    <dgm:cxn modelId="{ADEE108A-FC6E-4572-AD90-D9EAD3B33110}" type="presParOf" srcId="{04C52D5E-DCD2-451F-99EB-1D0D3F3041F7}" destId="{BE912B56-B7F6-40C3-8771-A9D9D059E872}" srcOrd="4" destOrd="0" presId="urn:microsoft.com/office/officeart/2005/8/layout/list1"/>
    <dgm:cxn modelId="{D01538EB-1CF4-41FE-BE7A-D9A70864AA4D}" type="presParOf" srcId="{BE912B56-B7F6-40C3-8771-A9D9D059E872}" destId="{226A6236-AD45-4590-AB62-9569CA589B09}" srcOrd="0" destOrd="0" presId="urn:microsoft.com/office/officeart/2005/8/layout/list1"/>
    <dgm:cxn modelId="{A4B297ED-7438-4E5A-8327-8C5B10F01BCC}" type="presParOf" srcId="{BE912B56-B7F6-40C3-8771-A9D9D059E872}" destId="{5F29F1CD-DD3F-493B-9F9D-8826CF3B5195}" srcOrd="1" destOrd="0" presId="urn:microsoft.com/office/officeart/2005/8/layout/list1"/>
    <dgm:cxn modelId="{60AB101A-7806-4D64-94BC-505080EB65C6}" type="presParOf" srcId="{04C52D5E-DCD2-451F-99EB-1D0D3F3041F7}" destId="{F8E44495-E96F-4CE8-B9E3-A2D8CAC05D63}" srcOrd="5" destOrd="0" presId="urn:microsoft.com/office/officeart/2005/8/layout/list1"/>
    <dgm:cxn modelId="{1748B07A-75F4-489D-845F-FC0BA68FD909}" type="presParOf" srcId="{04C52D5E-DCD2-451F-99EB-1D0D3F3041F7}" destId="{938F802A-7150-410E-AA49-8CBD364D37F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B4D8FD-3D6E-499C-BFA4-857E2BB0AB53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63D007-0FE1-4405-A7DA-432CFE680172}">
      <dgm:prSet phldrT="[Text]" custT="1"/>
      <dgm:spPr/>
      <dgm:t>
        <a:bodyPr/>
        <a:lstStyle/>
        <a:p>
          <a:r>
            <a:rPr lang="en-IN" sz="2400" b="0" i="0" dirty="0"/>
            <a:t>Services in Angular are simply typescript classes with the </a:t>
          </a:r>
          <a:r>
            <a:rPr lang="en-IN" sz="2400" b="1" i="0" dirty="0"/>
            <a:t>@</a:t>
          </a:r>
          <a:r>
            <a:rPr lang="en-IN" sz="2400" b="1" i="0" dirty="0" err="1"/>
            <a:t>injectible</a:t>
          </a:r>
          <a:r>
            <a:rPr lang="en-IN" sz="2400" b="1" i="0" dirty="0"/>
            <a:t> </a:t>
          </a:r>
          <a:r>
            <a:rPr lang="en-IN" sz="2400" b="0" i="0" dirty="0"/>
            <a:t>decorator. </a:t>
          </a:r>
        </a:p>
      </dgm:t>
    </dgm:pt>
    <dgm:pt modelId="{985D4581-B44D-4317-9B85-E05C092D10CC}" type="parTrans" cxnId="{5269521D-1F8C-4989-890E-EF6FEE702847}">
      <dgm:prSet/>
      <dgm:spPr/>
      <dgm:t>
        <a:bodyPr/>
        <a:lstStyle/>
        <a:p>
          <a:endParaRPr lang="en-IN"/>
        </a:p>
      </dgm:t>
    </dgm:pt>
    <dgm:pt modelId="{FE52C80F-CA0C-4752-BC2D-7C6FD4D3DBA5}" type="sibTrans" cxnId="{5269521D-1F8C-4989-890E-EF6FEE702847}">
      <dgm:prSet/>
      <dgm:spPr/>
      <dgm:t>
        <a:bodyPr/>
        <a:lstStyle/>
        <a:p>
          <a:endParaRPr lang="en-IN"/>
        </a:p>
      </dgm:t>
    </dgm:pt>
    <dgm:pt modelId="{2B991685-26F8-4475-826B-BA8FFC531E8D}">
      <dgm:prSet phldrT="[Text]" custT="1"/>
      <dgm:spPr/>
      <dgm:t>
        <a:bodyPr/>
        <a:lstStyle/>
        <a:p>
          <a:r>
            <a:rPr lang="en-IN" sz="2400" b="0" i="0" dirty="0"/>
            <a:t>To create an </a:t>
          </a:r>
          <a:r>
            <a:rPr lang="en-IN" sz="2400" b="1" i="0" dirty="0"/>
            <a:t>Angular Service class</a:t>
          </a:r>
          <a:r>
            <a:rPr lang="en-IN" sz="2400" b="0" i="0" dirty="0"/>
            <a:t>, you need to run the following command via Angular CLI.</a:t>
          </a:r>
          <a:endParaRPr lang="en-IN" sz="2400" b="1" i="0" dirty="0">
            <a:sym typeface="Arial"/>
          </a:endParaRPr>
        </a:p>
      </dgm:t>
    </dgm:pt>
    <dgm:pt modelId="{8E97EFC6-7CCB-4331-BD3D-2DC04FBE5260}" type="parTrans" cxnId="{11F969D1-1BA5-449A-884B-519AE8CC4C27}">
      <dgm:prSet/>
      <dgm:spPr/>
      <dgm:t>
        <a:bodyPr/>
        <a:lstStyle/>
        <a:p>
          <a:endParaRPr lang="en-IN"/>
        </a:p>
      </dgm:t>
    </dgm:pt>
    <dgm:pt modelId="{89F35B09-98FB-4C79-8256-344A2C151713}" type="sibTrans" cxnId="{11F969D1-1BA5-449A-884B-519AE8CC4C27}">
      <dgm:prSet/>
      <dgm:spPr/>
      <dgm:t>
        <a:bodyPr/>
        <a:lstStyle/>
        <a:p>
          <a:endParaRPr lang="en-IN"/>
        </a:p>
      </dgm:t>
    </dgm:pt>
    <dgm:pt modelId="{92FF1379-B4C1-4771-A0E7-F7DA663D37A8}">
      <dgm:prSet phldrT="[Text]" custT="1"/>
      <dgm:spPr/>
      <dgm:t>
        <a:bodyPr/>
        <a:lstStyle/>
        <a:p>
          <a:r>
            <a:rPr lang="en-IN" sz="2400" b="0" i="0" dirty="0"/>
            <a:t>A new service imports the Angular Injectable symbol</a:t>
          </a:r>
        </a:p>
      </dgm:t>
    </dgm:pt>
    <dgm:pt modelId="{8D409361-E99D-4010-8EE4-6D320D7296AA}" type="parTrans" cxnId="{6C811C9D-46D7-4451-BE99-CE7EF25EA1A1}">
      <dgm:prSet/>
      <dgm:spPr/>
      <dgm:t>
        <a:bodyPr/>
        <a:lstStyle/>
        <a:p>
          <a:endParaRPr lang="en-IN"/>
        </a:p>
      </dgm:t>
    </dgm:pt>
    <dgm:pt modelId="{1C1E4BCB-24DE-4D29-B7BB-BF4A4467009F}" type="sibTrans" cxnId="{6C811C9D-46D7-4451-BE99-CE7EF25EA1A1}">
      <dgm:prSet/>
      <dgm:spPr/>
      <dgm:t>
        <a:bodyPr/>
        <a:lstStyle/>
        <a:p>
          <a:endParaRPr lang="en-IN"/>
        </a:p>
      </dgm:t>
    </dgm:pt>
    <dgm:pt modelId="{04C52D5E-DCD2-451F-99EB-1D0D3F3041F7}" type="pres">
      <dgm:prSet presAssocID="{F5B4D8FD-3D6E-499C-BFA4-857E2BB0AB53}" presName="linear" presStyleCnt="0">
        <dgm:presLayoutVars>
          <dgm:dir/>
          <dgm:animLvl val="lvl"/>
          <dgm:resizeHandles val="exact"/>
        </dgm:presLayoutVars>
      </dgm:prSet>
      <dgm:spPr/>
    </dgm:pt>
    <dgm:pt modelId="{EF589DA9-18FB-47AE-8AEB-ED568048B3BF}" type="pres">
      <dgm:prSet presAssocID="{92FF1379-B4C1-4771-A0E7-F7DA663D37A8}" presName="parentLin" presStyleCnt="0"/>
      <dgm:spPr/>
    </dgm:pt>
    <dgm:pt modelId="{4875E214-6990-44DD-A68F-B34C8840A367}" type="pres">
      <dgm:prSet presAssocID="{92FF1379-B4C1-4771-A0E7-F7DA663D37A8}" presName="parentLeftMargin" presStyleLbl="node1" presStyleIdx="0" presStyleCnt="3"/>
      <dgm:spPr/>
    </dgm:pt>
    <dgm:pt modelId="{FF28F3F1-7E1E-443B-ADE0-B49FE534C08D}" type="pres">
      <dgm:prSet presAssocID="{92FF1379-B4C1-4771-A0E7-F7DA663D37A8}" presName="parentText" presStyleLbl="node1" presStyleIdx="0" presStyleCnt="3" custScaleX="131375">
        <dgm:presLayoutVars>
          <dgm:chMax val="0"/>
          <dgm:bulletEnabled val="1"/>
        </dgm:presLayoutVars>
      </dgm:prSet>
      <dgm:spPr/>
    </dgm:pt>
    <dgm:pt modelId="{6459C62F-3FFF-4443-A29F-75CBDAB56810}" type="pres">
      <dgm:prSet presAssocID="{92FF1379-B4C1-4771-A0E7-F7DA663D37A8}" presName="negativeSpace" presStyleCnt="0"/>
      <dgm:spPr/>
    </dgm:pt>
    <dgm:pt modelId="{478C8692-176E-49E0-B03F-00CD4A49707E}" type="pres">
      <dgm:prSet presAssocID="{92FF1379-B4C1-4771-A0E7-F7DA663D37A8}" presName="childText" presStyleLbl="conFgAcc1" presStyleIdx="0" presStyleCnt="3">
        <dgm:presLayoutVars>
          <dgm:bulletEnabled val="1"/>
        </dgm:presLayoutVars>
      </dgm:prSet>
      <dgm:spPr/>
    </dgm:pt>
    <dgm:pt modelId="{8B6EC71B-B32F-4119-AF77-D41202789568}" type="pres">
      <dgm:prSet presAssocID="{1C1E4BCB-24DE-4D29-B7BB-BF4A4467009F}" presName="spaceBetweenRectangles" presStyleCnt="0"/>
      <dgm:spPr/>
    </dgm:pt>
    <dgm:pt modelId="{8CFC92AA-367B-41B0-975E-AAF275FA49F8}" type="pres">
      <dgm:prSet presAssocID="{EF63D007-0FE1-4405-A7DA-432CFE680172}" presName="parentLin" presStyleCnt="0"/>
      <dgm:spPr/>
    </dgm:pt>
    <dgm:pt modelId="{6DE15BC2-1BAA-4DA4-A424-292AD1AEFA1C}" type="pres">
      <dgm:prSet presAssocID="{EF63D007-0FE1-4405-A7DA-432CFE680172}" presName="parentLeftMargin" presStyleLbl="node1" presStyleIdx="0" presStyleCnt="3"/>
      <dgm:spPr/>
    </dgm:pt>
    <dgm:pt modelId="{B2B34584-4F5F-4039-9663-A2465E8C5641}" type="pres">
      <dgm:prSet presAssocID="{EF63D007-0FE1-4405-A7DA-432CFE680172}" presName="parentText" presStyleLbl="node1" presStyleIdx="1" presStyleCnt="3" custScaleX="133530" custScaleY="142604">
        <dgm:presLayoutVars>
          <dgm:chMax val="0"/>
          <dgm:bulletEnabled val="1"/>
        </dgm:presLayoutVars>
      </dgm:prSet>
      <dgm:spPr/>
    </dgm:pt>
    <dgm:pt modelId="{B1AAAD88-D845-4549-93AD-33F255AFF5A2}" type="pres">
      <dgm:prSet presAssocID="{EF63D007-0FE1-4405-A7DA-432CFE680172}" presName="negativeSpace" presStyleCnt="0"/>
      <dgm:spPr/>
    </dgm:pt>
    <dgm:pt modelId="{462EB54D-49A2-429A-898A-B007BA2F41CC}" type="pres">
      <dgm:prSet presAssocID="{EF63D007-0FE1-4405-A7DA-432CFE680172}" presName="childText" presStyleLbl="conFgAcc1" presStyleIdx="1" presStyleCnt="3">
        <dgm:presLayoutVars>
          <dgm:bulletEnabled val="1"/>
        </dgm:presLayoutVars>
      </dgm:prSet>
      <dgm:spPr/>
    </dgm:pt>
    <dgm:pt modelId="{35B64D14-591C-45B4-82EF-4ADD8DB08E10}" type="pres">
      <dgm:prSet presAssocID="{FE52C80F-CA0C-4752-BC2D-7C6FD4D3DBA5}" presName="spaceBetweenRectangles" presStyleCnt="0"/>
      <dgm:spPr/>
    </dgm:pt>
    <dgm:pt modelId="{BE912B56-B7F6-40C3-8771-A9D9D059E872}" type="pres">
      <dgm:prSet presAssocID="{2B991685-26F8-4475-826B-BA8FFC531E8D}" presName="parentLin" presStyleCnt="0"/>
      <dgm:spPr/>
    </dgm:pt>
    <dgm:pt modelId="{226A6236-AD45-4590-AB62-9569CA589B09}" type="pres">
      <dgm:prSet presAssocID="{2B991685-26F8-4475-826B-BA8FFC531E8D}" presName="parentLeftMargin" presStyleLbl="node1" presStyleIdx="1" presStyleCnt="3"/>
      <dgm:spPr/>
    </dgm:pt>
    <dgm:pt modelId="{5F29F1CD-DD3F-493B-9F9D-8826CF3B5195}" type="pres">
      <dgm:prSet presAssocID="{2B991685-26F8-4475-826B-BA8FFC531E8D}" presName="parentText" presStyleLbl="node1" presStyleIdx="2" presStyleCnt="3" custScaleX="133969" custScaleY="141887" custLinFactNeighborY="-4831">
        <dgm:presLayoutVars>
          <dgm:chMax val="0"/>
          <dgm:bulletEnabled val="1"/>
        </dgm:presLayoutVars>
      </dgm:prSet>
      <dgm:spPr/>
    </dgm:pt>
    <dgm:pt modelId="{F8E44495-E96F-4CE8-B9E3-A2D8CAC05D63}" type="pres">
      <dgm:prSet presAssocID="{2B991685-26F8-4475-826B-BA8FFC531E8D}" presName="negativeSpace" presStyleCnt="0"/>
      <dgm:spPr/>
    </dgm:pt>
    <dgm:pt modelId="{938F802A-7150-410E-AA49-8CBD364D37F4}" type="pres">
      <dgm:prSet presAssocID="{2B991685-26F8-4475-826B-BA8FFC531E8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D2C603-2E5B-4AC9-82A8-DEFD3695C99C}" type="presOf" srcId="{EF63D007-0FE1-4405-A7DA-432CFE680172}" destId="{B2B34584-4F5F-4039-9663-A2465E8C5641}" srcOrd="1" destOrd="0" presId="urn:microsoft.com/office/officeart/2005/8/layout/list1"/>
    <dgm:cxn modelId="{5269521D-1F8C-4989-890E-EF6FEE702847}" srcId="{F5B4D8FD-3D6E-499C-BFA4-857E2BB0AB53}" destId="{EF63D007-0FE1-4405-A7DA-432CFE680172}" srcOrd="1" destOrd="0" parTransId="{985D4581-B44D-4317-9B85-E05C092D10CC}" sibTransId="{FE52C80F-CA0C-4752-BC2D-7C6FD4D3DBA5}"/>
    <dgm:cxn modelId="{ECA4EE26-F4F1-4B41-BDE7-40A02779D454}" type="presOf" srcId="{92FF1379-B4C1-4771-A0E7-F7DA663D37A8}" destId="{4875E214-6990-44DD-A68F-B34C8840A367}" srcOrd="0" destOrd="0" presId="urn:microsoft.com/office/officeart/2005/8/layout/list1"/>
    <dgm:cxn modelId="{30F6A03C-88E1-45B0-908E-0C04EA8975F4}" type="presOf" srcId="{EF63D007-0FE1-4405-A7DA-432CFE680172}" destId="{6DE15BC2-1BAA-4DA4-A424-292AD1AEFA1C}" srcOrd="0" destOrd="0" presId="urn:microsoft.com/office/officeart/2005/8/layout/list1"/>
    <dgm:cxn modelId="{AB405A66-EA5B-4766-B58F-5E2558ECA978}" type="presOf" srcId="{F5B4D8FD-3D6E-499C-BFA4-857E2BB0AB53}" destId="{04C52D5E-DCD2-451F-99EB-1D0D3F3041F7}" srcOrd="0" destOrd="0" presId="urn:microsoft.com/office/officeart/2005/8/layout/list1"/>
    <dgm:cxn modelId="{4EA8C46A-96AD-4FD5-82AA-2C6F655F4CF6}" type="presOf" srcId="{92FF1379-B4C1-4771-A0E7-F7DA663D37A8}" destId="{FF28F3F1-7E1E-443B-ADE0-B49FE534C08D}" srcOrd="1" destOrd="0" presId="urn:microsoft.com/office/officeart/2005/8/layout/list1"/>
    <dgm:cxn modelId="{F28E0C6F-350A-4EE4-8E4B-A04C2519F2D5}" type="presOf" srcId="{2B991685-26F8-4475-826B-BA8FFC531E8D}" destId="{5F29F1CD-DD3F-493B-9F9D-8826CF3B5195}" srcOrd="1" destOrd="0" presId="urn:microsoft.com/office/officeart/2005/8/layout/list1"/>
    <dgm:cxn modelId="{6C811C9D-46D7-4451-BE99-CE7EF25EA1A1}" srcId="{F5B4D8FD-3D6E-499C-BFA4-857E2BB0AB53}" destId="{92FF1379-B4C1-4771-A0E7-F7DA663D37A8}" srcOrd="0" destOrd="0" parTransId="{8D409361-E99D-4010-8EE4-6D320D7296AA}" sibTransId="{1C1E4BCB-24DE-4D29-B7BB-BF4A4467009F}"/>
    <dgm:cxn modelId="{11F969D1-1BA5-449A-884B-519AE8CC4C27}" srcId="{F5B4D8FD-3D6E-499C-BFA4-857E2BB0AB53}" destId="{2B991685-26F8-4475-826B-BA8FFC531E8D}" srcOrd="2" destOrd="0" parTransId="{8E97EFC6-7CCB-4331-BD3D-2DC04FBE5260}" sibTransId="{89F35B09-98FB-4C79-8256-344A2C151713}"/>
    <dgm:cxn modelId="{180F51D6-ED51-4DEE-98D5-7D57954B8115}" type="presOf" srcId="{2B991685-26F8-4475-826B-BA8FFC531E8D}" destId="{226A6236-AD45-4590-AB62-9569CA589B09}" srcOrd="0" destOrd="0" presId="urn:microsoft.com/office/officeart/2005/8/layout/list1"/>
    <dgm:cxn modelId="{37F144B1-4656-4586-A8F5-7C57339890A6}" type="presParOf" srcId="{04C52D5E-DCD2-451F-99EB-1D0D3F3041F7}" destId="{EF589DA9-18FB-47AE-8AEB-ED568048B3BF}" srcOrd="0" destOrd="0" presId="urn:microsoft.com/office/officeart/2005/8/layout/list1"/>
    <dgm:cxn modelId="{F5C19125-A06D-498C-BC5A-A720650C1756}" type="presParOf" srcId="{EF589DA9-18FB-47AE-8AEB-ED568048B3BF}" destId="{4875E214-6990-44DD-A68F-B34C8840A367}" srcOrd="0" destOrd="0" presId="urn:microsoft.com/office/officeart/2005/8/layout/list1"/>
    <dgm:cxn modelId="{109DB5A9-2BDD-48C7-8FAD-A7D8F2CD6207}" type="presParOf" srcId="{EF589DA9-18FB-47AE-8AEB-ED568048B3BF}" destId="{FF28F3F1-7E1E-443B-ADE0-B49FE534C08D}" srcOrd="1" destOrd="0" presId="urn:microsoft.com/office/officeart/2005/8/layout/list1"/>
    <dgm:cxn modelId="{6F34C53B-6862-40DB-901C-3162215F7B92}" type="presParOf" srcId="{04C52D5E-DCD2-451F-99EB-1D0D3F3041F7}" destId="{6459C62F-3FFF-4443-A29F-75CBDAB56810}" srcOrd="1" destOrd="0" presId="urn:microsoft.com/office/officeart/2005/8/layout/list1"/>
    <dgm:cxn modelId="{41D2ACD8-D247-4A9F-8347-46FF488BE4E6}" type="presParOf" srcId="{04C52D5E-DCD2-451F-99EB-1D0D3F3041F7}" destId="{478C8692-176E-49E0-B03F-00CD4A49707E}" srcOrd="2" destOrd="0" presId="urn:microsoft.com/office/officeart/2005/8/layout/list1"/>
    <dgm:cxn modelId="{A3B80666-5EE0-45BE-BC7A-83D422C045E3}" type="presParOf" srcId="{04C52D5E-DCD2-451F-99EB-1D0D3F3041F7}" destId="{8B6EC71B-B32F-4119-AF77-D41202789568}" srcOrd="3" destOrd="0" presId="urn:microsoft.com/office/officeart/2005/8/layout/list1"/>
    <dgm:cxn modelId="{1A8DB93A-B828-4CB3-8CC8-24352DCAF747}" type="presParOf" srcId="{04C52D5E-DCD2-451F-99EB-1D0D3F3041F7}" destId="{8CFC92AA-367B-41B0-975E-AAF275FA49F8}" srcOrd="4" destOrd="0" presId="urn:microsoft.com/office/officeart/2005/8/layout/list1"/>
    <dgm:cxn modelId="{862108F2-C5B1-4380-9148-A4212F65874C}" type="presParOf" srcId="{8CFC92AA-367B-41B0-975E-AAF275FA49F8}" destId="{6DE15BC2-1BAA-4DA4-A424-292AD1AEFA1C}" srcOrd="0" destOrd="0" presId="urn:microsoft.com/office/officeart/2005/8/layout/list1"/>
    <dgm:cxn modelId="{341A7FA7-2E6B-4E93-A32E-0406984BBFFB}" type="presParOf" srcId="{8CFC92AA-367B-41B0-975E-AAF275FA49F8}" destId="{B2B34584-4F5F-4039-9663-A2465E8C5641}" srcOrd="1" destOrd="0" presId="urn:microsoft.com/office/officeart/2005/8/layout/list1"/>
    <dgm:cxn modelId="{7EBE8480-00EA-47C9-BF97-EAB4DE4B602F}" type="presParOf" srcId="{04C52D5E-DCD2-451F-99EB-1D0D3F3041F7}" destId="{B1AAAD88-D845-4549-93AD-33F255AFF5A2}" srcOrd="5" destOrd="0" presId="urn:microsoft.com/office/officeart/2005/8/layout/list1"/>
    <dgm:cxn modelId="{213AE2A3-AAED-4924-B792-94791702F6A0}" type="presParOf" srcId="{04C52D5E-DCD2-451F-99EB-1D0D3F3041F7}" destId="{462EB54D-49A2-429A-898A-B007BA2F41CC}" srcOrd="6" destOrd="0" presId="urn:microsoft.com/office/officeart/2005/8/layout/list1"/>
    <dgm:cxn modelId="{ED5CFE33-9188-42F4-8670-690A37F26147}" type="presParOf" srcId="{04C52D5E-DCD2-451F-99EB-1D0D3F3041F7}" destId="{35B64D14-591C-45B4-82EF-4ADD8DB08E10}" srcOrd="7" destOrd="0" presId="urn:microsoft.com/office/officeart/2005/8/layout/list1"/>
    <dgm:cxn modelId="{D9F249FA-0974-4276-9989-A3FE06A27408}" type="presParOf" srcId="{04C52D5E-DCD2-451F-99EB-1D0D3F3041F7}" destId="{BE912B56-B7F6-40C3-8771-A9D9D059E872}" srcOrd="8" destOrd="0" presId="urn:microsoft.com/office/officeart/2005/8/layout/list1"/>
    <dgm:cxn modelId="{DE2D14FE-2EE5-461B-87A1-9E76F31EFC60}" type="presParOf" srcId="{BE912B56-B7F6-40C3-8771-A9D9D059E872}" destId="{226A6236-AD45-4590-AB62-9569CA589B09}" srcOrd="0" destOrd="0" presId="urn:microsoft.com/office/officeart/2005/8/layout/list1"/>
    <dgm:cxn modelId="{ECCADD3A-083B-4877-97F3-9BA51A377A13}" type="presParOf" srcId="{BE912B56-B7F6-40C3-8771-A9D9D059E872}" destId="{5F29F1CD-DD3F-493B-9F9D-8826CF3B5195}" srcOrd="1" destOrd="0" presId="urn:microsoft.com/office/officeart/2005/8/layout/list1"/>
    <dgm:cxn modelId="{BE265857-7C00-4CEE-B75F-3A4B291889D7}" type="presParOf" srcId="{04C52D5E-DCD2-451F-99EB-1D0D3F3041F7}" destId="{F8E44495-E96F-4CE8-B9E3-A2D8CAC05D63}" srcOrd="9" destOrd="0" presId="urn:microsoft.com/office/officeart/2005/8/layout/list1"/>
    <dgm:cxn modelId="{EFE5CFA6-F096-41AB-8159-91695CA285C8}" type="presParOf" srcId="{04C52D5E-DCD2-451F-99EB-1D0D3F3041F7}" destId="{938F802A-7150-410E-AA49-8CBD364D37F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B4D8FD-3D6E-499C-BFA4-857E2BB0AB53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63D007-0FE1-4405-A7DA-432CFE680172}">
      <dgm:prSet phldrT="[Text]" custT="1"/>
      <dgm:spPr/>
      <dgm:t>
        <a:bodyPr/>
        <a:lstStyle/>
        <a:p>
          <a:r>
            <a:rPr lang="en-IN" sz="2400" b="1" i="0" dirty="0"/>
            <a:t>Observable</a:t>
          </a:r>
          <a:r>
            <a:rPr lang="en-IN" sz="2400" b="0" i="0" dirty="0"/>
            <a:t> are just that — things you wish to observe and take action on.</a:t>
          </a:r>
        </a:p>
      </dgm:t>
    </dgm:pt>
    <dgm:pt modelId="{985D4581-B44D-4317-9B85-E05C092D10CC}" type="parTrans" cxnId="{5269521D-1F8C-4989-890E-EF6FEE702847}">
      <dgm:prSet/>
      <dgm:spPr/>
      <dgm:t>
        <a:bodyPr/>
        <a:lstStyle/>
        <a:p>
          <a:endParaRPr lang="en-IN"/>
        </a:p>
      </dgm:t>
    </dgm:pt>
    <dgm:pt modelId="{FE52C80F-CA0C-4752-BC2D-7C6FD4D3DBA5}" type="sibTrans" cxnId="{5269521D-1F8C-4989-890E-EF6FEE702847}">
      <dgm:prSet/>
      <dgm:spPr/>
      <dgm:t>
        <a:bodyPr/>
        <a:lstStyle/>
        <a:p>
          <a:endParaRPr lang="en-IN"/>
        </a:p>
      </dgm:t>
    </dgm:pt>
    <dgm:pt modelId="{2B991685-26F8-4475-826B-BA8FFC531E8D}">
      <dgm:prSet phldrT="[Text]" custT="1"/>
      <dgm:spPr/>
      <dgm:t>
        <a:bodyPr/>
        <a:lstStyle/>
        <a:p>
          <a:r>
            <a:rPr lang="en-IN" sz="2400" b="0" i="0" dirty="0">
              <a:sym typeface="Arial"/>
            </a:rPr>
            <a:t>Observable is a function that converts the ordinary stream of data into an observable stream of data.</a:t>
          </a:r>
        </a:p>
      </dgm:t>
    </dgm:pt>
    <dgm:pt modelId="{8E97EFC6-7CCB-4331-BD3D-2DC04FBE5260}" type="parTrans" cxnId="{11F969D1-1BA5-449A-884B-519AE8CC4C27}">
      <dgm:prSet/>
      <dgm:spPr/>
      <dgm:t>
        <a:bodyPr/>
        <a:lstStyle/>
        <a:p>
          <a:endParaRPr lang="en-IN"/>
        </a:p>
      </dgm:t>
    </dgm:pt>
    <dgm:pt modelId="{89F35B09-98FB-4C79-8256-344A2C151713}" type="sibTrans" cxnId="{11F969D1-1BA5-449A-884B-519AE8CC4C27}">
      <dgm:prSet/>
      <dgm:spPr/>
      <dgm:t>
        <a:bodyPr/>
        <a:lstStyle/>
        <a:p>
          <a:endParaRPr lang="en-IN"/>
        </a:p>
      </dgm:t>
    </dgm:pt>
    <dgm:pt modelId="{265442A2-5A2E-4977-97AC-D6EEE852B7FE}">
      <dgm:prSet phldrT="[Text]" custT="1"/>
      <dgm:spPr/>
      <dgm:t>
        <a:bodyPr/>
        <a:lstStyle/>
        <a:p>
          <a:r>
            <a:rPr lang="en-IN" sz="2400" b="1" i="0" dirty="0"/>
            <a:t>Observable stream </a:t>
          </a:r>
          <a:r>
            <a:rPr lang="en-IN" sz="2400" b="0" i="0" dirty="0"/>
            <a:t>emits the </a:t>
          </a:r>
          <a:r>
            <a:rPr lang="en-IN" sz="2400" b="1" i="0" dirty="0"/>
            <a:t>value from the stream</a:t>
          </a:r>
          <a:r>
            <a:rPr lang="en-IN" sz="2400" b="0" i="0" dirty="0"/>
            <a:t> asynchronously.</a:t>
          </a:r>
          <a:endParaRPr lang="en-IN" sz="2400" b="0" i="0" dirty="0">
            <a:sym typeface="Arial"/>
          </a:endParaRPr>
        </a:p>
      </dgm:t>
    </dgm:pt>
    <dgm:pt modelId="{1D8FDAD5-AB59-4349-9563-8EC9F4D5E028}" type="parTrans" cxnId="{D8D624E5-4035-45C3-92A0-9B56C7D25634}">
      <dgm:prSet/>
      <dgm:spPr/>
      <dgm:t>
        <a:bodyPr/>
        <a:lstStyle/>
        <a:p>
          <a:endParaRPr lang="en-IN"/>
        </a:p>
      </dgm:t>
    </dgm:pt>
    <dgm:pt modelId="{8A5E1F99-5394-490B-9EFB-F0953B5F0FB5}" type="sibTrans" cxnId="{D8D624E5-4035-45C3-92A0-9B56C7D25634}">
      <dgm:prSet/>
      <dgm:spPr/>
      <dgm:t>
        <a:bodyPr/>
        <a:lstStyle/>
        <a:p>
          <a:endParaRPr lang="en-IN"/>
        </a:p>
      </dgm:t>
    </dgm:pt>
    <dgm:pt modelId="{04C52D5E-DCD2-451F-99EB-1D0D3F3041F7}" type="pres">
      <dgm:prSet presAssocID="{F5B4D8FD-3D6E-499C-BFA4-857E2BB0AB53}" presName="linear" presStyleCnt="0">
        <dgm:presLayoutVars>
          <dgm:dir/>
          <dgm:animLvl val="lvl"/>
          <dgm:resizeHandles val="exact"/>
        </dgm:presLayoutVars>
      </dgm:prSet>
      <dgm:spPr/>
    </dgm:pt>
    <dgm:pt modelId="{8CFC92AA-367B-41B0-975E-AAF275FA49F8}" type="pres">
      <dgm:prSet presAssocID="{EF63D007-0FE1-4405-A7DA-432CFE680172}" presName="parentLin" presStyleCnt="0"/>
      <dgm:spPr/>
    </dgm:pt>
    <dgm:pt modelId="{6DE15BC2-1BAA-4DA4-A424-292AD1AEFA1C}" type="pres">
      <dgm:prSet presAssocID="{EF63D007-0FE1-4405-A7DA-432CFE680172}" presName="parentLeftMargin" presStyleLbl="node1" presStyleIdx="0" presStyleCnt="3"/>
      <dgm:spPr/>
    </dgm:pt>
    <dgm:pt modelId="{B2B34584-4F5F-4039-9663-A2465E8C5641}" type="pres">
      <dgm:prSet presAssocID="{EF63D007-0FE1-4405-A7DA-432CFE680172}" presName="parentText" presStyleLbl="node1" presStyleIdx="0" presStyleCnt="3" custScaleX="133530" custScaleY="142604">
        <dgm:presLayoutVars>
          <dgm:chMax val="0"/>
          <dgm:bulletEnabled val="1"/>
        </dgm:presLayoutVars>
      </dgm:prSet>
      <dgm:spPr/>
    </dgm:pt>
    <dgm:pt modelId="{B1AAAD88-D845-4549-93AD-33F255AFF5A2}" type="pres">
      <dgm:prSet presAssocID="{EF63D007-0FE1-4405-A7DA-432CFE680172}" presName="negativeSpace" presStyleCnt="0"/>
      <dgm:spPr/>
    </dgm:pt>
    <dgm:pt modelId="{462EB54D-49A2-429A-898A-B007BA2F41CC}" type="pres">
      <dgm:prSet presAssocID="{EF63D007-0FE1-4405-A7DA-432CFE680172}" presName="childText" presStyleLbl="conFgAcc1" presStyleIdx="0" presStyleCnt="3">
        <dgm:presLayoutVars>
          <dgm:bulletEnabled val="1"/>
        </dgm:presLayoutVars>
      </dgm:prSet>
      <dgm:spPr/>
    </dgm:pt>
    <dgm:pt modelId="{35B64D14-591C-45B4-82EF-4ADD8DB08E10}" type="pres">
      <dgm:prSet presAssocID="{FE52C80F-CA0C-4752-BC2D-7C6FD4D3DBA5}" presName="spaceBetweenRectangles" presStyleCnt="0"/>
      <dgm:spPr/>
    </dgm:pt>
    <dgm:pt modelId="{BE912B56-B7F6-40C3-8771-A9D9D059E872}" type="pres">
      <dgm:prSet presAssocID="{2B991685-26F8-4475-826B-BA8FFC531E8D}" presName="parentLin" presStyleCnt="0"/>
      <dgm:spPr/>
    </dgm:pt>
    <dgm:pt modelId="{226A6236-AD45-4590-AB62-9569CA589B09}" type="pres">
      <dgm:prSet presAssocID="{2B991685-26F8-4475-826B-BA8FFC531E8D}" presName="parentLeftMargin" presStyleLbl="node1" presStyleIdx="0" presStyleCnt="3"/>
      <dgm:spPr/>
    </dgm:pt>
    <dgm:pt modelId="{5F29F1CD-DD3F-493B-9F9D-8826CF3B5195}" type="pres">
      <dgm:prSet presAssocID="{2B991685-26F8-4475-826B-BA8FFC531E8D}" presName="parentText" presStyleLbl="node1" presStyleIdx="1" presStyleCnt="3" custScaleX="133969" custScaleY="141887" custLinFactNeighborY="-4831">
        <dgm:presLayoutVars>
          <dgm:chMax val="0"/>
          <dgm:bulletEnabled val="1"/>
        </dgm:presLayoutVars>
      </dgm:prSet>
      <dgm:spPr/>
    </dgm:pt>
    <dgm:pt modelId="{F8E44495-E96F-4CE8-B9E3-A2D8CAC05D63}" type="pres">
      <dgm:prSet presAssocID="{2B991685-26F8-4475-826B-BA8FFC531E8D}" presName="negativeSpace" presStyleCnt="0"/>
      <dgm:spPr/>
    </dgm:pt>
    <dgm:pt modelId="{938F802A-7150-410E-AA49-8CBD364D37F4}" type="pres">
      <dgm:prSet presAssocID="{2B991685-26F8-4475-826B-BA8FFC531E8D}" presName="childText" presStyleLbl="conFgAcc1" presStyleIdx="1" presStyleCnt="3">
        <dgm:presLayoutVars>
          <dgm:bulletEnabled val="1"/>
        </dgm:presLayoutVars>
      </dgm:prSet>
      <dgm:spPr/>
    </dgm:pt>
    <dgm:pt modelId="{A1B9ABFB-8060-4318-9FBD-C9B710505922}" type="pres">
      <dgm:prSet presAssocID="{89F35B09-98FB-4C79-8256-344A2C151713}" presName="spaceBetweenRectangles" presStyleCnt="0"/>
      <dgm:spPr/>
    </dgm:pt>
    <dgm:pt modelId="{69C9BA81-35EF-46E2-8AD9-B3028170FC5A}" type="pres">
      <dgm:prSet presAssocID="{265442A2-5A2E-4977-97AC-D6EEE852B7FE}" presName="parentLin" presStyleCnt="0"/>
      <dgm:spPr/>
    </dgm:pt>
    <dgm:pt modelId="{52C5F48F-0DEE-4C0B-B5A1-93852DFC541B}" type="pres">
      <dgm:prSet presAssocID="{265442A2-5A2E-4977-97AC-D6EEE852B7FE}" presName="parentLeftMargin" presStyleLbl="node1" presStyleIdx="1" presStyleCnt="3"/>
      <dgm:spPr/>
    </dgm:pt>
    <dgm:pt modelId="{3A1222FF-D53B-4361-8701-B41D3EA31BB6}" type="pres">
      <dgm:prSet presAssocID="{265442A2-5A2E-4977-97AC-D6EEE852B7FE}" presName="parentText" presStyleLbl="node1" presStyleIdx="2" presStyleCnt="3" custScaleX="133100" custScaleY="133100">
        <dgm:presLayoutVars>
          <dgm:chMax val="0"/>
          <dgm:bulletEnabled val="1"/>
        </dgm:presLayoutVars>
      </dgm:prSet>
      <dgm:spPr/>
    </dgm:pt>
    <dgm:pt modelId="{6168E2E6-4573-4494-877F-3BB0B6ACE5A1}" type="pres">
      <dgm:prSet presAssocID="{265442A2-5A2E-4977-97AC-D6EEE852B7FE}" presName="negativeSpace" presStyleCnt="0"/>
      <dgm:spPr/>
    </dgm:pt>
    <dgm:pt modelId="{A0134AEF-237E-4C29-B197-7CCB54D730B5}" type="pres">
      <dgm:prSet presAssocID="{265442A2-5A2E-4977-97AC-D6EEE852B7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EA5BF0B-0E33-4618-9765-1D29B3649B52}" type="presOf" srcId="{265442A2-5A2E-4977-97AC-D6EEE852B7FE}" destId="{3A1222FF-D53B-4361-8701-B41D3EA31BB6}" srcOrd="1" destOrd="0" presId="urn:microsoft.com/office/officeart/2005/8/layout/list1"/>
    <dgm:cxn modelId="{15DFEE1B-A7A7-4A0F-AE67-CEBA35915B4C}" type="presOf" srcId="{265442A2-5A2E-4977-97AC-D6EEE852B7FE}" destId="{52C5F48F-0DEE-4C0B-B5A1-93852DFC541B}" srcOrd="0" destOrd="0" presId="urn:microsoft.com/office/officeart/2005/8/layout/list1"/>
    <dgm:cxn modelId="{5269521D-1F8C-4989-890E-EF6FEE702847}" srcId="{F5B4D8FD-3D6E-499C-BFA4-857E2BB0AB53}" destId="{EF63D007-0FE1-4405-A7DA-432CFE680172}" srcOrd="0" destOrd="0" parTransId="{985D4581-B44D-4317-9B85-E05C092D10CC}" sibTransId="{FE52C80F-CA0C-4752-BC2D-7C6FD4D3DBA5}"/>
    <dgm:cxn modelId="{246DF76A-330F-4443-A763-310D9B94F151}" type="presOf" srcId="{2B991685-26F8-4475-826B-BA8FFC531E8D}" destId="{5F29F1CD-DD3F-493B-9F9D-8826CF3B5195}" srcOrd="1" destOrd="0" presId="urn:microsoft.com/office/officeart/2005/8/layout/list1"/>
    <dgm:cxn modelId="{D46CF44D-5433-4711-A385-729519E2781F}" type="presOf" srcId="{2B991685-26F8-4475-826B-BA8FFC531E8D}" destId="{226A6236-AD45-4590-AB62-9569CA589B09}" srcOrd="0" destOrd="0" presId="urn:microsoft.com/office/officeart/2005/8/layout/list1"/>
    <dgm:cxn modelId="{4A3DDB99-3657-4299-841D-0E362AC6E4D7}" type="presOf" srcId="{EF63D007-0FE1-4405-A7DA-432CFE680172}" destId="{B2B34584-4F5F-4039-9663-A2465E8C5641}" srcOrd="1" destOrd="0" presId="urn:microsoft.com/office/officeart/2005/8/layout/list1"/>
    <dgm:cxn modelId="{11F969D1-1BA5-449A-884B-519AE8CC4C27}" srcId="{F5B4D8FD-3D6E-499C-BFA4-857E2BB0AB53}" destId="{2B991685-26F8-4475-826B-BA8FFC531E8D}" srcOrd="1" destOrd="0" parTransId="{8E97EFC6-7CCB-4331-BD3D-2DC04FBE5260}" sibTransId="{89F35B09-98FB-4C79-8256-344A2C151713}"/>
    <dgm:cxn modelId="{39DE63DB-78AD-42C5-8B42-26B781169A9C}" type="presOf" srcId="{EF63D007-0FE1-4405-A7DA-432CFE680172}" destId="{6DE15BC2-1BAA-4DA4-A424-292AD1AEFA1C}" srcOrd="0" destOrd="0" presId="urn:microsoft.com/office/officeart/2005/8/layout/list1"/>
    <dgm:cxn modelId="{D8D624E5-4035-45C3-92A0-9B56C7D25634}" srcId="{F5B4D8FD-3D6E-499C-BFA4-857E2BB0AB53}" destId="{265442A2-5A2E-4977-97AC-D6EEE852B7FE}" srcOrd="2" destOrd="0" parTransId="{1D8FDAD5-AB59-4349-9563-8EC9F4D5E028}" sibTransId="{8A5E1F99-5394-490B-9EFB-F0953B5F0FB5}"/>
    <dgm:cxn modelId="{C25276EE-1623-432B-B19C-05AABBCBF751}" type="presOf" srcId="{F5B4D8FD-3D6E-499C-BFA4-857E2BB0AB53}" destId="{04C52D5E-DCD2-451F-99EB-1D0D3F3041F7}" srcOrd="0" destOrd="0" presId="urn:microsoft.com/office/officeart/2005/8/layout/list1"/>
    <dgm:cxn modelId="{C2243CFC-D345-4117-A06A-12FF80C2E80C}" type="presParOf" srcId="{04C52D5E-DCD2-451F-99EB-1D0D3F3041F7}" destId="{8CFC92AA-367B-41B0-975E-AAF275FA49F8}" srcOrd="0" destOrd="0" presId="urn:microsoft.com/office/officeart/2005/8/layout/list1"/>
    <dgm:cxn modelId="{5B584BB4-4A25-4239-8697-66456108FDC7}" type="presParOf" srcId="{8CFC92AA-367B-41B0-975E-AAF275FA49F8}" destId="{6DE15BC2-1BAA-4DA4-A424-292AD1AEFA1C}" srcOrd="0" destOrd="0" presId="urn:microsoft.com/office/officeart/2005/8/layout/list1"/>
    <dgm:cxn modelId="{94E59BD5-EB5D-4BE8-A394-DBE3B4B8BE99}" type="presParOf" srcId="{8CFC92AA-367B-41B0-975E-AAF275FA49F8}" destId="{B2B34584-4F5F-4039-9663-A2465E8C5641}" srcOrd="1" destOrd="0" presId="urn:microsoft.com/office/officeart/2005/8/layout/list1"/>
    <dgm:cxn modelId="{E49BA2DB-EE62-4893-9773-1A7D8ABBA616}" type="presParOf" srcId="{04C52D5E-DCD2-451F-99EB-1D0D3F3041F7}" destId="{B1AAAD88-D845-4549-93AD-33F255AFF5A2}" srcOrd="1" destOrd="0" presId="urn:microsoft.com/office/officeart/2005/8/layout/list1"/>
    <dgm:cxn modelId="{C8422BA4-8AB5-4903-997F-59866315A2D4}" type="presParOf" srcId="{04C52D5E-DCD2-451F-99EB-1D0D3F3041F7}" destId="{462EB54D-49A2-429A-898A-B007BA2F41CC}" srcOrd="2" destOrd="0" presId="urn:microsoft.com/office/officeart/2005/8/layout/list1"/>
    <dgm:cxn modelId="{34F66530-7E87-4D52-98B0-EF39F52D639E}" type="presParOf" srcId="{04C52D5E-DCD2-451F-99EB-1D0D3F3041F7}" destId="{35B64D14-591C-45B4-82EF-4ADD8DB08E10}" srcOrd="3" destOrd="0" presId="urn:microsoft.com/office/officeart/2005/8/layout/list1"/>
    <dgm:cxn modelId="{2EE26BE2-249C-4BED-845A-9E4BE50FEE41}" type="presParOf" srcId="{04C52D5E-DCD2-451F-99EB-1D0D3F3041F7}" destId="{BE912B56-B7F6-40C3-8771-A9D9D059E872}" srcOrd="4" destOrd="0" presId="urn:microsoft.com/office/officeart/2005/8/layout/list1"/>
    <dgm:cxn modelId="{E03C7879-1997-41C1-A125-798B4EED9BE5}" type="presParOf" srcId="{BE912B56-B7F6-40C3-8771-A9D9D059E872}" destId="{226A6236-AD45-4590-AB62-9569CA589B09}" srcOrd="0" destOrd="0" presId="urn:microsoft.com/office/officeart/2005/8/layout/list1"/>
    <dgm:cxn modelId="{0AF6B413-2945-4C6F-B85B-A81DEA83B582}" type="presParOf" srcId="{BE912B56-B7F6-40C3-8771-A9D9D059E872}" destId="{5F29F1CD-DD3F-493B-9F9D-8826CF3B5195}" srcOrd="1" destOrd="0" presId="urn:microsoft.com/office/officeart/2005/8/layout/list1"/>
    <dgm:cxn modelId="{4BC424A3-E83F-4088-9DEA-DAEB44668A3F}" type="presParOf" srcId="{04C52D5E-DCD2-451F-99EB-1D0D3F3041F7}" destId="{F8E44495-E96F-4CE8-B9E3-A2D8CAC05D63}" srcOrd="5" destOrd="0" presId="urn:microsoft.com/office/officeart/2005/8/layout/list1"/>
    <dgm:cxn modelId="{1EA2E8AB-C008-487D-9586-8D100B196061}" type="presParOf" srcId="{04C52D5E-DCD2-451F-99EB-1D0D3F3041F7}" destId="{938F802A-7150-410E-AA49-8CBD364D37F4}" srcOrd="6" destOrd="0" presId="urn:microsoft.com/office/officeart/2005/8/layout/list1"/>
    <dgm:cxn modelId="{C2F14E0E-F9C5-4D8E-977D-C2A68B601A5F}" type="presParOf" srcId="{04C52D5E-DCD2-451F-99EB-1D0D3F3041F7}" destId="{A1B9ABFB-8060-4318-9FBD-C9B710505922}" srcOrd="7" destOrd="0" presId="urn:microsoft.com/office/officeart/2005/8/layout/list1"/>
    <dgm:cxn modelId="{550BFD6B-3FC8-4E4E-9185-DD2ADCD1065F}" type="presParOf" srcId="{04C52D5E-DCD2-451F-99EB-1D0D3F3041F7}" destId="{69C9BA81-35EF-46E2-8AD9-B3028170FC5A}" srcOrd="8" destOrd="0" presId="urn:microsoft.com/office/officeart/2005/8/layout/list1"/>
    <dgm:cxn modelId="{5A4B3A57-23F4-4313-83E0-C7826C27D938}" type="presParOf" srcId="{69C9BA81-35EF-46E2-8AD9-B3028170FC5A}" destId="{52C5F48F-0DEE-4C0B-B5A1-93852DFC541B}" srcOrd="0" destOrd="0" presId="urn:microsoft.com/office/officeart/2005/8/layout/list1"/>
    <dgm:cxn modelId="{079DB6E3-11CF-4890-81EF-B05623C51301}" type="presParOf" srcId="{69C9BA81-35EF-46E2-8AD9-B3028170FC5A}" destId="{3A1222FF-D53B-4361-8701-B41D3EA31BB6}" srcOrd="1" destOrd="0" presId="urn:microsoft.com/office/officeart/2005/8/layout/list1"/>
    <dgm:cxn modelId="{7EDC2E68-FA07-4C22-969C-0392A774D893}" type="presParOf" srcId="{04C52D5E-DCD2-451F-99EB-1D0D3F3041F7}" destId="{6168E2E6-4573-4494-877F-3BB0B6ACE5A1}" srcOrd="9" destOrd="0" presId="urn:microsoft.com/office/officeart/2005/8/layout/list1"/>
    <dgm:cxn modelId="{75F89F19-78D6-4A81-A8A9-A565B91E0AA6}" type="presParOf" srcId="{04C52D5E-DCD2-451F-99EB-1D0D3F3041F7}" destId="{A0134AEF-237E-4C29-B197-7CCB54D730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8DFF2-D5CB-4263-A30E-F25EEA4BADC4}">
      <dsp:nvSpPr>
        <dsp:cNvPr id="0" name=""/>
        <dsp:cNvSpPr/>
      </dsp:nvSpPr>
      <dsp:spPr>
        <a:xfrm>
          <a:off x="0" y="9525"/>
          <a:ext cx="77724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/>
            <a:t>Dependency Injection</a:t>
          </a:r>
        </a:p>
      </dsp:txBody>
      <dsp:txXfrm>
        <a:off x="0" y="9525"/>
        <a:ext cx="7772400" cy="719549"/>
      </dsp:txXfrm>
    </dsp:sp>
    <dsp:sp modelId="{868F3D27-2642-4FCC-ABD0-F4A757844C8D}">
      <dsp:nvSpPr>
        <dsp:cNvPr id="0" name=""/>
        <dsp:cNvSpPr/>
      </dsp:nvSpPr>
      <dsp:spPr>
        <a:xfrm>
          <a:off x="0" y="815474"/>
          <a:ext cx="77724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/>
            <a:t>Introduction to Services in Angular</a:t>
          </a:r>
        </a:p>
      </dsp:txBody>
      <dsp:txXfrm>
        <a:off x="0" y="815474"/>
        <a:ext cx="7772400" cy="719549"/>
      </dsp:txXfrm>
    </dsp:sp>
    <dsp:sp modelId="{BB9026A7-8462-4E93-B50F-70A320522668}">
      <dsp:nvSpPr>
        <dsp:cNvPr id="0" name=""/>
        <dsp:cNvSpPr/>
      </dsp:nvSpPr>
      <dsp:spPr>
        <a:xfrm>
          <a:off x="0" y="1621424"/>
          <a:ext cx="77724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/>
            <a:t>Using Observables</a:t>
          </a:r>
        </a:p>
      </dsp:txBody>
      <dsp:txXfrm>
        <a:off x="0" y="1621424"/>
        <a:ext cx="7772400" cy="719549"/>
      </dsp:txXfrm>
    </dsp:sp>
    <dsp:sp modelId="{EDC0C93F-D1C2-4BCB-ACF2-538F0049934E}">
      <dsp:nvSpPr>
        <dsp:cNvPr id="0" name=""/>
        <dsp:cNvSpPr/>
      </dsp:nvSpPr>
      <dsp:spPr>
        <a:xfrm>
          <a:off x="0" y="2427375"/>
          <a:ext cx="77724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/>
            <a:t>HTTP Client</a:t>
          </a:r>
        </a:p>
      </dsp:txBody>
      <dsp:txXfrm>
        <a:off x="0" y="2427375"/>
        <a:ext cx="7772400" cy="719549"/>
      </dsp:txXfrm>
    </dsp:sp>
    <dsp:sp modelId="{90158EDB-9A4A-4262-BD56-B171492FF101}">
      <dsp:nvSpPr>
        <dsp:cNvPr id="0" name=""/>
        <dsp:cNvSpPr/>
      </dsp:nvSpPr>
      <dsp:spPr>
        <a:xfrm>
          <a:off x="0" y="3233325"/>
          <a:ext cx="77724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/>
            <a:t>REST APIs</a:t>
          </a:r>
        </a:p>
      </dsp:txBody>
      <dsp:txXfrm>
        <a:off x="0" y="3233325"/>
        <a:ext cx="7772400" cy="7195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B54D-49A2-429A-898A-B007BA2F41CC}">
      <dsp:nvSpPr>
        <dsp:cNvPr id="0" name=""/>
        <dsp:cNvSpPr/>
      </dsp:nvSpPr>
      <dsp:spPr>
        <a:xfrm>
          <a:off x="0" y="949692"/>
          <a:ext cx="8153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34584-4F5F-4039-9663-A2465E8C5641}">
      <dsp:nvSpPr>
        <dsp:cNvPr id="0" name=""/>
        <dsp:cNvSpPr/>
      </dsp:nvSpPr>
      <dsp:spPr>
        <a:xfrm>
          <a:off x="407670" y="47581"/>
          <a:ext cx="7621064" cy="1389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Observable</a:t>
          </a:r>
          <a:r>
            <a:rPr lang="en-IN" sz="2400" b="0" i="0" kern="1200" dirty="0"/>
            <a:t> objects are registered, and other objects observe (in </a:t>
          </a:r>
          <a:r>
            <a:rPr lang="en-IN" sz="2400" b="1" i="0" kern="1200" dirty="0"/>
            <a:t>Angular</a:t>
          </a:r>
          <a:r>
            <a:rPr lang="en-IN" sz="2400" b="0" i="0" kern="1200" dirty="0"/>
            <a:t> using the subscribe method) them and take action when the </a:t>
          </a:r>
          <a:r>
            <a:rPr lang="en-IN" sz="2400" b="1" i="0" kern="1200" dirty="0"/>
            <a:t>observable</a:t>
          </a:r>
          <a:r>
            <a:rPr lang="en-IN" sz="2400" b="0" i="0" kern="1200" dirty="0"/>
            <a:t> object is acted on in some way.</a:t>
          </a:r>
        </a:p>
      </dsp:txBody>
      <dsp:txXfrm>
        <a:off x="407670" y="47581"/>
        <a:ext cx="7621064" cy="1389191"/>
      </dsp:txXfrm>
    </dsp:sp>
    <dsp:sp modelId="{938F802A-7150-410E-AA49-8CBD364D37F4}">
      <dsp:nvSpPr>
        <dsp:cNvPr id="0" name=""/>
        <dsp:cNvSpPr/>
      </dsp:nvSpPr>
      <dsp:spPr>
        <a:xfrm>
          <a:off x="0" y="2854618"/>
          <a:ext cx="8153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9F1CD-DD3F-493B-9F9D-8826CF3B5195}">
      <dsp:nvSpPr>
        <dsp:cNvPr id="0" name=""/>
        <dsp:cNvSpPr/>
      </dsp:nvSpPr>
      <dsp:spPr>
        <a:xfrm>
          <a:off x="407670" y="1912430"/>
          <a:ext cx="7646119" cy="1382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While subscribing it optionally passes the three </a:t>
          </a:r>
          <a:r>
            <a:rPr lang="en-IN" sz="2400" b="0" i="0" kern="1200" dirty="0" err="1"/>
            <a:t>callbacks</a:t>
          </a:r>
          <a:r>
            <a:rPr lang="en-IN" sz="2400" b="0" i="0" kern="1200" dirty="0"/>
            <a:t>. next(), error()  &amp; complete().</a:t>
          </a:r>
          <a:endParaRPr lang="en-IN" sz="2400" b="0" i="0" kern="1200" dirty="0">
            <a:sym typeface="Arial"/>
          </a:endParaRPr>
        </a:p>
      </dsp:txBody>
      <dsp:txXfrm>
        <a:off x="407670" y="1912430"/>
        <a:ext cx="7646119" cy="13822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B54D-49A2-429A-898A-B007BA2F41CC}">
      <dsp:nvSpPr>
        <dsp:cNvPr id="0" name=""/>
        <dsp:cNvSpPr/>
      </dsp:nvSpPr>
      <dsp:spPr>
        <a:xfrm>
          <a:off x="0" y="653813"/>
          <a:ext cx="81534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34584-4F5F-4039-9663-A2465E8C5641}">
      <dsp:nvSpPr>
        <dsp:cNvPr id="0" name=""/>
        <dsp:cNvSpPr/>
      </dsp:nvSpPr>
      <dsp:spPr>
        <a:xfrm>
          <a:off x="401300" y="25069"/>
          <a:ext cx="7747444" cy="968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The observable starts emitting the value as soon as observer or consumer subscribes to it.</a:t>
          </a:r>
        </a:p>
      </dsp:txBody>
      <dsp:txXfrm>
        <a:off x="401300" y="25069"/>
        <a:ext cx="7747444" cy="968224"/>
      </dsp:txXfrm>
    </dsp:sp>
    <dsp:sp modelId="{938F802A-7150-410E-AA49-8CBD364D37F4}">
      <dsp:nvSpPr>
        <dsp:cNvPr id="0" name=""/>
        <dsp:cNvSpPr/>
      </dsp:nvSpPr>
      <dsp:spPr>
        <a:xfrm>
          <a:off x="0" y="1981489"/>
          <a:ext cx="81534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9F1CD-DD3F-493B-9F9D-8826CF3B5195}">
      <dsp:nvSpPr>
        <dsp:cNvPr id="0" name=""/>
        <dsp:cNvSpPr/>
      </dsp:nvSpPr>
      <dsp:spPr>
        <a:xfrm>
          <a:off x="402494" y="1324812"/>
          <a:ext cx="7745765" cy="963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The observer receives the data from the observer via the </a:t>
          </a:r>
          <a:r>
            <a:rPr lang="en-IN" sz="2400" b="1" i="0" kern="1200" dirty="0"/>
            <a:t>next()</a:t>
          </a:r>
          <a:r>
            <a:rPr lang="en-IN" sz="2400" b="0" i="0" kern="1200" dirty="0"/>
            <a:t> </a:t>
          </a:r>
          <a:r>
            <a:rPr lang="en-IN" sz="2400" b="0" i="0" kern="1200" dirty="0" err="1"/>
            <a:t>callback</a:t>
          </a:r>
          <a:r>
            <a:rPr lang="en-IN" sz="2400" b="0" i="0" kern="1200" dirty="0"/>
            <a:t>.</a:t>
          </a:r>
          <a:endParaRPr lang="en-IN" sz="2400" b="0" i="0" kern="1200" dirty="0">
            <a:sym typeface="Arial"/>
          </a:endParaRPr>
        </a:p>
      </dsp:txBody>
      <dsp:txXfrm>
        <a:off x="402494" y="1324812"/>
        <a:ext cx="7745765" cy="963355"/>
      </dsp:txXfrm>
    </dsp:sp>
    <dsp:sp modelId="{9857EF96-2D7D-4F30-B437-2C2C8C9C5F11}">
      <dsp:nvSpPr>
        <dsp:cNvPr id="0" name=""/>
        <dsp:cNvSpPr/>
      </dsp:nvSpPr>
      <dsp:spPr>
        <a:xfrm>
          <a:off x="0" y="3433930"/>
          <a:ext cx="81534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CEC9D-EEAE-44BC-AB14-5DD7070FBFFA}">
      <dsp:nvSpPr>
        <dsp:cNvPr id="0" name=""/>
        <dsp:cNvSpPr/>
      </dsp:nvSpPr>
      <dsp:spPr>
        <a:xfrm>
          <a:off x="407670" y="2685289"/>
          <a:ext cx="7688582" cy="1088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They also receive the errors and completion events from the Observable via the </a:t>
          </a:r>
          <a:r>
            <a:rPr lang="en-IN" sz="2400" b="1" i="0" kern="1200" dirty="0"/>
            <a:t>error() </a:t>
          </a:r>
          <a:r>
            <a:rPr lang="en-IN" sz="2400" b="0" i="0" kern="1200" dirty="0"/>
            <a:t>and </a:t>
          </a:r>
          <a:r>
            <a:rPr lang="en-IN" sz="2400" b="1" i="0" kern="1200" dirty="0"/>
            <a:t>complete() </a:t>
          </a:r>
          <a:r>
            <a:rPr lang="en-IN" sz="2400" b="0" i="0" kern="1200" dirty="0" err="1"/>
            <a:t>callbacks</a:t>
          </a:r>
          <a:r>
            <a:rPr lang="en-IN" sz="2400" b="0" i="0" kern="1200" dirty="0"/>
            <a:t>.</a:t>
          </a:r>
          <a:endParaRPr lang="en-IN" sz="2400" b="0" i="0" kern="1200" dirty="0">
            <a:sym typeface="Arial"/>
          </a:endParaRPr>
        </a:p>
      </dsp:txBody>
      <dsp:txXfrm>
        <a:off x="407670" y="2685289"/>
        <a:ext cx="7688582" cy="10881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F8865-6F9B-430A-91DD-0DF5D6124B6A}">
      <dsp:nvSpPr>
        <dsp:cNvPr id="0" name=""/>
        <dsp:cNvSpPr/>
      </dsp:nvSpPr>
      <dsp:spPr>
        <a:xfrm>
          <a:off x="0" y="0"/>
          <a:ext cx="81534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Most front-end applications need to communicate with a server over the HTTP protocol, in order to download or upload data and access other back-end services. </a:t>
          </a:r>
          <a:endParaRPr lang="en-IN" sz="2000" kern="1200" dirty="0"/>
        </a:p>
      </dsp:txBody>
      <dsp:txXfrm>
        <a:off x="1757679" y="0"/>
        <a:ext cx="6395719" cy="1269999"/>
      </dsp:txXfrm>
    </dsp:sp>
    <dsp:sp modelId="{B44E9842-6D1F-421D-BEF5-8C67AFA12E2B}">
      <dsp:nvSpPr>
        <dsp:cNvPr id="0" name=""/>
        <dsp:cNvSpPr/>
      </dsp:nvSpPr>
      <dsp:spPr>
        <a:xfrm>
          <a:off x="126999" y="126999"/>
          <a:ext cx="163068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70FFD-6EB9-433F-AC96-A719D14513CC}">
      <dsp:nvSpPr>
        <dsp:cNvPr id="0" name=""/>
        <dsp:cNvSpPr/>
      </dsp:nvSpPr>
      <dsp:spPr>
        <a:xfrm>
          <a:off x="0" y="1396999"/>
          <a:ext cx="81534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Angular provides a client HTTP API, the </a:t>
          </a:r>
          <a:r>
            <a:rPr lang="en-IN" sz="2400" b="1" kern="1200" dirty="0" err="1"/>
            <a:t>HttpClient</a:t>
          </a:r>
          <a:r>
            <a:rPr lang="en-IN" sz="2400" kern="1200" dirty="0"/>
            <a:t> service class in @angular/common/http</a:t>
          </a:r>
        </a:p>
      </dsp:txBody>
      <dsp:txXfrm>
        <a:off x="1757679" y="1396999"/>
        <a:ext cx="6395719" cy="1269999"/>
      </dsp:txXfrm>
    </dsp:sp>
    <dsp:sp modelId="{74536EA0-6002-4494-B5E6-7BB4A33AAEDD}">
      <dsp:nvSpPr>
        <dsp:cNvPr id="0" name=""/>
        <dsp:cNvSpPr/>
      </dsp:nvSpPr>
      <dsp:spPr>
        <a:xfrm>
          <a:off x="126999" y="1523999"/>
          <a:ext cx="163068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29387-DAC6-46E3-B3B0-8EE9AB75EF24}">
      <dsp:nvSpPr>
        <dsp:cNvPr id="0" name=""/>
        <dsp:cNvSpPr/>
      </dsp:nvSpPr>
      <dsp:spPr>
        <a:xfrm>
          <a:off x="0" y="2793999"/>
          <a:ext cx="81534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The HTTP client service offers the following major features: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1. </a:t>
          </a:r>
          <a:r>
            <a:rPr lang="en-IN" sz="2000" b="1" i="0" kern="1200" dirty="0"/>
            <a:t>Observable paradigm   </a:t>
          </a:r>
          <a:r>
            <a:rPr lang="en-IN" sz="2000" b="0" i="0" kern="1200" dirty="0"/>
            <a:t>2.Better Error Handling 3.Request and response interception</a:t>
          </a:r>
          <a:endParaRPr lang="en-IN" sz="2000" kern="1200" dirty="0"/>
        </a:p>
      </dsp:txBody>
      <dsp:txXfrm>
        <a:off x="1757679" y="2793999"/>
        <a:ext cx="6395719" cy="1269999"/>
      </dsp:txXfrm>
    </dsp:sp>
    <dsp:sp modelId="{EC525669-EC52-434B-AC24-6E6CE7E8921A}">
      <dsp:nvSpPr>
        <dsp:cNvPr id="0" name=""/>
        <dsp:cNvSpPr/>
      </dsp:nvSpPr>
      <dsp:spPr>
        <a:xfrm>
          <a:off x="126999" y="2920999"/>
          <a:ext cx="163068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F8865-6F9B-430A-91DD-0DF5D6124B6A}">
      <dsp:nvSpPr>
        <dsp:cNvPr id="0" name=""/>
        <dsp:cNvSpPr/>
      </dsp:nvSpPr>
      <dsp:spPr>
        <a:xfrm>
          <a:off x="0" y="0"/>
          <a:ext cx="81534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 err="1"/>
            <a:t>HttpRequest</a:t>
          </a:r>
          <a:r>
            <a:rPr lang="en-IN" sz="2400" b="0" i="0" kern="1200" dirty="0"/>
            <a:t> represents </a:t>
          </a:r>
          <a:r>
            <a:rPr lang="en-IN" sz="2400" b="1" i="0" kern="1200" dirty="0"/>
            <a:t>an outgoing request</a:t>
          </a:r>
          <a:r>
            <a:rPr lang="en-IN" sz="2400" b="0" i="0" kern="1200" dirty="0"/>
            <a:t>, including URL, method, headers, body, and other request configuration options.</a:t>
          </a:r>
          <a:endParaRPr lang="en-IN" sz="2400" kern="1200" dirty="0"/>
        </a:p>
      </dsp:txBody>
      <dsp:txXfrm>
        <a:off x="1824156" y="0"/>
        <a:ext cx="6329243" cy="1934765"/>
      </dsp:txXfrm>
    </dsp:sp>
    <dsp:sp modelId="{B44E9842-6D1F-421D-BEF5-8C67AFA12E2B}">
      <dsp:nvSpPr>
        <dsp:cNvPr id="0" name=""/>
        <dsp:cNvSpPr/>
      </dsp:nvSpPr>
      <dsp:spPr>
        <a:xfrm>
          <a:off x="193476" y="193476"/>
          <a:ext cx="1630680" cy="154781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70FFD-6EB9-433F-AC96-A719D14513CC}">
      <dsp:nvSpPr>
        <dsp:cNvPr id="0" name=""/>
        <dsp:cNvSpPr/>
      </dsp:nvSpPr>
      <dsp:spPr>
        <a:xfrm>
          <a:off x="0" y="2128242"/>
          <a:ext cx="81534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Angular </a:t>
          </a:r>
          <a:r>
            <a:rPr lang="en-IN" sz="2400" b="1" i="0" kern="1200" dirty="0"/>
            <a:t>requests return an Observable</a:t>
          </a:r>
          <a:r>
            <a:rPr lang="en-IN" sz="2400" b="0" i="0" kern="1200" dirty="0"/>
            <a:t> . The response is wrapped in the </a:t>
          </a:r>
          <a:r>
            <a:rPr lang="en-IN" sz="2400" b="0" i="0" kern="1200" dirty="0" err="1"/>
            <a:t>callback</a:t>
          </a:r>
          <a:r>
            <a:rPr lang="en-IN" sz="2400" b="0" i="0" kern="1200" dirty="0"/>
            <a:t> function, which takes the observables returned by the API method</a:t>
          </a:r>
          <a:endParaRPr lang="en-IN" sz="2400" kern="1200" dirty="0"/>
        </a:p>
      </dsp:txBody>
      <dsp:txXfrm>
        <a:off x="1824156" y="2128242"/>
        <a:ext cx="6329243" cy="1934765"/>
      </dsp:txXfrm>
    </dsp:sp>
    <dsp:sp modelId="{74536EA0-6002-4494-B5E6-7BB4A33AAEDD}">
      <dsp:nvSpPr>
        <dsp:cNvPr id="0" name=""/>
        <dsp:cNvSpPr/>
      </dsp:nvSpPr>
      <dsp:spPr>
        <a:xfrm>
          <a:off x="193476" y="2321718"/>
          <a:ext cx="1630680" cy="154781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8AD9C-0718-4533-9E30-EF048EEB8CDC}">
      <dsp:nvSpPr>
        <dsp:cNvPr id="0" name=""/>
        <dsp:cNvSpPr/>
      </dsp:nvSpPr>
      <dsp:spPr>
        <a:xfrm>
          <a:off x="0" y="0"/>
          <a:ext cx="8001000" cy="1269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REST APIs are used to access and manipulate data using a common set of operations.</a:t>
          </a:r>
          <a:endParaRPr lang="en-IN" sz="2200" kern="1200" dirty="0"/>
        </a:p>
      </dsp:txBody>
      <dsp:txXfrm>
        <a:off x="1727200" y="0"/>
        <a:ext cx="6273799" cy="1269999"/>
      </dsp:txXfrm>
    </dsp:sp>
    <dsp:sp modelId="{51C67658-FC46-42A1-B217-5F124F0A5088}">
      <dsp:nvSpPr>
        <dsp:cNvPr id="0" name=""/>
        <dsp:cNvSpPr/>
      </dsp:nvSpPr>
      <dsp:spPr>
        <a:xfrm>
          <a:off x="126999" y="126999"/>
          <a:ext cx="160020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55830B-0854-40A8-8F6F-1791D0928FB9}">
      <dsp:nvSpPr>
        <dsp:cNvPr id="0" name=""/>
        <dsp:cNvSpPr/>
      </dsp:nvSpPr>
      <dsp:spPr>
        <a:xfrm>
          <a:off x="0" y="1396999"/>
          <a:ext cx="8001000" cy="1269999"/>
        </a:xfrm>
        <a:prstGeom prst="roundRect">
          <a:avLst>
            <a:gd name="adj" fmla="val 10000"/>
          </a:avLst>
        </a:prstGeom>
        <a:solidFill>
          <a:schemeClr val="accent2">
            <a:hueOff val="-6317677"/>
            <a:satOff val="10648"/>
            <a:lumOff val="-1304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A </a:t>
          </a:r>
          <a:r>
            <a:rPr lang="en-IN" sz="2200" b="0" i="0" kern="1200" dirty="0" err="1"/>
            <a:t>RESTful</a:t>
          </a:r>
          <a:r>
            <a:rPr lang="en-IN" sz="2200" b="0" i="0" kern="1200" dirty="0"/>
            <a:t> API uses HTTP verbs like </a:t>
          </a:r>
          <a:r>
            <a:rPr lang="en-IN" sz="2200" kern="1200" dirty="0"/>
            <a:t>GET</a:t>
          </a:r>
          <a:r>
            <a:rPr lang="en-IN" sz="2200" b="0" i="0" kern="1200" dirty="0"/>
            <a:t>, </a:t>
          </a:r>
          <a:r>
            <a:rPr lang="en-IN" sz="2200" kern="1200" dirty="0"/>
            <a:t>PUT</a:t>
          </a:r>
          <a:r>
            <a:rPr lang="en-IN" sz="2200" b="0" i="0" kern="1200" dirty="0"/>
            <a:t>, </a:t>
          </a:r>
          <a:r>
            <a:rPr lang="en-IN" sz="2200" kern="1200" dirty="0"/>
            <a:t>POST</a:t>
          </a:r>
          <a:r>
            <a:rPr lang="en-IN" sz="2200" b="0" i="0" kern="1200" dirty="0"/>
            <a:t>, and </a:t>
          </a:r>
          <a:r>
            <a:rPr lang="en-IN" sz="2200" kern="1200" dirty="0"/>
            <a:t>DELETE</a:t>
          </a:r>
          <a:r>
            <a:rPr lang="en-IN" sz="2200" b="0" i="0" kern="1200" dirty="0"/>
            <a:t> to operate data.</a:t>
          </a:r>
          <a:endParaRPr lang="en-IN" sz="2200" kern="1200" dirty="0"/>
        </a:p>
      </dsp:txBody>
      <dsp:txXfrm>
        <a:off x="1727200" y="1396999"/>
        <a:ext cx="6273799" cy="1269999"/>
      </dsp:txXfrm>
    </dsp:sp>
    <dsp:sp modelId="{663FB98B-8CDF-4F74-B3D6-745066A18D24}">
      <dsp:nvSpPr>
        <dsp:cNvPr id="0" name=""/>
        <dsp:cNvSpPr/>
      </dsp:nvSpPr>
      <dsp:spPr>
        <a:xfrm>
          <a:off x="126999" y="1523999"/>
          <a:ext cx="160020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83B060C-C373-4A53-AB9B-2A98956820E1}">
      <dsp:nvSpPr>
        <dsp:cNvPr id="0" name=""/>
        <dsp:cNvSpPr/>
      </dsp:nvSpPr>
      <dsp:spPr>
        <a:xfrm>
          <a:off x="0" y="2793999"/>
          <a:ext cx="8001000" cy="1269999"/>
        </a:xfrm>
        <a:prstGeom prst="roundRect">
          <a:avLst>
            <a:gd name="adj" fmla="val 10000"/>
          </a:avLst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Using these HTTP operations and a resource name as an address, we can build a REST API by creating an endpoint for each operation.</a:t>
          </a:r>
          <a:endParaRPr lang="en-IN" sz="2200" kern="1200" dirty="0"/>
        </a:p>
      </dsp:txBody>
      <dsp:txXfrm>
        <a:off x="1727200" y="2793999"/>
        <a:ext cx="6273799" cy="1269999"/>
      </dsp:txXfrm>
    </dsp:sp>
    <dsp:sp modelId="{3BB1F6F9-13E4-42D6-96CD-98A66C05B7A5}">
      <dsp:nvSpPr>
        <dsp:cNvPr id="0" name=""/>
        <dsp:cNvSpPr/>
      </dsp:nvSpPr>
      <dsp:spPr>
        <a:xfrm>
          <a:off x="126999" y="2920999"/>
          <a:ext cx="160020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B54D-49A2-429A-898A-B007BA2F41CC}">
      <dsp:nvSpPr>
        <dsp:cNvPr id="0" name=""/>
        <dsp:cNvSpPr/>
      </dsp:nvSpPr>
      <dsp:spPr>
        <a:xfrm>
          <a:off x="0" y="653813"/>
          <a:ext cx="81534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34584-4F5F-4039-9663-A2465E8C5641}">
      <dsp:nvSpPr>
        <dsp:cNvPr id="0" name=""/>
        <dsp:cNvSpPr/>
      </dsp:nvSpPr>
      <dsp:spPr>
        <a:xfrm>
          <a:off x="407670" y="25069"/>
          <a:ext cx="7621064" cy="968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Dependency or dependent means relying on something for support. </a:t>
          </a:r>
        </a:p>
      </dsp:txBody>
      <dsp:txXfrm>
        <a:off x="407670" y="25069"/>
        <a:ext cx="7621064" cy="968224"/>
      </dsp:txXfrm>
    </dsp:sp>
    <dsp:sp modelId="{938F802A-7150-410E-AA49-8CBD364D37F4}">
      <dsp:nvSpPr>
        <dsp:cNvPr id="0" name=""/>
        <dsp:cNvSpPr/>
      </dsp:nvSpPr>
      <dsp:spPr>
        <a:xfrm>
          <a:off x="0" y="1981489"/>
          <a:ext cx="81534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9F1CD-DD3F-493B-9F9D-8826CF3B5195}">
      <dsp:nvSpPr>
        <dsp:cNvPr id="0" name=""/>
        <dsp:cNvSpPr/>
      </dsp:nvSpPr>
      <dsp:spPr>
        <a:xfrm>
          <a:off x="407670" y="1324812"/>
          <a:ext cx="7646119" cy="963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When class A uses some functionality of class B, then its said that class A has a dependency of class B.</a:t>
          </a:r>
          <a:endParaRPr lang="en-IN" sz="2400" b="0" i="0" kern="1200" dirty="0">
            <a:sym typeface="Arial"/>
          </a:endParaRPr>
        </a:p>
      </dsp:txBody>
      <dsp:txXfrm>
        <a:off x="407670" y="1324812"/>
        <a:ext cx="7646119" cy="963355"/>
      </dsp:txXfrm>
    </dsp:sp>
    <dsp:sp modelId="{13FDAECB-E7EE-4AE6-8B69-58E7DCDE321B}">
      <dsp:nvSpPr>
        <dsp:cNvPr id="0" name=""/>
        <dsp:cNvSpPr/>
      </dsp:nvSpPr>
      <dsp:spPr>
        <a:xfrm>
          <a:off x="0" y="3433930"/>
          <a:ext cx="81534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266AC-C8D5-4715-A595-E823796C60D4}">
      <dsp:nvSpPr>
        <dsp:cNvPr id="0" name=""/>
        <dsp:cNvSpPr/>
      </dsp:nvSpPr>
      <dsp:spPr>
        <a:xfrm>
          <a:off x="407670" y="2685289"/>
          <a:ext cx="7650457" cy="1088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Before we can use methods of other classes, we first need to create the object of that class (i.e. class A needs to create an instance of class B).</a:t>
          </a:r>
          <a:endParaRPr lang="en-IN" sz="2400" b="0" i="0" kern="1200" dirty="0">
            <a:sym typeface="Arial"/>
          </a:endParaRPr>
        </a:p>
      </dsp:txBody>
      <dsp:txXfrm>
        <a:off x="407670" y="2685289"/>
        <a:ext cx="7650457" cy="1088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B54D-49A2-429A-898A-B007BA2F41CC}">
      <dsp:nvSpPr>
        <dsp:cNvPr id="0" name=""/>
        <dsp:cNvSpPr/>
      </dsp:nvSpPr>
      <dsp:spPr>
        <a:xfrm>
          <a:off x="0" y="949692"/>
          <a:ext cx="8153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34584-4F5F-4039-9663-A2465E8C5641}">
      <dsp:nvSpPr>
        <dsp:cNvPr id="0" name=""/>
        <dsp:cNvSpPr/>
      </dsp:nvSpPr>
      <dsp:spPr>
        <a:xfrm>
          <a:off x="407670" y="47581"/>
          <a:ext cx="7621064" cy="1389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So, transferring the task of creating the object to someone else and directly using the dependency is called dependency injection.</a:t>
          </a:r>
        </a:p>
      </dsp:txBody>
      <dsp:txXfrm>
        <a:off x="407670" y="47581"/>
        <a:ext cx="7621064" cy="1389191"/>
      </dsp:txXfrm>
    </dsp:sp>
    <dsp:sp modelId="{938F802A-7150-410E-AA49-8CBD364D37F4}">
      <dsp:nvSpPr>
        <dsp:cNvPr id="0" name=""/>
        <dsp:cNvSpPr/>
      </dsp:nvSpPr>
      <dsp:spPr>
        <a:xfrm>
          <a:off x="0" y="2854618"/>
          <a:ext cx="8153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9F1CD-DD3F-493B-9F9D-8826CF3B5195}">
      <dsp:nvSpPr>
        <dsp:cNvPr id="0" name=""/>
        <dsp:cNvSpPr/>
      </dsp:nvSpPr>
      <dsp:spPr>
        <a:xfrm>
          <a:off x="407670" y="1912430"/>
          <a:ext cx="7646119" cy="1382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Dependency Injection (DI) is a technique in which a class receives its dependencies from external sources rather than creating them itself.</a:t>
          </a:r>
          <a:endParaRPr lang="en-IN" sz="2400" b="0" i="0" kern="1200" dirty="0">
            <a:sym typeface="Arial"/>
          </a:endParaRPr>
        </a:p>
      </dsp:txBody>
      <dsp:txXfrm>
        <a:off x="407670" y="1912430"/>
        <a:ext cx="7646119" cy="1382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B54D-49A2-429A-898A-B007BA2F41CC}">
      <dsp:nvSpPr>
        <dsp:cNvPr id="0" name=""/>
        <dsp:cNvSpPr/>
      </dsp:nvSpPr>
      <dsp:spPr>
        <a:xfrm>
          <a:off x="0" y="949692"/>
          <a:ext cx="8153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34584-4F5F-4039-9663-A2465E8C5641}">
      <dsp:nvSpPr>
        <dsp:cNvPr id="0" name=""/>
        <dsp:cNvSpPr/>
      </dsp:nvSpPr>
      <dsp:spPr>
        <a:xfrm>
          <a:off x="407670" y="47581"/>
          <a:ext cx="7621064" cy="1389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constructor injection: </a:t>
          </a:r>
          <a:r>
            <a:rPr lang="en-IN" sz="2400" b="0" i="0" kern="1200" dirty="0"/>
            <a:t>the dependencies are provided through a class constructor.</a:t>
          </a:r>
        </a:p>
      </dsp:txBody>
      <dsp:txXfrm>
        <a:off x="407670" y="47581"/>
        <a:ext cx="7621064" cy="1389191"/>
      </dsp:txXfrm>
    </dsp:sp>
    <dsp:sp modelId="{938F802A-7150-410E-AA49-8CBD364D37F4}">
      <dsp:nvSpPr>
        <dsp:cNvPr id="0" name=""/>
        <dsp:cNvSpPr/>
      </dsp:nvSpPr>
      <dsp:spPr>
        <a:xfrm>
          <a:off x="0" y="2854618"/>
          <a:ext cx="8153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9F1CD-DD3F-493B-9F9D-8826CF3B5195}">
      <dsp:nvSpPr>
        <dsp:cNvPr id="0" name=""/>
        <dsp:cNvSpPr/>
      </dsp:nvSpPr>
      <dsp:spPr>
        <a:xfrm>
          <a:off x="407670" y="1912430"/>
          <a:ext cx="7646119" cy="1382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setter injection: </a:t>
          </a:r>
          <a:r>
            <a:rPr lang="en-IN" sz="2400" b="0" i="0" kern="1200" dirty="0"/>
            <a:t>the client exposes a setter method that the injector uses to inject the dependency.</a:t>
          </a:r>
          <a:endParaRPr lang="en-IN" sz="2400" b="0" i="0" kern="1200" dirty="0">
            <a:sym typeface="Arial"/>
          </a:endParaRPr>
        </a:p>
      </dsp:txBody>
      <dsp:txXfrm>
        <a:off x="407670" y="1912430"/>
        <a:ext cx="7646119" cy="1382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FC976-AE14-44FF-977A-6ADBBE871CE7}">
      <dsp:nvSpPr>
        <dsp:cNvPr id="0" name=""/>
        <dsp:cNvSpPr/>
      </dsp:nvSpPr>
      <dsp:spPr>
        <a:xfrm>
          <a:off x="2984" y="409"/>
          <a:ext cx="8299830" cy="9615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So now its the dependency injection’s responsibility to:</a:t>
          </a:r>
          <a:endParaRPr lang="en-IN" sz="2400" kern="1200" dirty="0"/>
        </a:p>
      </dsp:txBody>
      <dsp:txXfrm>
        <a:off x="2984" y="409"/>
        <a:ext cx="8299830" cy="961578"/>
      </dsp:txXfrm>
    </dsp:sp>
    <dsp:sp modelId="{B349299D-A76A-4816-B9C4-E766CEBBFA9E}">
      <dsp:nvSpPr>
        <dsp:cNvPr id="0" name=""/>
        <dsp:cNvSpPr/>
      </dsp:nvSpPr>
      <dsp:spPr>
        <a:xfrm>
          <a:off x="2984" y="1171611"/>
          <a:ext cx="2619895" cy="9615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1. </a:t>
          </a:r>
          <a:r>
            <a:rPr lang="en-IN" sz="2000" b="0" i="0" kern="1200" dirty="0"/>
            <a:t>Create the objects</a:t>
          </a:r>
          <a:endParaRPr lang="en-IN" sz="2000" kern="1200" dirty="0"/>
        </a:p>
      </dsp:txBody>
      <dsp:txXfrm>
        <a:off x="2984" y="1171611"/>
        <a:ext cx="2619895" cy="961578"/>
      </dsp:txXfrm>
    </dsp:sp>
    <dsp:sp modelId="{D859F1F0-94B9-4AFB-813C-1418363CD43E}">
      <dsp:nvSpPr>
        <dsp:cNvPr id="0" name=""/>
        <dsp:cNvSpPr/>
      </dsp:nvSpPr>
      <dsp:spPr>
        <a:xfrm>
          <a:off x="2842952" y="1171611"/>
          <a:ext cx="2619895" cy="9615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2. </a:t>
          </a:r>
          <a:r>
            <a:rPr lang="en-IN" sz="2000" b="0" i="0" kern="1200" dirty="0"/>
            <a:t>Know which classes require those objects</a:t>
          </a:r>
          <a:endParaRPr lang="en-IN" sz="2000" kern="1200" dirty="0"/>
        </a:p>
      </dsp:txBody>
      <dsp:txXfrm>
        <a:off x="2842952" y="1171611"/>
        <a:ext cx="2619895" cy="961578"/>
      </dsp:txXfrm>
    </dsp:sp>
    <dsp:sp modelId="{D358C59A-92D1-4DFE-ABED-E6678BB0271D}">
      <dsp:nvSpPr>
        <dsp:cNvPr id="0" name=""/>
        <dsp:cNvSpPr/>
      </dsp:nvSpPr>
      <dsp:spPr>
        <a:xfrm>
          <a:off x="5682919" y="1171611"/>
          <a:ext cx="2619895" cy="9615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3. </a:t>
          </a:r>
          <a:r>
            <a:rPr lang="en-IN" sz="2000" b="0" i="0" kern="1200" dirty="0"/>
            <a:t>And provide them all those objects</a:t>
          </a:r>
          <a:endParaRPr lang="en-IN" sz="2000" kern="1200" dirty="0"/>
        </a:p>
      </dsp:txBody>
      <dsp:txXfrm>
        <a:off x="5682919" y="1171611"/>
        <a:ext cx="2619895" cy="961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B54D-49A2-429A-898A-B007BA2F41CC}">
      <dsp:nvSpPr>
        <dsp:cNvPr id="0" name=""/>
        <dsp:cNvSpPr/>
      </dsp:nvSpPr>
      <dsp:spPr>
        <a:xfrm>
          <a:off x="0" y="586743"/>
          <a:ext cx="8153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34584-4F5F-4039-9663-A2465E8C5641}">
      <dsp:nvSpPr>
        <dsp:cNvPr id="0" name=""/>
        <dsp:cNvSpPr/>
      </dsp:nvSpPr>
      <dsp:spPr>
        <a:xfrm>
          <a:off x="407670" y="12673"/>
          <a:ext cx="7621064" cy="88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As the name suggests, Angular Services are used to offer “services” to various components.</a:t>
          </a:r>
        </a:p>
      </dsp:txBody>
      <dsp:txXfrm>
        <a:off x="407670" y="12673"/>
        <a:ext cx="7621064" cy="884030"/>
      </dsp:txXfrm>
    </dsp:sp>
    <dsp:sp modelId="{938F802A-7150-410E-AA49-8CBD364D37F4}">
      <dsp:nvSpPr>
        <dsp:cNvPr id="0" name=""/>
        <dsp:cNvSpPr/>
      </dsp:nvSpPr>
      <dsp:spPr>
        <a:xfrm>
          <a:off x="0" y="1798969"/>
          <a:ext cx="8153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9F1CD-DD3F-493B-9F9D-8826CF3B5195}">
      <dsp:nvSpPr>
        <dsp:cNvPr id="0" name=""/>
        <dsp:cNvSpPr/>
      </dsp:nvSpPr>
      <dsp:spPr>
        <a:xfrm>
          <a:off x="407670" y="1199395"/>
          <a:ext cx="7646119" cy="879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These services could range from simple data entry to other complex functionalities.</a:t>
          </a:r>
          <a:endParaRPr lang="en-IN" sz="2400" b="0" i="0" kern="1200" dirty="0">
            <a:sym typeface="Arial"/>
          </a:endParaRPr>
        </a:p>
      </dsp:txBody>
      <dsp:txXfrm>
        <a:off x="407670" y="1199395"/>
        <a:ext cx="7646119" cy="879585"/>
      </dsp:txXfrm>
    </dsp:sp>
    <dsp:sp modelId="{2541F80B-E39B-4D7B-8D7A-AF608911BA59}">
      <dsp:nvSpPr>
        <dsp:cNvPr id="0" name=""/>
        <dsp:cNvSpPr/>
      </dsp:nvSpPr>
      <dsp:spPr>
        <a:xfrm>
          <a:off x="0" y="3191926"/>
          <a:ext cx="8153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1682C-057D-4EE3-8F56-090EA1A39925}">
      <dsp:nvSpPr>
        <dsp:cNvPr id="0" name=""/>
        <dsp:cNvSpPr/>
      </dsp:nvSpPr>
      <dsp:spPr>
        <a:xfrm>
          <a:off x="407670" y="2441569"/>
          <a:ext cx="7648231" cy="10603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Services avoid rewriting of code. A service can be written once and injected into all the components that use that service</a:t>
          </a:r>
          <a:endParaRPr lang="en-IN" sz="2400" b="0" i="0" kern="1200" dirty="0">
            <a:sym typeface="Arial"/>
          </a:endParaRPr>
        </a:p>
      </dsp:txBody>
      <dsp:txXfrm>
        <a:off x="407670" y="2441569"/>
        <a:ext cx="7648231" cy="10603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B54D-49A2-429A-898A-B007BA2F41CC}">
      <dsp:nvSpPr>
        <dsp:cNvPr id="0" name=""/>
        <dsp:cNvSpPr/>
      </dsp:nvSpPr>
      <dsp:spPr>
        <a:xfrm>
          <a:off x="0" y="949692"/>
          <a:ext cx="8153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34584-4F5F-4039-9663-A2465E8C5641}">
      <dsp:nvSpPr>
        <dsp:cNvPr id="0" name=""/>
        <dsp:cNvSpPr/>
      </dsp:nvSpPr>
      <dsp:spPr>
        <a:xfrm>
          <a:off x="407670" y="47581"/>
          <a:ext cx="7621064" cy="1389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The main objective of a service is to organize and share business logic, models, or data and functions with different components of an Angular application.</a:t>
          </a:r>
        </a:p>
      </dsp:txBody>
      <dsp:txXfrm>
        <a:off x="407670" y="47581"/>
        <a:ext cx="7621064" cy="1389191"/>
      </dsp:txXfrm>
    </dsp:sp>
    <dsp:sp modelId="{938F802A-7150-410E-AA49-8CBD364D37F4}">
      <dsp:nvSpPr>
        <dsp:cNvPr id="0" name=""/>
        <dsp:cNvSpPr/>
      </dsp:nvSpPr>
      <dsp:spPr>
        <a:xfrm>
          <a:off x="0" y="2854618"/>
          <a:ext cx="8153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9F1CD-DD3F-493B-9F9D-8826CF3B5195}">
      <dsp:nvSpPr>
        <dsp:cNvPr id="0" name=""/>
        <dsp:cNvSpPr/>
      </dsp:nvSpPr>
      <dsp:spPr>
        <a:xfrm>
          <a:off x="407670" y="1912430"/>
          <a:ext cx="7646119" cy="1382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They are usually implemented through </a:t>
          </a:r>
          <a:r>
            <a:rPr lang="en-IN" sz="2400" b="1" i="0" kern="1200" dirty="0"/>
            <a:t>dependency injection. </a:t>
          </a:r>
          <a:endParaRPr lang="en-IN" sz="2400" b="1" i="0" kern="1200" dirty="0">
            <a:sym typeface="Arial"/>
          </a:endParaRPr>
        </a:p>
      </dsp:txBody>
      <dsp:txXfrm>
        <a:off x="407670" y="1912430"/>
        <a:ext cx="7646119" cy="1382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C8692-176E-49E0-B03F-00CD4A49707E}">
      <dsp:nvSpPr>
        <dsp:cNvPr id="0" name=""/>
        <dsp:cNvSpPr/>
      </dsp:nvSpPr>
      <dsp:spPr>
        <a:xfrm>
          <a:off x="0" y="352331"/>
          <a:ext cx="8153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8F3F1-7E1E-443B-ADE0-B49FE534C08D}">
      <dsp:nvSpPr>
        <dsp:cNvPr id="0" name=""/>
        <dsp:cNvSpPr/>
      </dsp:nvSpPr>
      <dsp:spPr>
        <a:xfrm>
          <a:off x="407670" y="42371"/>
          <a:ext cx="749807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A new service imports the Angular Injectable symbol</a:t>
          </a:r>
        </a:p>
      </dsp:txBody>
      <dsp:txXfrm>
        <a:off x="407670" y="42371"/>
        <a:ext cx="7498070" cy="619920"/>
      </dsp:txXfrm>
    </dsp:sp>
    <dsp:sp modelId="{462EB54D-49A2-429A-898A-B007BA2F41CC}">
      <dsp:nvSpPr>
        <dsp:cNvPr id="0" name=""/>
        <dsp:cNvSpPr/>
      </dsp:nvSpPr>
      <dsp:spPr>
        <a:xfrm>
          <a:off x="0" y="1569002"/>
          <a:ext cx="8153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34584-4F5F-4039-9663-A2465E8C5641}">
      <dsp:nvSpPr>
        <dsp:cNvPr id="0" name=""/>
        <dsp:cNvSpPr/>
      </dsp:nvSpPr>
      <dsp:spPr>
        <a:xfrm>
          <a:off x="407670" y="994931"/>
          <a:ext cx="7621064" cy="88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Services in Angular are simply typescript classes with the </a:t>
          </a:r>
          <a:r>
            <a:rPr lang="en-IN" sz="2400" b="1" i="0" kern="1200" dirty="0"/>
            <a:t>@</a:t>
          </a:r>
          <a:r>
            <a:rPr lang="en-IN" sz="2400" b="1" i="0" kern="1200" dirty="0" err="1"/>
            <a:t>injectible</a:t>
          </a:r>
          <a:r>
            <a:rPr lang="en-IN" sz="2400" b="1" i="0" kern="1200" dirty="0"/>
            <a:t> </a:t>
          </a:r>
          <a:r>
            <a:rPr lang="en-IN" sz="2400" b="0" i="0" kern="1200" dirty="0"/>
            <a:t>decorator. </a:t>
          </a:r>
        </a:p>
      </dsp:txBody>
      <dsp:txXfrm>
        <a:off x="407670" y="994931"/>
        <a:ext cx="7621064" cy="884030"/>
      </dsp:txXfrm>
    </dsp:sp>
    <dsp:sp modelId="{938F802A-7150-410E-AA49-8CBD364D37F4}">
      <dsp:nvSpPr>
        <dsp:cNvPr id="0" name=""/>
        <dsp:cNvSpPr/>
      </dsp:nvSpPr>
      <dsp:spPr>
        <a:xfrm>
          <a:off x="0" y="2781228"/>
          <a:ext cx="8153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9F1CD-DD3F-493B-9F9D-8826CF3B5195}">
      <dsp:nvSpPr>
        <dsp:cNvPr id="0" name=""/>
        <dsp:cNvSpPr/>
      </dsp:nvSpPr>
      <dsp:spPr>
        <a:xfrm>
          <a:off x="407670" y="2181654"/>
          <a:ext cx="7646119" cy="879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To create an </a:t>
          </a:r>
          <a:r>
            <a:rPr lang="en-IN" sz="2400" b="1" i="0" kern="1200" dirty="0"/>
            <a:t>Angular Service class</a:t>
          </a:r>
          <a:r>
            <a:rPr lang="en-IN" sz="2400" b="0" i="0" kern="1200" dirty="0"/>
            <a:t>, you need to run the following command via Angular CLI.</a:t>
          </a:r>
          <a:endParaRPr lang="en-IN" sz="2400" b="1" i="0" kern="1200" dirty="0">
            <a:sym typeface="Arial"/>
          </a:endParaRPr>
        </a:p>
      </dsp:txBody>
      <dsp:txXfrm>
        <a:off x="407670" y="2181654"/>
        <a:ext cx="7646119" cy="8795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B54D-49A2-429A-898A-B007BA2F41CC}">
      <dsp:nvSpPr>
        <dsp:cNvPr id="0" name=""/>
        <dsp:cNvSpPr/>
      </dsp:nvSpPr>
      <dsp:spPr>
        <a:xfrm>
          <a:off x="0" y="669826"/>
          <a:ext cx="81534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34584-4F5F-4039-9663-A2465E8C5641}">
      <dsp:nvSpPr>
        <dsp:cNvPr id="0" name=""/>
        <dsp:cNvSpPr/>
      </dsp:nvSpPr>
      <dsp:spPr>
        <a:xfrm>
          <a:off x="407670" y="41082"/>
          <a:ext cx="7621064" cy="968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Observable</a:t>
          </a:r>
          <a:r>
            <a:rPr lang="en-IN" sz="2400" b="0" i="0" kern="1200" dirty="0"/>
            <a:t> are just that — things you wish to observe and take action on.</a:t>
          </a:r>
        </a:p>
      </dsp:txBody>
      <dsp:txXfrm>
        <a:off x="407670" y="41082"/>
        <a:ext cx="7621064" cy="968224"/>
      </dsp:txXfrm>
    </dsp:sp>
    <dsp:sp modelId="{938F802A-7150-410E-AA49-8CBD364D37F4}">
      <dsp:nvSpPr>
        <dsp:cNvPr id="0" name=""/>
        <dsp:cNvSpPr/>
      </dsp:nvSpPr>
      <dsp:spPr>
        <a:xfrm>
          <a:off x="0" y="1997502"/>
          <a:ext cx="81534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9F1CD-DD3F-493B-9F9D-8826CF3B5195}">
      <dsp:nvSpPr>
        <dsp:cNvPr id="0" name=""/>
        <dsp:cNvSpPr/>
      </dsp:nvSpPr>
      <dsp:spPr>
        <a:xfrm>
          <a:off x="407670" y="1340825"/>
          <a:ext cx="7646119" cy="963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sym typeface="Arial"/>
            </a:rPr>
            <a:t>Observable is a function that converts the ordinary stream of data into an observable stream of data.</a:t>
          </a:r>
        </a:p>
      </dsp:txBody>
      <dsp:txXfrm>
        <a:off x="407670" y="1340825"/>
        <a:ext cx="7646119" cy="963355"/>
      </dsp:txXfrm>
    </dsp:sp>
    <dsp:sp modelId="{A0134AEF-237E-4C29-B197-7CCB54D730B5}">
      <dsp:nvSpPr>
        <dsp:cNvPr id="0" name=""/>
        <dsp:cNvSpPr/>
      </dsp:nvSpPr>
      <dsp:spPr>
        <a:xfrm>
          <a:off x="0" y="3265517"/>
          <a:ext cx="81534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222FF-D53B-4361-8701-B41D3EA31BB6}">
      <dsp:nvSpPr>
        <dsp:cNvPr id="0" name=""/>
        <dsp:cNvSpPr/>
      </dsp:nvSpPr>
      <dsp:spPr>
        <a:xfrm>
          <a:off x="407670" y="2701302"/>
          <a:ext cx="7596522" cy="903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Observable stream </a:t>
          </a:r>
          <a:r>
            <a:rPr lang="en-IN" sz="2400" b="0" i="0" kern="1200" dirty="0"/>
            <a:t>emits the </a:t>
          </a:r>
          <a:r>
            <a:rPr lang="en-IN" sz="2400" b="1" i="0" kern="1200" dirty="0"/>
            <a:t>value from the stream</a:t>
          </a:r>
          <a:r>
            <a:rPr lang="en-IN" sz="2400" b="0" i="0" kern="1200" dirty="0"/>
            <a:t> asynchronously.</a:t>
          </a:r>
          <a:endParaRPr lang="en-IN" sz="2400" b="0" i="0" kern="1200" dirty="0">
            <a:sym typeface="Arial"/>
          </a:endParaRPr>
        </a:p>
      </dsp:txBody>
      <dsp:txXfrm>
        <a:off x="407670" y="2701302"/>
        <a:ext cx="7596522" cy="903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514F0-8596-4F1D-B7D3-B796F3CB8623}" type="datetimeFigureOut">
              <a:rPr lang="en-IN" smtClean="0"/>
              <a:pPr/>
              <a:t>21-04-2024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B6D12-4B4A-486B-8C83-2F300E3BFE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C72F8-04C8-45C4-AA4D-9B23D979C702}" type="datetimeFigureOut">
              <a:rPr lang="en-IN" smtClean="0"/>
              <a:pPr/>
              <a:t>21-04-2024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15727-B36D-4C55-B7D4-FC4ACCCB009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15727-B36D-4C55-B7D4-FC4ACCCB009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4kitsolutions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1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495550"/>
            <a:ext cx="1295400" cy="10477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521886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30" name="Picture 2" descr="C:\All_Works\4KitSolutions.com\GoogleDrive_AutoSync\Infrastructure\Logo\4kitsolutions_LOGO_Transparent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037" y="2571750"/>
            <a:ext cx="1093763" cy="914400"/>
          </a:xfrm>
          <a:prstGeom prst="rect">
            <a:avLst/>
          </a:prstGeom>
          <a:noFill/>
        </p:spPr>
      </p:pic>
      <p:pic>
        <p:nvPicPr>
          <p:cNvPr id="31" name="Picture 2" descr="C:\All_Works\4KitSolutions.com\GoogleDrive_AutoSync\Infrastructure\Logo\4kitsolutions_LOGO_Transparent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674578"/>
            <a:ext cx="609600" cy="49737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alphaModFix amt="7000"/>
            <a:lum/>
          </a:blip>
          <a:srcRect/>
          <a:stretch>
            <a:fillRect l="10000" t="12000" r="10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651272"/>
          </a:xfrm>
        </p:spPr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  <p:pic>
        <p:nvPicPr>
          <p:cNvPr id="11" name="Picture 2" descr="C:\All_Works\4KitSolutions.com\GoogleDrive_AutoSync\Infrastructure\Logo\4kitsolutions_LOGO_TransparentB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8662" y="57150"/>
            <a:ext cx="642938" cy="514349"/>
          </a:xfrm>
          <a:prstGeom prst="rect">
            <a:avLst/>
          </a:prstGeom>
          <a:noFill/>
        </p:spPr>
      </p:pic>
      <p:pic>
        <p:nvPicPr>
          <p:cNvPr id="12" name="Picture 2" descr="C:\All_Works\4KitSolutions.com\GoogleDrive_AutoSync\Infrastructure\Logo\4kitsolutions_LOGO_TransparentB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4342480"/>
            <a:ext cx="457200" cy="28667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 userDrawn="1"/>
        </p:nvSpPr>
        <p:spPr>
          <a:xfrm>
            <a:off x="381000" y="485775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3"/>
                </a:solidFill>
                <a:hlinkClick r:id="rId4"/>
              </a:rPr>
              <a:t>http://www.4kitsolutions.com</a:t>
            </a:r>
            <a:endParaRPr lang="en-IN" u="sng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1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495550"/>
            <a:ext cx="1295400" cy="11430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 userDrawn="1"/>
        </p:nvSpPr>
        <p:spPr bwMode="auto">
          <a:xfrm>
            <a:off x="1295400" y="3638550"/>
            <a:ext cx="641424" cy="5572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24" name="Picture 2" descr="C:\All_Works\4KitSolutions.com\GoogleDrive_AutoSync\Infrastructure\Logo\4kitsolutions_LOGO_Transparent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71750"/>
            <a:ext cx="1193196" cy="914400"/>
          </a:xfrm>
          <a:prstGeom prst="rect">
            <a:avLst/>
          </a:prstGeom>
          <a:noFill/>
        </p:spPr>
      </p:pic>
      <p:pic>
        <p:nvPicPr>
          <p:cNvPr id="25" name="Picture 2" descr="C:\All_Works\4KitSolutions.com\GoogleDrive_AutoSync\Infrastructure\Logo\4kitsolutions_LOGO_Transparent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674578"/>
            <a:ext cx="609600" cy="497372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7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3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Session10 – Services &amp; </a:t>
            </a:r>
          </a:p>
          <a:p>
            <a:r>
              <a:rPr lang="en-IN" sz="2400" dirty="0">
                <a:solidFill>
                  <a:schemeClr val="tx1"/>
                </a:solidFill>
              </a:rPr>
              <a:t>Observables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456313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/>
                <a:cs typeface="+mn-cs"/>
              </a:rPr>
              <a:t>Sudha Agarwal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/>
                <a:cs typeface="+mn-cs"/>
              </a:rPr>
              <a:t>info@4kitsolutions.com</a:t>
            </a:r>
          </a:p>
        </p:txBody>
      </p:sp>
      <p:pic>
        <p:nvPicPr>
          <p:cNvPr id="7" name="Picture 2" descr="Dependency Injection in C#. Many Software Developers are struggling… | by  John Francis | DataDrivenInves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257550"/>
            <a:ext cx="2515046" cy="1295400"/>
          </a:xfrm>
          <a:prstGeom prst="rect">
            <a:avLst/>
          </a:prstGeom>
          <a:noFill/>
        </p:spPr>
      </p:pic>
      <p:pic>
        <p:nvPicPr>
          <p:cNvPr id="9" name="Picture 8" descr="What Is Mean Stack? Advantages &amp; Disadvantages Of Mean Stack Course"/>
          <p:cNvPicPr>
            <a:picLocks noChangeAspect="1" noChangeArrowheads="1"/>
          </p:cNvPicPr>
          <p:nvPr/>
        </p:nvPicPr>
        <p:blipFill>
          <a:blip r:embed="rId4" cstate="print"/>
          <a:srcRect t="14000" b="14000"/>
          <a:stretch>
            <a:fillRect/>
          </a:stretch>
        </p:blipFill>
        <p:spPr bwMode="auto">
          <a:xfrm>
            <a:off x="1905000" y="514350"/>
            <a:ext cx="66675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advTm="245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057400"/>
            <a:ext cx="6858000" cy="971550"/>
          </a:xfrm>
        </p:spPr>
        <p:txBody>
          <a:bodyPr>
            <a:normAutofit fontScale="90000"/>
          </a:bodyPr>
          <a:lstStyle/>
          <a:p>
            <a:pPr lvl="0"/>
            <a:r>
              <a:rPr lang="en-IN" sz="4800" dirty="0"/>
              <a:t>Introduction To Services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86400" y="628650"/>
            <a:ext cx="2895600" cy="457200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2</a:t>
            </a:r>
            <a:endParaRPr kumimoji="0" lang="en-IN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 descr="Angular Tutorial for Beginners | Getting Started with Angular 8 | Edureka"/>
          <p:cNvPicPr>
            <a:picLocks noChangeAspect="1" noChangeArrowheads="1"/>
          </p:cNvPicPr>
          <p:nvPr/>
        </p:nvPicPr>
        <p:blipFill>
          <a:blip r:embed="rId2" cstate="print"/>
          <a:srcRect t="8460"/>
          <a:stretch>
            <a:fillRect/>
          </a:stretch>
        </p:blipFill>
        <p:spPr bwMode="auto">
          <a:xfrm>
            <a:off x="5257800" y="3105150"/>
            <a:ext cx="3441844" cy="1752600"/>
          </a:xfrm>
          <a:prstGeom prst="rect">
            <a:avLst/>
          </a:prstGeom>
          <a:noFill/>
        </p:spPr>
      </p:pic>
    </p:spTree>
  </p:cSld>
  <p:clrMapOvr>
    <a:masterClrMapping/>
  </p:clrMapOvr>
  <p:transition advTm="948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Autofit/>
          </a:bodyPr>
          <a:lstStyle/>
          <a:p>
            <a:r>
              <a:rPr lang="en-IN" sz="2700" dirty="0"/>
              <a:t>What Are Angular Services?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819150"/>
          <a:ext cx="8153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162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What Are Angular Services?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819150"/>
          <a:ext cx="8153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1625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Building A Service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819150"/>
          <a:ext cx="8153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2200" y="4324350"/>
            <a:ext cx="4572000" cy="46166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kern="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Arial"/>
              </a:rPr>
              <a:t>ng generate service crud</a:t>
            </a:r>
          </a:p>
        </p:txBody>
      </p:sp>
    </p:spTree>
  </p:cSld>
  <p:clrMapOvr>
    <a:masterClrMapping/>
  </p:clrMapOvr>
  <p:transition advTm="1162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Building A Service</a:t>
            </a:r>
          </a:p>
        </p:txBody>
      </p:sp>
      <p:sp>
        <p:nvSpPr>
          <p:cNvPr id="38916" name="AutoShape 4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18" name="AutoShape 6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0" name="AutoShape 8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2" name="AutoShape 10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4" name="AutoShape 12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8925" name="Picture 13" descr="C:\Users\Gaurav Agarwal\Desktop\angular-2-services-and-dependency-injection-4-splessons.png"/>
          <p:cNvPicPr>
            <a:picLocks noChangeAspect="1" noChangeArrowheads="1"/>
          </p:cNvPicPr>
          <p:nvPr/>
        </p:nvPicPr>
        <p:blipFill>
          <a:blip r:embed="rId2" cstate="print"/>
          <a:srcRect t="11770" b="1658"/>
          <a:stretch>
            <a:fillRect/>
          </a:stretch>
        </p:blipFill>
        <p:spPr bwMode="auto">
          <a:xfrm>
            <a:off x="2201418" y="666750"/>
            <a:ext cx="4275582" cy="4267200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Injecting Services</a:t>
            </a:r>
          </a:p>
        </p:txBody>
      </p:sp>
      <p:pic>
        <p:nvPicPr>
          <p:cNvPr id="37890" name="Picture 2" descr="Dependency Injection in Angular Application – Sweetcode.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71550"/>
            <a:ext cx="6263471" cy="3352800"/>
          </a:xfrm>
          <a:prstGeom prst="rect">
            <a:avLst/>
          </a:prstGeom>
          <a:noFill/>
        </p:spPr>
      </p:pic>
      <p:sp>
        <p:nvSpPr>
          <p:cNvPr id="37892" name="AutoShape 4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ransition advTm="11625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So A Service Is:</a:t>
            </a:r>
          </a:p>
        </p:txBody>
      </p:sp>
      <p:sp>
        <p:nvSpPr>
          <p:cNvPr id="38916" name="AutoShape 4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18" name="AutoShape 6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0" name="AutoShape 8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2" name="AutoShape 10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4" name="AutoShape 12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8130" name="Picture 2" descr="Introduction To Angular Service and Its Featur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43" y="819150"/>
            <a:ext cx="7927957" cy="3505200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057400"/>
            <a:ext cx="6858000" cy="971550"/>
          </a:xfrm>
        </p:spPr>
        <p:txBody>
          <a:bodyPr>
            <a:normAutofit/>
          </a:bodyPr>
          <a:lstStyle/>
          <a:p>
            <a:pPr lvl="0"/>
            <a:r>
              <a:rPr lang="en-IN" sz="4800" dirty="0"/>
              <a:t>Observables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86400" y="628650"/>
            <a:ext cx="2895600" cy="457200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</a:t>
            </a:r>
            <a:r>
              <a:rPr lang="en-US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endParaRPr kumimoji="0" lang="en-IN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0178" name="Picture 2" descr="NOW I'M HERE – Edima Usor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257550"/>
            <a:ext cx="2857500" cy="1600200"/>
          </a:xfrm>
          <a:prstGeom prst="rect">
            <a:avLst/>
          </a:prstGeom>
          <a:noFill/>
        </p:spPr>
      </p:pic>
    </p:spTree>
  </p:cSld>
  <p:clrMapOvr>
    <a:masterClrMapping/>
  </p:clrMapOvr>
  <p:transition advTm="948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Autofit/>
          </a:bodyPr>
          <a:lstStyle/>
          <a:p>
            <a:pPr lvl="0"/>
            <a:r>
              <a:rPr lang="en-IN" sz="2700" dirty="0"/>
              <a:t>What is an angular observable?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819150"/>
          <a:ext cx="8153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1625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Autofit/>
          </a:bodyPr>
          <a:lstStyle/>
          <a:p>
            <a:pPr lvl="0"/>
            <a:r>
              <a:rPr lang="en-IN" sz="2700" dirty="0"/>
              <a:t>What is an angular observable?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819150"/>
          <a:ext cx="8153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162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594122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Index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81000" y="971550"/>
          <a:ext cx="77724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mage result for presentation with transparent backgroun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0"/>
            <a:ext cx="3048000" cy="1714500"/>
          </a:xfrm>
          <a:prstGeom prst="rect">
            <a:avLst/>
          </a:prstGeom>
          <a:noFill/>
        </p:spPr>
      </p:pic>
    </p:spTree>
  </p:cSld>
  <p:clrMapOvr>
    <a:masterClrMapping/>
  </p:clrMapOvr>
  <p:transition advTm="1189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Autofit/>
          </a:bodyPr>
          <a:lstStyle/>
          <a:p>
            <a:pPr lvl="0"/>
            <a:r>
              <a:rPr lang="en-IN" sz="2700" dirty="0"/>
              <a:t>What is an angular observable?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819150"/>
          <a:ext cx="81534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1625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Observables</a:t>
            </a:r>
          </a:p>
        </p:txBody>
      </p:sp>
      <p:sp>
        <p:nvSpPr>
          <p:cNvPr id="38916" name="AutoShape 4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18" name="AutoShape 6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0" name="AutoShape 8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2" name="AutoShape 10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4" name="AutoShape 12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458" name="Picture 2" descr="RxJS Essentials. Part 1: Basic term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105" y="971550"/>
            <a:ext cx="8326953" cy="3352800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Observables</a:t>
            </a:r>
          </a:p>
        </p:txBody>
      </p:sp>
      <p:sp>
        <p:nvSpPr>
          <p:cNvPr id="38916" name="AutoShape 4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18" name="AutoShape 6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0" name="AutoShape 8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2" name="AutoShape 10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4" name="AutoShape 12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4274" name="Picture 2" descr="RxJS Observables for Angular Programming: What Problem Do They Solve? |  Tezify Blo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050" y="742950"/>
            <a:ext cx="7841471" cy="3733800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Observables</a:t>
            </a:r>
          </a:p>
        </p:txBody>
      </p:sp>
      <p:sp>
        <p:nvSpPr>
          <p:cNvPr id="38916" name="AutoShape 4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18" name="AutoShape 6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0" name="AutoShape 8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2" name="AutoShape 10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4" name="AutoShape 12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5298" name="Picture 2" descr="ELI5: Understanding RxJS Observables | by Amrit Srivastava | Wisflux  Engineering Blo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906" y="971550"/>
            <a:ext cx="8434655" cy="2895600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pPr lvl="0"/>
            <a:r>
              <a:rPr lang="en-IN" sz="3200" dirty="0"/>
              <a:t>Observable And Observer</a:t>
            </a:r>
            <a:endParaRPr lang="en-IN" sz="3200" b="0" dirty="0"/>
          </a:p>
        </p:txBody>
      </p:sp>
      <p:pic>
        <p:nvPicPr>
          <p:cNvPr id="16386" name="Picture 2" descr="What is observable, observer and subscribe in angular? - Stack Overflow"/>
          <p:cNvPicPr>
            <a:picLocks noChangeAspect="1" noChangeArrowheads="1"/>
          </p:cNvPicPr>
          <p:nvPr/>
        </p:nvPicPr>
        <p:blipFill>
          <a:blip r:embed="rId2" cstate="print"/>
          <a:srcRect t="13260" b="20442"/>
          <a:stretch>
            <a:fillRect/>
          </a:stretch>
        </p:blipFill>
        <p:spPr bwMode="auto">
          <a:xfrm>
            <a:off x="762000" y="1123950"/>
            <a:ext cx="7151511" cy="2667000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Observables</a:t>
            </a:r>
          </a:p>
        </p:txBody>
      </p:sp>
      <p:sp>
        <p:nvSpPr>
          <p:cNvPr id="38916" name="AutoShape 4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18" name="AutoShape 6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0" name="AutoShape 8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2" name="AutoShape 10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4" name="AutoShape 12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0418" name="Picture 2" descr="Angular Observable Tutorial - TekTutorialsHub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819150"/>
            <a:ext cx="6124575" cy="4048125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BehaviorSubject</a:t>
            </a:r>
            <a:endParaRPr lang="en-IN" dirty="0"/>
          </a:p>
        </p:txBody>
      </p:sp>
      <p:sp>
        <p:nvSpPr>
          <p:cNvPr id="38916" name="AutoShape 4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18" name="AutoShape 6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0" name="AutoShape 8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2" name="AutoShape 10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24" name="AutoShape 12" descr="Angular 2 Services and Dependency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BehaviorSubject (RxJava Javadoc 1.3.8)">
            <a:extLst>
              <a:ext uri="{FF2B5EF4-FFF2-40B4-BE49-F238E27FC236}">
                <a16:creationId xmlns:a16="http://schemas.microsoft.com/office/drawing/2014/main" id="{4955B1E2-D554-DF74-C87A-879B1163A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17004"/>
            <a:ext cx="6403975" cy="415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535287"/>
      </p:ext>
    </p:extLst>
  </p:cSld>
  <p:clrMapOvr>
    <a:masterClrMapping/>
  </p:clrMapOvr>
  <p:transition advTm="11625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81150"/>
            <a:ext cx="6172200" cy="971550"/>
          </a:xfrm>
        </p:spPr>
        <p:txBody>
          <a:bodyPr>
            <a:normAutofit fontScale="90000"/>
          </a:bodyPr>
          <a:lstStyle/>
          <a:p>
            <a:br>
              <a:rPr lang="en-IN" sz="4400" dirty="0"/>
            </a:br>
            <a:br>
              <a:rPr lang="en-IN" sz="4400" dirty="0"/>
            </a:br>
            <a:r>
              <a:rPr lang="en-IN" sz="5300" dirty="0"/>
              <a:t>HTTP Client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86400" y="628650"/>
            <a:ext cx="2895600" cy="457200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4</a:t>
            </a:r>
            <a:endParaRPr kumimoji="0" lang="en-IN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 descr="Angular 12 HttpClient &amp;amp; Http Tutorial - Build, Consume RESTful API"/>
          <p:cNvPicPr>
            <a:picLocks noChangeAspect="1" noChangeArrowheads="1"/>
          </p:cNvPicPr>
          <p:nvPr/>
        </p:nvPicPr>
        <p:blipFill>
          <a:blip r:embed="rId2" cstate="print"/>
          <a:srcRect l="54730"/>
          <a:stretch>
            <a:fillRect/>
          </a:stretch>
        </p:blipFill>
        <p:spPr bwMode="auto">
          <a:xfrm>
            <a:off x="6553200" y="2935690"/>
            <a:ext cx="1930399" cy="2074460"/>
          </a:xfrm>
          <a:prstGeom prst="rect">
            <a:avLst/>
          </a:prstGeom>
          <a:noFill/>
        </p:spPr>
      </p:pic>
    </p:spTree>
  </p:cSld>
  <p:clrMapOvr>
    <a:masterClrMapping/>
  </p:clrMapOvr>
  <p:transition advTm="9484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pPr lvl="0"/>
            <a:r>
              <a:rPr lang="en-IN" sz="3200" dirty="0"/>
              <a:t>HTTP Client</a:t>
            </a:r>
            <a:endParaRPr lang="en-IN" sz="3200" b="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79375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1625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HTTP Client</a:t>
            </a:r>
          </a:p>
        </p:txBody>
      </p:sp>
      <p:pic>
        <p:nvPicPr>
          <p:cNvPr id="15362" name="Picture 2" descr="Angular – HTTPClient POST Request Example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665" r="5368" b="11370"/>
          <a:stretch>
            <a:fillRect/>
          </a:stretch>
        </p:blipFill>
        <p:spPr bwMode="auto">
          <a:xfrm>
            <a:off x="76200" y="1657350"/>
            <a:ext cx="8564034" cy="2590800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057400"/>
            <a:ext cx="6858000" cy="971550"/>
          </a:xfrm>
        </p:spPr>
        <p:txBody>
          <a:bodyPr>
            <a:normAutofit fontScale="90000"/>
          </a:bodyPr>
          <a:lstStyle/>
          <a:p>
            <a:pPr lvl="0"/>
            <a:r>
              <a:rPr lang="en-IN" sz="4800" dirty="0"/>
              <a:t>Dependency Injection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86400" y="628650"/>
            <a:ext cx="2895600" cy="457200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1</a:t>
            </a:r>
            <a:endParaRPr kumimoji="0" lang="en-IN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Dependency Injection in Android with Dagger 2 and Kotlin | raywenderlich.c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4150" y="3257550"/>
            <a:ext cx="1752600" cy="1752600"/>
          </a:xfrm>
          <a:prstGeom prst="rect">
            <a:avLst/>
          </a:prstGeom>
          <a:noFill/>
        </p:spPr>
      </p:pic>
    </p:spTree>
  </p:cSld>
  <p:clrMapOvr>
    <a:masterClrMapping/>
  </p:clrMapOvr>
  <p:transition advTm="9484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pPr lvl="0"/>
            <a:r>
              <a:rPr lang="en-IN" sz="3200" dirty="0"/>
              <a:t>Request And Response</a:t>
            </a:r>
            <a:endParaRPr lang="en-IN" sz="3200" b="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79375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1625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pPr lvl="0"/>
            <a:r>
              <a:rPr lang="en-IN" sz="3200" dirty="0"/>
              <a:t>Request And Response</a:t>
            </a:r>
            <a:endParaRPr lang="en-IN" sz="3200" b="0" dirty="0"/>
          </a:p>
        </p:txBody>
      </p:sp>
      <p:pic>
        <p:nvPicPr>
          <p:cNvPr id="1026" name="Picture 2" descr="Top 10 ways to use Interceptors in Angular | by Michael Karén | Angular In  Depth |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81150"/>
            <a:ext cx="8451220" cy="2209800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pPr lvl="0"/>
            <a:r>
              <a:rPr lang="en-IN" sz="3200" dirty="0"/>
              <a:t>Communicating With Backend</a:t>
            </a:r>
            <a:endParaRPr lang="en-IN" sz="3200" b="0" dirty="0"/>
          </a:p>
        </p:txBody>
      </p:sp>
      <p:pic>
        <p:nvPicPr>
          <p:cNvPr id="56322" name="Picture 2" descr="Chapter 2. Designing a MEAN stack architecture - Getting MEAN with Mongo,  Express, Angular, and Node.js 2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742950"/>
            <a:ext cx="7451476" cy="3962400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pPr lvl="0"/>
            <a:r>
              <a:rPr lang="en-IN" sz="3200" dirty="0"/>
              <a:t>How HTTP and Observable Work</a:t>
            </a:r>
            <a:endParaRPr lang="en-IN" sz="3200" b="0" dirty="0"/>
          </a:p>
        </p:txBody>
      </p:sp>
      <p:pic>
        <p:nvPicPr>
          <p:cNvPr id="59394" name="Picture 2" descr="How HTTP and observable work in Angular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59" t="19753" r="4878" b="8418"/>
          <a:stretch>
            <a:fillRect/>
          </a:stretch>
        </p:blipFill>
        <p:spPr bwMode="auto">
          <a:xfrm>
            <a:off x="771525" y="819150"/>
            <a:ext cx="7153275" cy="3815080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81150"/>
            <a:ext cx="6172200" cy="971550"/>
          </a:xfrm>
        </p:spPr>
        <p:txBody>
          <a:bodyPr>
            <a:normAutofit/>
          </a:bodyPr>
          <a:lstStyle/>
          <a:p>
            <a:r>
              <a:rPr lang="en-IN" sz="4400" dirty="0"/>
              <a:t>REST APIs</a:t>
            </a:r>
            <a:endParaRPr lang="en-IN" sz="53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86400" y="628650"/>
            <a:ext cx="2895600" cy="457200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5</a:t>
            </a:r>
            <a:endParaRPr kumimoji="0" lang="en-IN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What Is REST API? | RESTful API Tutorial For Beginners | Edureka"/>
          <p:cNvPicPr>
            <a:picLocks noChangeAspect="1" noChangeArrowheads="1"/>
          </p:cNvPicPr>
          <p:nvPr/>
        </p:nvPicPr>
        <p:blipFill>
          <a:blip r:embed="rId2" cstate="print"/>
          <a:srcRect l="43190" t="18487" r="9693" b="9244"/>
          <a:stretch>
            <a:fillRect/>
          </a:stretch>
        </p:blipFill>
        <p:spPr bwMode="auto">
          <a:xfrm>
            <a:off x="6248400" y="2952750"/>
            <a:ext cx="2211572" cy="1981200"/>
          </a:xfrm>
          <a:prstGeom prst="rect">
            <a:avLst/>
          </a:prstGeom>
          <a:noFill/>
        </p:spPr>
      </p:pic>
    </p:spTree>
  </p:cSld>
  <p:clrMapOvr>
    <a:masterClrMapping/>
  </p:clrMapOvr>
  <p:transition advTm="9484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pPr lvl="0"/>
            <a:r>
              <a:rPr lang="en-IN" sz="3200" dirty="0"/>
              <a:t>What Are REST APIs</a:t>
            </a:r>
            <a:endParaRPr lang="en-IN" sz="3200" b="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81000" y="74295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1625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pPr lvl="0"/>
            <a:r>
              <a:rPr lang="en-IN" sz="3200" dirty="0"/>
              <a:t>How HTTP and Observable Work</a:t>
            </a:r>
            <a:endParaRPr lang="en-IN" sz="3200" b="0" dirty="0"/>
          </a:p>
        </p:txBody>
      </p:sp>
      <p:pic>
        <p:nvPicPr>
          <p:cNvPr id="1028" name="Picture 4" descr="What is a RESTful API? | TutorialEdge.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90550"/>
            <a:ext cx="7315200" cy="4449725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pPr lvl="0"/>
            <a:r>
              <a:rPr lang="en-IN" sz="3200" dirty="0"/>
              <a:t>How HTTP and Observable Work</a:t>
            </a:r>
            <a:endParaRPr lang="en-IN" sz="3200" b="0" dirty="0"/>
          </a:p>
        </p:txBody>
      </p:sp>
      <p:pic>
        <p:nvPicPr>
          <p:cNvPr id="1026" name="Picture 2" descr="REST API: Concepts, Best Practices, and Benefits | AltexSof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1F2E"/>
              </a:clrFrom>
              <a:clrTo>
                <a:srgbClr val="001F2E">
                  <a:alpha val="0"/>
                </a:srgbClr>
              </a:clrTo>
            </a:clrChange>
          </a:blip>
          <a:srcRect l="2120" t="18410" r="2465" b="16318"/>
          <a:stretch>
            <a:fillRect/>
          </a:stretch>
        </p:blipFill>
        <p:spPr bwMode="auto">
          <a:xfrm>
            <a:off x="533400" y="1047750"/>
            <a:ext cx="7561385" cy="3276600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pPr lvl="0"/>
            <a:r>
              <a:rPr lang="en-IN" sz="3200" dirty="0"/>
              <a:t>How HTTP and Observable Work</a:t>
            </a:r>
            <a:endParaRPr lang="en-IN" sz="3200" b="0" dirty="0"/>
          </a:p>
        </p:txBody>
      </p:sp>
      <p:sp>
        <p:nvSpPr>
          <p:cNvPr id="52226" name="AutoShape 2" descr="What Is REST API? | RESTful API Tutorial For Beginners |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28" name="AutoShape 4" descr="What Is REST API? | RESTful API Tutorial For Beginners |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2229" name="Picture 5" descr="C:\Users\Gaurav Agarwal\Desktop\CRUD-Operations-What-is-REST-API-Edureka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95350"/>
            <a:ext cx="7696200" cy="334738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162800" y="895350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Tm="11625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HAPPY  LEARNING!!</a:t>
            </a:r>
          </a:p>
          <a:p>
            <a:endParaRPr lang="en-IN" dirty="0"/>
          </a:p>
          <a:p>
            <a:r>
              <a:rPr lang="en-IN" i="1" dirty="0"/>
              <a:t>info@4kitsolutions.com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1400" y="4778573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Sudha Agarwal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Dependency Injection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819150"/>
          <a:ext cx="81534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162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Dependency Injection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819150"/>
          <a:ext cx="8153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162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Dependency Injection</a:t>
            </a:r>
          </a:p>
        </p:txBody>
      </p:sp>
      <p:pic>
        <p:nvPicPr>
          <p:cNvPr id="47106" name="Picture 2" descr="A quick intro to Dependency Injection: what it is, and when to use 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66750"/>
            <a:ext cx="6781800" cy="4171950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Dependency Injection</a:t>
            </a:r>
          </a:p>
        </p:txBody>
      </p:sp>
      <p:pic>
        <p:nvPicPr>
          <p:cNvPr id="25602" name="Picture 2" descr="https://cdn-media-1.freecodecamp.org/images/1*TF-VdAgPfcD497kAW77Ukg.png"/>
          <p:cNvPicPr>
            <a:picLocks noChangeAspect="1" noChangeArrowheads="1"/>
          </p:cNvPicPr>
          <p:nvPr/>
        </p:nvPicPr>
        <p:blipFill>
          <a:blip r:embed="rId2" cstate="print"/>
          <a:srcRect b="7116"/>
          <a:stretch>
            <a:fillRect/>
          </a:stretch>
        </p:blipFill>
        <p:spPr bwMode="auto">
          <a:xfrm>
            <a:off x="363793" y="1276350"/>
            <a:ext cx="8357419" cy="2590800"/>
          </a:xfrm>
          <a:prstGeom prst="rect">
            <a:avLst/>
          </a:prstGeom>
          <a:noFill/>
        </p:spPr>
      </p:pic>
    </p:spTree>
  </p:cSld>
  <p:clrMapOvr>
    <a:masterClrMapping/>
  </p:clrMapOvr>
  <p:transition advTm="1162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Types Of Dependency Injection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819150"/>
          <a:ext cx="8153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162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Dependency Injection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04800" y="1200151"/>
          <a:ext cx="83058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11625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2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9315</TotalTime>
  <Words>784</Words>
  <Application>Microsoft Office PowerPoint</Application>
  <PresentationFormat>On-screen Show (16:9)</PresentationFormat>
  <Paragraphs>94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Century Schoolbook</vt:lpstr>
      <vt:lpstr>Consolas</vt:lpstr>
      <vt:lpstr>Wingdings</vt:lpstr>
      <vt:lpstr>Wingdings 2</vt:lpstr>
      <vt:lpstr>Oriel</vt:lpstr>
      <vt:lpstr>PowerPoint Presentation</vt:lpstr>
      <vt:lpstr>Index</vt:lpstr>
      <vt:lpstr>Dependency Injection</vt:lpstr>
      <vt:lpstr>Dependency Injection</vt:lpstr>
      <vt:lpstr>Dependency Injection</vt:lpstr>
      <vt:lpstr>Dependency Injection</vt:lpstr>
      <vt:lpstr>Dependency Injection</vt:lpstr>
      <vt:lpstr>Types Of Dependency Injection</vt:lpstr>
      <vt:lpstr>Dependency Injection</vt:lpstr>
      <vt:lpstr>Introduction To Services</vt:lpstr>
      <vt:lpstr>What Are Angular Services?</vt:lpstr>
      <vt:lpstr>What Are Angular Services?</vt:lpstr>
      <vt:lpstr>Building A Service</vt:lpstr>
      <vt:lpstr>Building A Service</vt:lpstr>
      <vt:lpstr>Injecting Services</vt:lpstr>
      <vt:lpstr>So A Service Is:</vt:lpstr>
      <vt:lpstr>Observables</vt:lpstr>
      <vt:lpstr>What is an angular observable?</vt:lpstr>
      <vt:lpstr>What is an angular observable?</vt:lpstr>
      <vt:lpstr>What is an angular observable?</vt:lpstr>
      <vt:lpstr>Observables</vt:lpstr>
      <vt:lpstr>Observables</vt:lpstr>
      <vt:lpstr>Observables</vt:lpstr>
      <vt:lpstr>Observable And Observer</vt:lpstr>
      <vt:lpstr>Observables</vt:lpstr>
      <vt:lpstr>BehaviorSubject</vt:lpstr>
      <vt:lpstr>  HTTP Client</vt:lpstr>
      <vt:lpstr>HTTP Client</vt:lpstr>
      <vt:lpstr>HTTP Client</vt:lpstr>
      <vt:lpstr>Request And Response</vt:lpstr>
      <vt:lpstr>Request And Response</vt:lpstr>
      <vt:lpstr>Communicating With Backend</vt:lpstr>
      <vt:lpstr>How HTTP and Observable Work</vt:lpstr>
      <vt:lpstr>REST APIs</vt:lpstr>
      <vt:lpstr>What Are REST APIs</vt:lpstr>
      <vt:lpstr>How HTTP and Observable Work</vt:lpstr>
      <vt:lpstr>How HTTP and Observable Work</vt:lpstr>
      <vt:lpstr>How HTTP and Observable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Angular11 Day3</dc:title>
  <dc:creator>4kitsolutions.com</dc:creator>
  <cp:keywords>4kitsolutions.com</cp:keywords>
  <cp:lastModifiedBy>Shreyansh Agarwal</cp:lastModifiedBy>
  <cp:revision>338</cp:revision>
  <dcterms:created xsi:type="dcterms:W3CDTF">2006-08-16T00:00:00Z</dcterms:created>
  <dcterms:modified xsi:type="dcterms:W3CDTF">2024-04-21T04:42:46Z</dcterms:modified>
</cp:coreProperties>
</file>