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4C03-3675-77C1-E5A3-706454F4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8E2F7-FB4F-7EB6-8F1D-C0B906CC3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FA68-E5FB-86D4-EB75-F3380B66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81D0-7E72-B70E-E15C-D01A268C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24E3-1D78-E792-EAC0-AA87E069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9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C659-6891-E6F8-7872-7171C380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18F2-13E9-D250-E97E-AD8692D39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2AEF4-328F-4B80-6705-1CB6CE7D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EDB7-CE27-7176-9F76-CE8B6A83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8665-A025-F2B7-3D77-3698485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69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E5627-0E62-8796-26E1-312C14EF8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EBCCB-C311-2895-1261-D78391D9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F63DF-83BE-0E2B-EB82-10605EDD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A46C-BA7C-AE62-4CFF-8C16E794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06D0-4ABA-59F7-B8F8-2DF69D92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9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0784-976D-AC64-9FC6-5CE029EC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2531-C526-9FFE-CA4F-43BC47D9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08A62-2BD7-3927-B8A3-056682BD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49BA-F587-4BAD-37B0-731D95A6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7F9F-5691-7D58-F8DB-D49294AF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6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2C58-8BC6-4064-72D3-E924D6E0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9059-986B-C800-F44E-85273EFE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165F-C8F5-AAF3-3147-80116929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25F4-3A7E-6D36-6EC3-E3053835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2626-E16B-1816-ECD1-C2DE9B6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EC99-1643-7B39-1334-89CCA544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91FA-9193-6946-E303-5CBE2B74A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FA35D-DDA7-B909-C080-402354A5E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83E02-CD3A-F3BE-F79F-83A99A11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7D3A8-1CD5-3A84-9BBA-66DFABC7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D34FA-91D6-FA53-736D-B3A3EB8D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7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6770-6863-FCF1-E6D6-292AA078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2C588-597E-0781-D2E1-348BF3B9D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6FFEE-0155-DED7-A2EB-9D89AECAC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3803F-0E31-16BA-DB1F-071B10329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C9F49-B6D3-0105-908B-FA5B27F56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C1AD7-161A-B764-EB31-6EAE042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5BE96-5597-9CDC-A75C-FB854E6D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33596-22D3-3D2D-4C86-22A2105D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6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261B-B6BF-B871-C59D-60B5E5C2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46DB8-9E10-E363-2789-476B50C1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BF6D7-997C-28BA-F9AE-9C4B6809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3D11D-A3DC-AE38-3B67-842407DC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2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BE365-90F7-BDE9-90B5-A6F19BC2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3337F-F6D8-B1F7-CE16-05A42B7C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2A9F5-1F71-FFB6-A867-85E23730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99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64C9-41DF-EACF-C53C-03AC730C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EFC4-5D2D-26E0-DA96-B8F8EF7B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A9F91-C1DF-B678-93ED-FF881E843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78CB6-1E11-6EAF-A2A6-9797139B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51164-74C7-C5B9-2AD1-4D436349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AE4DE-B784-9C47-266A-6D51256A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11CA-80D3-B2FE-6F48-9B570FC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263F6-0F37-0C6F-D2A8-44E2D94FA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2D0AB-84F9-AEA5-23EC-C86642C1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10E6D-C723-5D67-B306-9CA77CF0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604B-F5CA-CEF1-45A5-C1E3BA16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BD1D-A522-174C-4EE8-A96B5E40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D7C49-AD8C-5F81-F4E6-54D7C2BA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3DC7E-0D06-E473-E131-62B0FC71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31C2-D1D2-A843-CA0A-2AF5BE398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E12C0-F779-A582-F16D-DABC00BFB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C426-F7F1-A970-F92B-3C821DC48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249845-BA4C-07A6-9599-DCEC3305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4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E65C1-4B58-F5D5-8592-66962C7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6DC339-14D3-59D8-7A87-3F763C58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2110E-2E6F-76E9-E33E-AB7C688C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923925"/>
            <a:ext cx="81438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A547ED-7E01-1D10-04F7-8FCB2509F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09550"/>
            <a:ext cx="81438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7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44BD3-2786-C70E-8189-49F2D72A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1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3E1E65-5B0B-F701-F4FA-CA6C8BF3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3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B3338-A261-D38A-31E3-659AE4F4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58" y="0"/>
            <a:ext cx="7875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719041-70B0-D821-E454-524AB460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58" y="0"/>
            <a:ext cx="7875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2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0781FF-DDD4-860B-1836-D25694FC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1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E6A42-7D7B-5343-D8E3-A2C36DC4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6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499DA9-C3FB-1759-9177-2550F908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304800"/>
            <a:ext cx="81438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9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AF60E-CCB7-5B15-5CDD-8EE1DA46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0"/>
            <a:ext cx="624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573BDA-4269-294C-0285-B9FE4252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0"/>
            <a:ext cx="624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4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00223-AB48-027C-2C32-A43D8CC8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0"/>
            <a:ext cx="624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2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D5100-0472-C33A-0EB5-446D663C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8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0EAA9F-F907-87E7-698D-44BD665F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509587"/>
            <a:ext cx="81438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4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368829-13F7-36F0-922F-2CA89584D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0" r="21500"/>
          <a:stretch/>
        </p:blipFill>
        <p:spPr>
          <a:xfrm>
            <a:off x="1310640" y="369570"/>
            <a:ext cx="9570720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6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Shreyansh Agarwal</dc:creator>
  <cp:lastModifiedBy>Shreyansh Agarwal</cp:lastModifiedBy>
  <cp:revision>2</cp:revision>
  <dcterms:created xsi:type="dcterms:W3CDTF">2023-06-12T06:17:44Z</dcterms:created>
  <dcterms:modified xsi:type="dcterms:W3CDTF">2023-06-12T06:44:22Z</dcterms:modified>
</cp:coreProperties>
</file>