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4545-53AC-B0A4-32A3-FE6197A0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3823-9116-524B-490B-4B9E78F10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3188-2985-2026-2972-752BBF81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1D39-B053-25A7-5D9B-D8136298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E1E6-6D75-5B48-46EE-A0FD9FB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5BCD-F5B8-6309-FDB6-7486C206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573C2-8F1F-1B84-B4F2-320F602C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177A-510D-9703-8440-68150F2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7521-465A-408B-A61E-F02C0927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498F-D303-947B-A863-59E877C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9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5AE70-EE2E-6A2A-5208-847D254AB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2E2A7-9314-6A00-4C4E-F36A0E7F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1A04-8397-1A64-AF3D-6CE6F9D9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B8D7-0B39-9E89-12B2-96ABAD57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5106-5330-6B6C-781E-D22DF325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311F-652D-7592-D726-18CBCD4C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4EDA-5FCB-0119-031A-DCA080F2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D76D-094D-C61B-F57E-8F2E826D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EA5B-EFD4-D04C-3EBB-20488ED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922D-685C-0372-B833-EEC7324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5EAF-301E-EA28-10B8-34EDCD9E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699C-BE63-EA45-2827-ABBB201B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C264-41F0-484E-9D3D-10DAE0C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9CD8-30EC-B606-32F5-499B4215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5587-0733-2412-2D1F-8CC1B489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7B9-C7DA-DB72-3855-61E0270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4E75-08B9-9D9F-9CB8-64796674E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AB0B1-217A-1113-FA94-3AAB6D31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613FD-444A-3804-0DE7-A3B4E9A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E9CE6-3834-596D-1536-3C82FBE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304A-3B10-C51B-233E-63E3787C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48CA-1B4D-6E1D-76C7-5CCEF7E2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F76B8-9592-92B1-E33A-C6E6BC0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C788F-93DA-6462-DD12-03469C74D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2C47B-56AC-F1DE-DF5B-97DC41945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1F76-033A-E7F6-D602-0F16230C3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A3759-28C4-FFA0-4C18-F753D3A0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33376-78AF-27C7-1F97-5CB4FDD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E0CB9-1BE7-B2D3-2110-54682255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5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28E9-78AC-CC82-661A-140E400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245F6-FCE1-4E84-EFBF-D4A03010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3EC69-6846-0292-165A-9182881F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783A3-41E2-D056-EFE9-8E685CFC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5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38D9-DA29-92EE-18E1-0501218C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B9D9-C2BE-03F4-C592-39ADD893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F2E11-ADAF-7F52-0FE5-5EC0AAE0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43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EDA8-5A32-9C6C-BBEC-776C09AF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06BF-BDE7-BD0A-CC41-6EFE2CA2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B922E-06CF-3C2A-B4D5-2D357014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AFF8-4BC1-620F-AD97-93565669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CBA55-FAB3-E886-E115-E15B4BF9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B03DF-0E90-DA23-86C3-05AFF6AA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6C2A-01C2-FB50-6728-2A14B4C0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069E2-BA9A-DFB0-9FCB-557CCCAAB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A20C6-100F-4143-C8DA-13F3463DF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6AB2-7EE7-033A-99EE-5693623C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7991-FB8B-BA20-9197-E76D23E2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FF22-5F6C-4608-2968-3BAA75D0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1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2C68C-CF77-4474-7095-45548DD4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AD3AC-BD5C-AEB7-B57F-8C255D3C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A34B-8CD1-B484-B3D5-83F3285A3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112B-4152-43AA-A5A5-518B79069A4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C53E-AC05-3BF0-60F1-6E7742DB3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7318-949C-3A5A-99EA-6F3029ED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6C64-E0E9-42FD-A65E-53915B58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0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D3E3CA-E06D-2755-E4FD-FC95A7C8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00050"/>
            <a:ext cx="1000125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3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 Agarwal</dc:creator>
  <cp:lastModifiedBy>Shreyansh Agarwal</cp:lastModifiedBy>
  <cp:revision>1</cp:revision>
  <dcterms:created xsi:type="dcterms:W3CDTF">2023-10-21T11:03:37Z</dcterms:created>
  <dcterms:modified xsi:type="dcterms:W3CDTF">2023-10-21T11:03:56Z</dcterms:modified>
</cp:coreProperties>
</file>