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5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6864-77F8-4F45-BBAC-44A6F0C69EEA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LTP and OLAP, What are the differences? | by Ashutosh Kumar | Mediu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7992888" cy="54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SQL: The Bridge between SQL and NoSQL - Analytics Vidhy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6"/>
            <a:ext cx="8208912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aling types - Ontarge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7992888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stem Design - Horizontal and Vertical Scaling - GeeksforGeek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6538163" cy="367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Understanding Database Sharding | DigitalOc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Understanding Database Sharding | DigitalOcean"/>
          <p:cNvPicPr>
            <a:picLocks noChangeAspect="1" noChangeArrowheads="1"/>
          </p:cNvPicPr>
          <p:nvPr/>
        </p:nvPicPr>
        <p:blipFill>
          <a:blip r:embed="rId2" cstate="print"/>
          <a:srcRect t="3093" b="4124"/>
          <a:stretch>
            <a:fillRect/>
          </a:stretch>
        </p:blipFill>
        <p:spPr bwMode="auto">
          <a:xfrm>
            <a:off x="179511" y="332656"/>
            <a:ext cx="8640961" cy="597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Understanding Database Sharding | DigitalOc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4" name="Picture 2" descr="Understanding Database Sharding | DigitalOce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604448" cy="62468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Gaurav Agarwal</dc:creator>
  <cp:lastModifiedBy>Gaurav Agarwal</cp:lastModifiedBy>
  <cp:revision>1</cp:revision>
  <dcterms:created xsi:type="dcterms:W3CDTF">2023-04-29T03:20:16Z</dcterms:created>
  <dcterms:modified xsi:type="dcterms:W3CDTF">2023-04-30T00:26:37Z</dcterms:modified>
</cp:coreProperties>
</file>